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82" r:id="rId3"/>
    <p:sldId id="283" r:id="rId4"/>
    <p:sldId id="284" r:id="rId5"/>
    <p:sldId id="285"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CB3432-FA7B-4ED8-9DDD-C90352249FBB}" type="datetimeFigureOut">
              <a:rPr lang="en-US" smtClean="0"/>
              <a:pPr/>
              <a:t>10/22/2009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24FAC5-2BD1-4B58-9EF3-153A088A7DF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9E6633-428A-4E68-8C22-FD9CE0ABCBAB}"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30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9E6633-428A-4E68-8C22-FD9CE0ABCBA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24FAC5-2BD1-4B58-9EF3-153A088A7DF3}"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DFAF6EF-C1A2-47B9-B40A-9799C034A621}" type="datetimeFigureOut">
              <a:rPr lang="en-US" smtClean="0"/>
              <a:pPr/>
              <a:t>10/22/2009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E3D0C2-F3C6-43EB-9FB0-A8FF6DF75D1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FAF6EF-C1A2-47B9-B40A-9799C034A621}" type="datetimeFigureOut">
              <a:rPr lang="en-US" smtClean="0"/>
              <a:pPr/>
              <a:t>10/22/2009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E3D0C2-F3C6-43EB-9FB0-A8FF6DF75D1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FAF6EF-C1A2-47B9-B40A-9799C034A621}" type="datetimeFigureOut">
              <a:rPr lang="en-US" smtClean="0"/>
              <a:pPr/>
              <a:t>10/22/2009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E3D0C2-F3C6-43EB-9FB0-A8FF6DF75D1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FAF6EF-C1A2-47B9-B40A-9799C034A621}" type="datetimeFigureOut">
              <a:rPr lang="en-US" smtClean="0"/>
              <a:pPr/>
              <a:t>10/22/2009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E3D0C2-F3C6-43EB-9FB0-A8FF6DF75D1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FAF6EF-C1A2-47B9-B40A-9799C034A621}" type="datetimeFigureOut">
              <a:rPr lang="en-US" smtClean="0"/>
              <a:pPr/>
              <a:t>10/22/2009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E3D0C2-F3C6-43EB-9FB0-A8FF6DF75D1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DFAF6EF-C1A2-47B9-B40A-9799C034A621}" type="datetimeFigureOut">
              <a:rPr lang="en-US" smtClean="0"/>
              <a:pPr/>
              <a:t>10/22/2009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E3D0C2-F3C6-43EB-9FB0-A8FF6DF75D1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DFAF6EF-C1A2-47B9-B40A-9799C034A621}" type="datetimeFigureOut">
              <a:rPr lang="en-US" smtClean="0"/>
              <a:pPr/>
              <a:t>10/22/2009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E3D0C2-F3C6-43EB-9FB0-A8FF6DF75D1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DFAF6EF-C1A2-47B9-B40A-9799C034A621}" type="datetimeFigureOut">
              <a:rPr lang="en-US" smtClean="0"/>
              <a:pPr/>
              <a:t>10/22/2009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E3D0C2-F3C6-43EB-9FB0-A8FF6DF75D1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FAF6EF-C1A2-47B9-B40A-9799C034A621}" type="datetimeFigureOut">
              <a:rPr lang="en-US" smtClean="0"/>
              <a:pPr/>
              <a:t>10/22/2009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E3D0C2-F3C6-43EB-9FB0-A8FF6DF75D1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FAF6EF-C1A2-47B9-B40A-9799C034A621}" type="datetimeFigureOut">
              <a:rPr lang="en-US" smtClean="0"/>
              <a:pPr/>
              <a:t>10/22/2009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E3D0C2-F3C6-43EB-9FB0-A8FF6DF75D1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FAF6EF-C1A2-47B9-B40A-9799C034A621}" type="datetimeFigureOut">
              <a:rPr lang="en-US" smtClean="0"/>
              <a:pPr/>
              <a:t>10/22/2009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E3D0C2-F3C6-43EB-9FB0-A8FF6DF75D1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FAF6EF-C1A2-47B9-B40A-9799C034A621}" type="datetimeFigureOut">
              <a:rPr lang="en-US" smtClean="0"/>
              <a:pPr/>
              <a:t>10/22/2009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E3D0C2-F3C6-43EB-9FB0-A8FF6DF75D1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3.gi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Review</a:t>
            </a:r>
            <a:endParaRPr lang="en-US" dirty="0"/>
          </a:p>
        </p:txBody>
      </p:sp>
      <p:sp>
        <p:nvSpPr>
          <p:cNvPr id="3" name="Subtitle 2"/>
          <p:cNvSpPr>
            <a:spLocks noGrp="1"/>
          </p:cNvSpPr>
          <p:nvPr>
            <p:ph type="subTitle" idx="1"/>
          </p:nvPr>
        </p:nvSpPr>
        <p:spPr/>
        <p:txBody>
          <a:bodyPr/>
          <a:lstStyle/>
          <a:p>
            <a:r>
              <a:rPr lang="en-US" dirty="0" smtClean="0"/>
              <a:t>October 22, 2009</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5) How many possible outcomes are there for flipping a coin 15 times? </a:t>
            </a:r>
          </a:p>
        </p:txBody>
      </p:sp>
      <p:sp>
        <p:nvSpPr>
          <p:cNvPr id="3" name="SMARTPenAnnotation33"/>
          <p:cNvSpPr/>
          <p:nvPr/>
        </p:nvSpPr>
        <p:spPr>
          <a:xfrm>
            <a:off x="2694664" y="2186028"/>
            <a:ext cx="308569" cy="394295"/>
          </a:xfrm>
          <a:custGeom>
            <a:avLst/>
            <a:gdLst/>
            <a:ahLst/>
            <a:cxnLst/>
            <a:rect l="0" t="0" r="0" b="0"/>
            <a:pathLst>
              <a:path w="308569" h="394295">
                <a:moveTo>
                  <a:pt x="77111" y="77111"/>
                </a:moveTo>
                <a:lnTo>
                  <a:pt x="77111" y="64341"/>
                </a:lnTo>
                <a:lnTo>
                  <a:pt x="78063" y="61930"/>
                </a:lnTo>
                <a:lnTo>
                  <a:pt x="83954" y="53987"/>
                </a:lnTo>
                <a:lnTo>
                  <a:pt x="92711" y="44480"/>
                </a:lnTo>
                <a:lnTo>
                  <a:pt x="98349" y="38762"/>
                </a:lnTo>
                <a:lnTo>
                  <a:pt x="105917" y="33715"/>
                </a:lnTo>
                <a:lnTo>
                  <a:pt x="114678" y="28297"/>
                </a:lnTo>
                <a:lnTo>
                  <a:pt x="121748" y="22714"/>
                </a:lnTo>
                <a:lnTo>
                  <a:pt x="125918" y="20844"/>
                </a:lnTo>
                <a:lnTo>
                  <a:pt x="130604" y="19597"/>
                </a:lnTo>
                <a:lnTo>
                  <a:pt x="135633" y="18766"/>
                </a:lnTo>
                <a:lnTo>
                  <a:pt x="143761" y="15303"/>
                </a:lnTo>
                <a:lnTo>
                  <a:pt x="151500" y="10589"/>
                </a:lnTo>
                <a:lnTo>
                  <a:pt x="161290" y="5318"/>
                </a:lnTo>
                <a:lnTo>
                  <a:pt x="169451" y="2341"/>
                </a:lnTo>
                <a:lnTo>
                  <a:pt x="177206" y="1018"/>
                </a:lnTo>
                <a:lnTo>
                  <a:pt x="181941" y="665"/>
                </a:lnTo>
                <a:lnTo>
                  <a:pt x="191329" y="273"/>
                </a:lnTo>
                <a:lnTo>
                  <a:pt x="201970" y="52"/>
                </a:lnTo>
                <a:lnTo>
                  <a:pt x="208169" y="0"/>
                </a:lnTo>
                <a:lnTo>
                  <a:pt x="211155" y="939"/>
                </a:lnTo>
                <a:lnTo>
                  <a:pt x="217013" y="4522"/>
                </a:lnTo>
                <a:lnTo>
                  <a:pt x="225332" y="6749"/>
                </a:lnTo>
                <a:lnTo>
                  <a:pt x="230217" y="7344"/>
                </a:lnTo>
                <a:lnTo>
                  <a:pt x="234427" y="8692"/>
                </a:lnTo>
                <a:lnTo>
                  <a:pt x="241644" y="12731"/>
                </a:lnTo>
                <a:lnTo>
                  <a:pt x="251062" y="20359"/>
                </a:lnTo>
                <a:lnTo>
                  <a:pt x="259885" y="28652"/>
                </a:lnTo>
                <a:lnTo>
                  <a:pt x="268532" y="37141"/>
                </a:lnTo>
                <a:lnTo>
                  <a:pt x="270447" y="40940"/>
                </a:lnTo>
                <a:lnTo>
                  <a:pt x="274095" y="55387"/>
                </a:lnTo>
                <a:lnTo>
                  <a:pt x="278324" y="66186"/>
                </a:lnTo>
                <a:lnTo>
                  <a:pt x="283379" y="77336"/>
                </a:lnTo>
                <a:lnTo>
                  <a:pt x="287848" y="87689"/>
                </a:lnTo>
                <a:lnTo>
                  <a:pt x="289834" y="95465"/>
                </a:lnTo>
                <a:lnTo>
                  <a:pt x="290717" y="104636"/>
                </a:lnTo>
                <a:lnTo>
                  <a:pt x="290952" y="109749"/>
                </a:lnTo>
                <a:lnTo>
                  <a:pt x="288674" y="120510"/>
                </a:lnTo>
                <a:lnTo>
                  <a:pt x="285438" y="131642"/>
                </a:lnTo>
                <a:lnTo>
                  <a:pt x="284001" y="142940"/>
                </a:lnTo>
                <a:lnTo>
                  <a:pt x="283362" y="154311"/>
                </a:lnTo>
                <a:lnTo>
                  <a:pt x="283191" y="160010"/>
                </a:lnTo>
                <a:lnTo>
                  <a:pt x="280462" y="171423"/>
                </a:lnTo>
                <a:lnTo>
                  <a:pt x="277026" y="182845"/>
                </a:lnTo>
                <a:lnTo>
                  <a:pt x="275500" y="194272"/>
                </a:lnTo>
                <a:lnTo>
                  <a:pt x="272281" y="205700"/>
                </a:lnTo>
                <a:lnTo>
                  <a:pt x="268628" y="217130"/>
                </a:lnTo>
                <a:lnTo>
                  <a:pt x="267004" y="228559"/>
                </a:lnTo>
                <a:lnTo>
                  <a:pt x="263743" y="237449"/>
                </a:lnTo>
                <a:lnTo>
                  <a:pt x="259118" y="245528"/>
                </a:lnTo>
                <a:lnTo>
                  <a:pt x="253888" y="255468"/>
                </a:lnTo>
                <a:lnTo>
                  <a:pt x="245848" y="263696"/>
                </a:lnTo>
                <a:lnTo>
                  <a:pt x="241037" y="267224"/>
                </a:lnTo>
                <a:lnTo>
                  <a:pt x="233152" y="276223"/>
                </a:lnTo>
                <a:lnTo>
                  <a:pt x="225520" y="286573"/>
                </a:lnTo>
                <a:lnTo>
                  <a:pt x="220818" y="292000"/>
                </a:lnTo>
                <a:lnTo>
                  <a:pt x="211465" y="302157"/>
                </a:lnTo>
                <a:lnTo>
                  <a:pt x="200845" y="313231"/>
                </a:lnTo>
                <a:lnTo>
                  <a:pt x="194651" y="319531"/>
                </a:lnTo>
                <a:lnTo>
                  <a:pt x="186183" y="325506"/>
                </a:lnTo>
                <a:lnTo>
                  <a:pt x="177022" y="331337"/>
                </a:lnTo>
                <a:lnTo>
                  <a:pt x="169776" y="337103"/>
                </a:lnTo>
                <a:lnTo>
                  <a:pt x="160840" y="342841"/>
                </a:lnTo>
                <a:lnTo>
                  <a:pt x="155790" y="345705"/>
                </a:lnTo>
                <a:lnTo>
                  <a:pt x="145099" y="351426"/>
                </a:lnTo>
                <a:lnTo>
                  <a:pt x="139581" y="354285"/>
                </a:lnTo>
                <a:lnTo>
                  <a:pt x="130910" y="360003"/>
                </a:lnTo>
                <a:lnTo>
                  <a:pt x="127265" y="362860"/>
                </a:lnTo>
                <a:lnTo>
                  <a:pt x="122929" y="364766"/>
                </a:lnTo>
                <a:lnTo>
                  <a:pt x="118134" y="366036"/>
                </a:lnTo>
                <a:lnTo>
                  <a:pt x="113032" y="366883"/>
                </a:lnTo>
                <a:lnTo>
                  <a:pt x="107725" y="367447"/>
                </a:lnTo>
                <a:lnTo>
                  <a:pt x="102283" y="367824"/>
                </a:lnTo>
                <a:lnTo>
                  <a:pt x="96750" y="368075"/>
                </a:lnTo>
                <a:lnTo>
                  <a:pt x="92108" y="369194"/>
                </a:lnTo>
                <a:lnTo>
                  <a:pt x="84411" y="372979"/>
                </a:lnTo>
                <a:lnTo>
                  <a:pt x="75275" y="375296"/>
                </a:lnTo>
                <a:lnTo>
                  <a:pt x="70172" y="375913"/>
                </a:lnTo>
                <a:lnTo>
                  <a:pt x="64865" y="376325"/>
                </a:lnTo>
                <a:lnTo>
                  <a:pt x="59422" y="376600"/>
                </a:lnTo>
                <a:lnTo>
                  <a:pt x="46100" y="377041"/>
                </a:lnTo>
                <a:lnTo>
                  <a:pt x="34690" y="377117"/>
                </a:lnTo>
                <a:lnTo>
                  <a:pt x="30733" y="376175"/>
                </a:lnTo>
                <a:lnTo>
                  <a:pt x="21565" y="371251"/>
                </a:lnTo>
                <a:lnTo>
                  <a:pt x="19086" y="369765"/>
                </a:lnTo>
                <a:lnTo>
                  <a:pt x="10651" y="361968"/>
                </a:lnTo>
                <a:lnTo>
                  <a:pt x="1554" y="353007"/>
                </a:lnTo>
                <a:lnTo>
                  <a:pt x="1022" y="351529"/>
                </a:lnTo>
                <a:lnTo>
                  <a:pt x="168" y="342314"/>
                </a:lnTo>
                <a:lnTo>
                  <a:pt x="0" y="331322"/>
                </a:lnTo>
                <a:lnTo>
                  <a:pt x="938" y="328500"/>
                </a:lnTo>
                <a:lnTo>
                  <a:pt x="4521" y="322825"/>
                </a:lnTo>
                <a:lnTo>
                  <a:pt x="11829" y="317127"/>
                </a:lnTo>
                <a:lnTo>
                  <a:pt x="20474" y="311420"/>
                </a:lnTo>
                <a:lnTo>
                  <a:pt x="27491" y="305709"/>
                </a:lnTo>
                <a:lnTo>
                  <a:pt x="36797" y="297138"/>
                </a:lnTo>
                <a:lnTo>
                  <a:pt x="40710" y="295234"/>
                </a:lnTo>
                <a:lnTo>
                  <a:pt x="50138" y="293117"/>
                </a:lnTo>
                <a:lnTo>
                  <a:pt x="58138" y="292176"/>
                </a:lnTo>
                <a:lnTo>
                  <a:pt x="65820" y="291758"/>
                </a:lnTo>
                <a:lnTo>
                  <a:pt x="75585" y="291573"/>
                </a:lnTo>
                <a:lnTo>
                  <a:pt x="91793" y="291468"/>
                </a:lnTo>
                <a:lnTo>
                  <a:pt x="96424" y="292406"/>
                </a:lnTo>
                <a:lnTo>
                  <a:pt x="104109" y="295988"/>
                </a:lnTo>
                <a:lnTo>
                  <a:pt x="110700" y="300755"/>
                </a:lnTo>
                <a:lnTo>
                  <a:pt x="113791" y="303359"/>
                </a:lnTo>
                <a:lnTo>
                  <a:pt x="117756" y="305096"/>
                </a:lnTo>
                <a:lnTo>
                  <a:pt x="127243" y="307026"/>
                </a:lnTo>
                <a:lnTo>
                  <a:pt x="132439" y="308493"/>
                </a:lnTo>
                <a:lnTo>
                  <a:pt x="137809" y="310423"/>
                </a:lnTo>
                <a:lnTo>
                  <a:pt x="143294" y="312662"/>
                </a:lnTo>
                <a:lnTo>
                  <a:pt x="148855" y="315108"/>
                </a:lnTo>
                <a:lnTo>
                  <a:pt x="160115" y="320365"/>
                </a:lnTo>
                <a:lnTo>
                  <a:pt x="168929" y="325877"/>
                </a:lnTo>
                <a:lnTo>
                  <a:pt x="172613" y="328680"/>
                </a:lnTo>
                <a:lnTo>
                  <a:pt x="179246" y="336875"/>
                </a:lnTo>
                <a:lnTo>
                  <a:pt x="182348" y="341727"/>
                </a:lnTo>
                <a:lnTo>
                  <a:pt x="186321" y="344962"/>
                </a:lnTo>
                <a:lnTo>
                  <a:pt x="190875" y="347118"/>
                </a:lnTo>
                <a:lnTo>
                  <a:pt x="200062" y="350467"/>
                </a:lnTo>
                <a:lnTo>
                  <a:pt x="207321" y="355131"/>
                </a:lnTo>
                <a:lnTo>
                  <a:pt x="216762" y="363111"/>
                </a:lnTo>
                <a:lnTo>
                  <a:pt x="225220" y="368687"/>
                </a:lnTo>
                <a:lnTo>
                  <a:pt x="234377" y="373388"/>
                </a:lnTo>
                <a:lnTo>
                  <a:pt x="241622" y="375478"/>
                </a:lnTo>
                <a:lnTo>
                  <a:pt x="248017" y="378946"/>
                </a:lnTo>
                <a:lnTo>
                  <a:pt x="251056" y="381205"/>
                </a:lnTo>
                <a:lnTo>
                  <a:pt x="256972" y="383714"/>
                </a:lnTo>
                <a:lnTo>
                  <a:pt x="259883" y="384383"/>
                </a:lnTo>
                <a:lnTo>
                  <a:pt x="265658" y="387667"/>
                </a:lnTo>
                <a:lnTo>
                  <a:pt x="268531" y="389876"/>
                </a:lnTo>
                <a:lnTo>
                  <a:pt x="272352" y="391348"/>
                </a:lnTo>
                <a:lnTo>
                  <a:pt x="281677" y="392985"/>
                </a:lnTo>
                <a:lnTo>
                  <a:pt x="289631" y="393712"/>
                </a:lnTo>
                <a:lnTo>
                  <a:pt x="296342" y="394036"/>
                </a:lnTo>
                <a:lnTo>
                  <a:pt x="308568" y="39429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34"/>
          <p:cNvSpPr/>
          <p:nvPr/>
        </p:nvSpPr>
        <p:spPr>
          <a:xfrm>
            <a:off x="3397685" y="2349218"/>
            <a:ext cx="187997" cy="188189"/>
          </a:xfrm>
          <a:custGeom>
            <a:avLst/>
            <a:gdLst/>
            <a:ahLst/>
            <a:cxnLst/>
            <a:rect l="0" t="0" r="0" b="0"/>
            <a:pathLst>
              <a:path w="187997" h="188189">
                <a:moveTo>
                  <a:pt x="128469" y="8219"/>
                </a:moveTo>
                <a:lnTo>
                  <a:pt x="112030" y="8219"/>
                </a:lnTo>
                <a:lnTo>
                  <a:pt x="106983" y="3668"/>
                </a:lnTo>
                <a:lnTo>
                  <a:pt x="104620" y="2327"/>
                </a:lnTo>
                <a:lnTo>
                  <a:pt x="99455" y="838"/>
                </a:lnTo>
                <a:lnTo>
                  <a:pt x="93984" y="176"/>
                </a:lnTo>
                <a:lnTo>
                  <a:pt x="91192" y="0"/>
                </a:lnTo>
                <a:lnTo>
                  <a:pt x="88377" y="835"/>
                </a:lnTo>
                <a:lnTo>
                  <a:pt x="82711" y="4302"/>
                </a:lnTo>
                <a:lnTo>
                  <a:pt x="78914" y="5608"/>
                </a:lnTo>
                <a:lnTo>
                  <a:pt x="74477" y="6478"/>
                </a:lnTo>
                <a:lnTo>
                  <a:pt x="69615" y="7059"/>
                </a:lnTo>
                <a:lnTo>
                  <a:pt x="65421" y="7445"/>
                </a:lnTo>
                <a:lnTo>
                  <a:pt x="61672" y="7703"/>
                </a:lnTo>
                <a:lnTo>
                  <a:pt x="58220" y="7875"/>
                </a:lnTo>
                <a:lnTo>
                  <a:pt x="54967" y="8942"/>
                </a:lnTo>
                <a:lnTo>
                  <a:pt x="51845" y="10606"/>
                </a:lnTo>
                <a:lnTo>
                  <a:pt x="48811" y="12668"/>
                </a:lnTo>
                <a:lnTo>
                  <a:pt x="45837" y="14042"/>
                </a:lnTo>
                <a:lnTo>
                  <a:pt x="39991" y="15570"/>
                </a:lnTo>
                <a:lnTo>
                  <a:pt x="34218" y="18789"/>
                </a:lnTo>
                <a:lnTo>
                  <a:pt x="31346" y="20980"/>
                </a:lnTo>
                <a:lnTo>
                  <a:pt x="28478" y="24347"/>
                </a:lnTo>
                <a:lnTo>
                  <a:pt x="25613" y="28496"/>
                </a:lnTo>
                <a:lnTo>
                  <a:pt x="22751" y="33167"/>
                </a:lnTo>
                <a:lnTo>
                  <a:pt x="19890" y="37233"/>
                </a:lnTo>
                <a:lnTo>
                  <a:pt x="17031" y="40897"/>
                </a:lnTo>
                <a:lnTo>
                  <a:pt x="14172" y="44292"/>
                </a:lnTo>
                <a:lnTo>
                  <a:pt x="12266" y="48460"/>
                </a:lnTo>
                <a:lnTo>
                  <a:pt x="10996" y="53144"/>
                </a:lnTo>
                <a:lnTo>
                  <a:pt x="10149" y="58172"/>
                </a:lnTo>
                <a:lnTo>
                  <a:pt x="8631" y="62476"/>
                </a:lnTo>
                <a:lnTo>
                  <a:pt x="6668" y="66298"/>
                </a:lnTo>
                <a:lnTo>
                  <a:pt x="4406" y="69798"/>
                </a:lnTo>
                <a:lnTo>
                  <a:pt x="2898" y="74037"/>
                </a:lnTo>
                <a:lnTo>
                  <a:pt x="1893" y="78767"/>
                </a:lnTo>
                <a:lnTo>
                  <a:pt x="1223" y="83826"/>
                </a:lnTo>
                <a:lnTo>
                  <a:pt x="776" y="89104"/>
                </a:lnTo>
                <a:lnTo>
                  <a:pt x="478" y="94527"/>
                </a:lnTo>
                <a:lnTo>
                  <a:pt x="147" y="105633"/>
                </a:lnTo>
                <a:lnTo>
                  <a:pt x="0" y="116919"/>
                </a:lnTo>
                <a:lnTo>
                  <a:pt x="913" y="122596"/>
                </a:lnTo>
                <a:lnTo>
                  <a:pt x="2474" y="128285"/>
                </a:lnTo>
                <a:lnTo>
                  <a:pt x="4468" y="133983"/>
                </a:lnTo>
                <a:lnTo>
                  <a:pt x="5797" y="138734"/>
                </a:lnTo>
                <a:lnTo>
                  <a:pt x="6683" y="142854"/>
                </a:lnTo>
                <a:lnTo>
                  <a:pt x="7273" y="146553"/>
                </a:lnTo>
                <a:lnTo>
                  <a:pt x="8619" y="149972"/>
                </a:lnTo>
                <a:lnTo>
                  <a:pt x="10469" y="153204"/>
                </a:lnTo>
                <a:lnTo>
                  <a:pt x="12656" y="156310"/>
                </a:lnTo>
                <a:lnTo>
                  <a:pt x="15065" y="160286"/>
                </a:lnTo>
                <a:lnTo>
                  <a:pt x="17624" y="164842"/>
                </a:lnTo>
                <a:lnTo>
                  <a:pt x="20283" y="169785"/>
                </a:lnTo>
                <a:lnTo>
                  <a:pt x="23007" y="174032"/>
                </a:lnTo>
                <a:lnTo>
                  <a:pt x="25776" y="177816"/>
                </a:lnTo>
                <a:lnTo>
                  <a:pt x="28575" y="181291"/>
                </a:lnTo>
                <a:lnTo>
                  <a:pt x="32346" y="183608"/>
                </a:lnTo>
                <a:lnTo>
                  <a:pt x="36765" y="185152"/>
                </a:lnTo>
                <a:lnTo>
                  <a:pt x="41615" y="186182"/>
                </a:lnTo>
                <a:lnTo>
                  <a:pt x="46754" y="186869"/>
                </a:lnTo>
                <a:lnTo>
                  <a:pt x="52085" y="187326"/>
                </a:lnTo>
                <a:lnTo>
                  <a:pt x="57544" y="187631"/>
                </a:lnTo>
                <a:lnTo>
                  <a:pt x="68690" y="187970"/>
                </a:lnTo>
                <a:lnTo>
                  <a:pt x="91367" y="188188"/>
                </a:lnTo>
                <a:lnTo>
                  <a:pt x="97067" y="187253"/>
                </a:lnTo>
                <a:lnTo>
                  <a:pt x="102772" y="185678"/>
                </a:lnTo>
                <a:lnTo>
                  <a:pt x="108480" y="183675"/>
                </a:lnTo>
                <a:lnTo>
                  <a:pt x="113239" y="181387"/>
                </a:lnTo>
                <a:lnTo>
                  <a:pt x="117363" y="178909"/>
                </a:lnTo>
                <a:lnTo>
                  <a:pt x="121065" y="176305"/>
                </a:lnTo>
                <a:lnTo>
                  <a:pt x="125438" y="173616"/>
                </a:lnTo>
                <a:lnTo>
                  <a:pt x="130259" y="170871"/>
                </a:lnTo>
                <a:lnTo>
                  <a:pt x="135377" y="168089"/>
                </a:lnTo>
                <a:lnTo>
                  <a:pt x="139742" y="165282"/>
                </a:lnTo>
                <a:lnTo>
                  <a:pt x="143605" y="162457"/>
                </a:lnTo>
                <a:lnTo>
                  <a:pt x="147132" y="159622"/>
                </a:lnTo>
                <a:lnTo>
                  <a:pt x="151389" y="155827"/>
                </a:lnTo>
                <a:lnTo>
                  <a:pt x="161198" y="146530"/>
                </a:lnTo>
                <a:lnTo>
                  <a:pt x="164576" y="142336"/>
                </a:lnTo>
                <a:lnTo>
                  <a:pt x="166828" y="138588"/>
                </a:lnTo>
                <a:lnTo>
                  <a:pt x="168329" y="135137"/>
                </a:lnTo>
                <a:lnTo>
                  <a:pt x="172537" y="126222"/>
                </a:lnTo>
                <a:lnTo>
                  <a:pt x="183000" y="104976"/>
                </a:lnTo>
                <a:lnTo>
                  <a:pt x="184826" y="100347"/>
                </a:lnTo>
                <a:lnTo>
                  <a:pt x="186043" y="96307"/>
                </a:lnTo>
                <a:lnTo>
                  <a:pt x="186854" y="92662"/>
                </a:lnTo>
                <a:lnTo>
                  <a:pt x="187395" y="88327"/>
                </a:lnTo>
                <a:lnTo>
                  <a:pt x="187756" y="83532"/>
                </a:lnTo>
                <a:lnTo>
                  <a:pt x="187996" y="78430"/>
                </a:lnTo>
                <a:lnTo>
                  <a:pt x="187204" y="74076"/>
                </a:lnTo>
                <a:lnTo>
                  <a:pt x="185723" y="70222"/>
                </a:lnTo>
                <a:lnTo>
                  <a:pt x="183783" y="66699"/>
                </a:lnTo>
                <a:lnTo>
                  <a:pt x="182491" y="63398"/>
                </a:lnTo>
                <a:lnTo>
                  <a:pt x="181629" y="60245"/>
                </a:lnTo>
                <a:lnTo>
                  <a:pt x="181054" y="57191"/>
                </a:lnTo>
                <a:lnTo>
                  <a:pt x="179718" y="54202"/>
                </a:lnTo>
                <a:lnTo>
                  <a:pt x="175694" y="48341"/>
                </a:lnTo>
                <a:lnTo>
                  <a:pt x="172335" y="45444"/>
                </a:lnTo>
                <a:lnTo>
                  <a:pt x="168191" y="42561"/>
                </a:lnTo>
                <a:lnTo>
                  <a:pt x="163523" y="39686"/>
                </a:lnTo>
                <a:lnTo>
                  <a:pt x="159459" y="36817"/>
                </a:lnTo>
                <a:lnTo>
                  <a:pt x="155796" y="33952"/>
                </a:lnTo>
                <a:lnTo>
                  <a:pt x="152402" y="31090"/>
                </a:lnTo>
                <a:lnTo>
                  <a:pt x="148235" y="29181"/>
                </a:lnTo>
                <a:lnTo>
                  <a:pt x="143551" y="27909"/>
                </a:lnTo>
                <a:lnTo>
                  <a:pt x="138524" y="27060"/>
                </a:lnTo>
                <a:lnTo>
                  <a:pt x="134220" y="26495"/>
                </a:lnTo>
                <a:lnTo>
                  <a:pt x="130398" y="26118"/>
                </a:lnTo>
                <a:lnTo>
                  <a:pt x="126898" y="25867"/>
                </a:lnTo>
                <a:lnTo>
                  <a:pt x="122659" y="25699"/>
                </a:lnTo>
                <a:lnTo>
                  <a:pt x="105750" y="25408"/>
                </a:lnTo>
                <a:lnTo>
                  <a:pt x="102846" y="26346"/>
                </a:lnTo>
                <a:lnTo>
                  <a:pt x="99005" y="27924"/>
                </a:lnTo>
                <a:lnTo>
                  <a:pt x="85607" y="3393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35"/>
          <p:cNvSpPr/>
          <p:nvPr/>
        </p:nvSpPr>
        <p:spPr>
          <a:xfrm>
            <a:off x="3611879" y="2195074"/>
            <a:ext cx="480062" cy="316269"/>
          </a:xfrm>
          <a:custGeom>
            <a:avLst/>
            <a:gdLst/>
            <a:ahLst/>
            <a:cxnLst/>
            <a:rect l="0" t="0" r="0" b="0"/>
            <a:pathLst>
              <a:path w="480062" h="316269">
                <a:moveTo>
                  <a:pt x="0" y="145218"/>
                </a:moveTo>
                <a:lnTo>
                  <a:pt x="15601" y="145218"/>
                </a:lnTo>
                <a:lnTo>
                  <a:pt x="16116" y="146171"/>
                </a:lnTo>
                <a:lnTo>
                  <a:pt x="16688" y="149769"/>
                </a:lnTo>
                <a:lnTo>
                  <a:pt x="17793" y="152062"/>
                </a:lnTo>
                <a:lnTo>
                  <a:pt x="23899" y="159840"/>
                </a:lnTo>
                <a:lnTo>
                  <a:pt x="31741" y="169130"/>
                </a:lnTo>
                <a:lnTo>
                  <a:pt x="37285" y="178388"/>
                </a:lnTo>
                <a:lnTo>
                  <a:pt x="40384" y="186313"/>
                </a:lnTo>
                <a:lnTo>
                  <a:pt x="42713" y="193962"/>
                </a:lnTo>
                <a:lnTo>
                  <a:pt x="46924" y="203712"/>
                </a:lnTo>
                <a:lnTo>
                  <a:pt x="51971" y="214395"/>
                </a:lnTo>
                <a:lnTo>
                  <a:pt x="54650" y="219911"/>
                </a:lnTo>
                <a:lnTo>
                  <a:pt x="56436" y="225494"/>
                </a:lnTo>
                <a:lnTo>
                  <a:pt x="57626" y="231120"/>
                </a:lnTo>
                <a:lnTo>
                  <a:pt x="58420" y="236776"/>
                </a:lnTo>
                <a:lnTo>
                  <a:pt x="58950" y="242452"/>
                </a:lnTo>
                <a:lnTo>
                  <a:pt x="59302" y="248141"/>
                </a:lnTo>
                <a:lnTo>
                  <a:pt x="59537" y="253838"/>
                </a:lnTo>
                <a:lnTo>
                  <a:pt x="60647" y="258589"/>
                </a:lnTo>
                <a:lnTo>
                  <a:pt x="64419" y="266408"/>
                </a:lnTo>
                <a:lnTo>
                  <a:pt x="69271" y="275598"/>
                </a:lnTo>
                <a:lnTo>
                  <a:pt x="74602" y="285080"/>
                </a:lnTo>
                <a:lnTo>
                  <a:pt x="80147" y="292469"/>
                </a:lnTo>
                <a:lnTo>
                  <a:pt x="88623" y="301984"/>
                </a:lnTo>
                <a:lnTo>
                  <a:pt x="96091" y="309831"/>
                </a:lnTo>
                <a:lnTo>
                  <a:pt x="98351" y="312110"/>
                </a:lnTo>
                <a:lnTo>
                  <a:pt x="100810" y="313629"/>
                </a:lnTo>
                <a:lnTo>
                  <a:pt x="106082" y="315317"/>
                </a:lnTo>
                <a:lnTo>
                  <a:pt x="118956" y="316268"/>
                </a:lnTo>
                <a:lnTo>
                  <a:pt x="123119" y="315449"/>
                </a:lnTo>
                <a:lnTo>
                  <a:pt x="130285" y="311999"/>
                </a:lnTo>
                <a:lnTo>
                  <a:pt x="139674" y="304701"/>
                </a:lnTo>
                <a:lnTo>
                  <a:pt x="148488" y="296506"/>
                </a:lnTo>
                <a:lnTo>
                  <a:pt x="165726" y="279507"/>
                </a:lnTo>
                <a:lnTo>
                  <a:pt x="171446" y="271259"/>
                </a:lnTo>
                <a:lnTo>
                  <a:pt x="174305" y="266393"/>
                </a:lnTo>
                <a:lnTo>
                  <a:pt x="176211" y="261244"/>
                </a:lnTo>
                <a:lnTo>
                  <a:pt x="177482" y="255906"/>
                </a:lnTo>
                <a:lnTo>
                  <a:pt x="178329" y="250443"/>
                </a:lnTo>
                <a:lnTo>
                  <a:pt x="181810" y="241832"/>
                </a:lnTo>
                <a:lnTo>
                  <a:pt x="184072" y="238203"/>
                </a:lnTo>
                <a:lnTo>
                  <a:pt x="186585" y="229090"/>
                </a:lnTo>
                <a:lnTo>
                  <a:pt x="187255" y="223992"/>
                </a:lnTo>
                <a:lnTo>
                  <a:pt x="187702" y="218689"/>
                </a:lnTo>
                <a:lnTo>
                  <a:pt x="188000" y="213249"/>
                </a:lnTo>
                <a:lnTo>
                  <a:pt x="188419" y="199030"/>
                </a:lnTo>
                <a:lnTo>
                  <a:pt x="188580" y="172932"/>
                </a:lnTo>
                <a:lnTo>
                  <a:pt x="188596" y="154198"/>
                </a:lnTo>
                <a:lnTo>
                  <a:pt x="188596" y="202884"/>
                </a:lnTo>
                <a:lnTo>
                  <a:pt x="189548" y="207474"/>
                </a:lnTo>
                <a:lnTo>
                  <a:pt x="193146" y="215115"/>
                </a:lnTo>
                <a:lnTo>
                  <a:pt x="195381" y="224226"/>
                </a:lnTo>
                <a:lnTo>
                  <a:pt x="195976" y="229322"/>
                </a:lnTo>
                <a:lnTo>
                  <a:pt x="197326" y="234625"/>
                </a:lnTo>
                <a:lnTo>
                  <a:pt x="199179" y="240065"/>
                </a:lnTo>
                <a:lnTo>
                  <a:pt x="201366" y="245597"/>
                </a:lnTo>
                <a:lnTo>
                  <a:pt x="206336" y="254284"/>
                </a:lnTo>
                <a:lnTo>
                  <a:pt x="211720" y="262272"/>
                </a:lnTo>
                <a:lnTo>
                  <a:pt x="214490" y="267069"/>
                </a:lnTo>
                <a:lnTo>
                  <a:pt x="217289" y="272172"/>
                </a:lnTo>
                <a:lnTo>
                  <a:pt x="220107" y="275574"/>
                </a:lnTo>
                <a:lnTo>
                  <a:pt x="222938" y="277842"/>
                </a:lnTo>
                <a:lnTo>
                  <a:pt x="228624" y="281315"/>
                </a:lnTo>
                <a:lnTo>
                  <a:pt x="238133" y="288624"/>
                </a:lnTo>
                <a:lnTo>
                  <a:pt x="251639" y="295871"/>
                </a:lnTo>
                <a:lnTo>
                  <a:pt x="258842" y="297900"/>
                </a:lnTo>
                <a:lnTo>
                  <a:pt x="272804" y="299042"/>
                </a:lnTo>
                <a:lnTo>
                  <a:pt x="283489" y="299309"/>
                </a:lnTo>
                <a:lnTo>
                  <a:pt x="289005" y="299380"/>
                </a:lnTo>
                <a:lnTo>
                  <a:pt x="293635" y="298476"/>
                </a:lnTo>
                <a:lnTo>
                  <a:pt x="301320" y="294930"/>
                </a:lnTo>
                <a:lnTo>
                  <a:pt x="311001" y="287579"/>
                </a:lnTo>
                <a:lnTo>
                  <a:pt x="319515" y="279609"/>
                </a:lnTo>
                <a:lnTo>
                  <a:pt x="335953" y="263522"/>
                </a:lnTo>
                <a:lnTo>
                  <a:pt x="342353" y="254630"/>
                </a:lnTo>
                <a:lnTo>
                  <a:pt x="345393" y="249592"/>
                </a:lnTo>
                <a:lnTo>
                  <a:pt x="348372" y="244328"/>
                </a:lnTo>
                <a:lnTo>
                  <a:pt x="354223" y="233400"/>
                </a:lnTo>
                <a:lnTo>
                  <a:pt x="356163" y="227818"/>
                </a:lnTo>
                <a:lnTo>
                  <a:pt x="357458" y="222192"/>
                </a:lnTo>
                <a:lnTo>
                  <a:pt x="358320" y="216537"/>
                </a:lnTo>
                <a:lnTo>
                  <a:pt x="359848" y="209909"/>
                </a:lnTo>
                <a:lnTo>
                  <a:pt x="361819" y="202633"/>
                </a:lnTo>
                <a:lnTo>
                  <a:pt x="364085" y="194925"/>
                </a:lnTo>
                <a:lnTo>
                  <a:pt x="365596" y="187881"/>
                </a:lnTo>
                <a:lnTo>
                  <a:pt x="366604" y="181280"/>
                </a:lnTo>
                <a:lnTo>
                  <a:pt x="367275" y="174974"/>
                </a:lnTo>
                <a:lnTo>
                  <a:pt x="367723" y="168865"/>
                </a:lnTo>
                <a:lnTo>
                  <a:pt x="368021" y="162888"/>
                </a:lnTo>
                <a:lnTo>
                  <a:pt x="368220" y="156998"/>
                </a:lnTo>
                <a:lnTo>
                  <a:pt x="368500" y="135056"/>
                </a:lnTo>
                <a:lnTo>
                  <a:pt x="368618" y="5350"/>
                </a:lnTo>
                <a:lnTo>
                  <a:pt x="367666" y="3395"/>
                </a:lnTo>
                <a:lnTo>
                  <a:pt x="366078" y="2092"/>
                </a:lnTo>
                <a:lnTo>
                  <a:pt x="361237" y="0"/>
                </a:lnTo>
                <a:lnTo>
                  <a:pt x="367531" y="6912"/>
                </a:lnTo>
                <a:lnTo>
                  <a:pt x="368135" y="10089"/>
                </a:lnTo>
                <a:lnTo>
                  <a:pt x="368474" y="19772"/>
                </a:lnTo>
                <a:lnTo>
                  <a:pt x="368590" y="40111"/>
                </a:lnTo>
                <a:lnTo>
                  <a:pt x="369552" y="45619"/>
                </a:lnTo>
                <a:lnTo>
                  <a:pt x="371146" y="51196"/>
                </a:lnTo>
                <a:lnTo>
                  <a:pt x="373161" y="56819"/>
                </a:lnTo>
                <a:lnTo>
                  <a:pt x="374504" y="63426"/>
                </a:lnTo>
                <a:lnTo>
                  <a:pt x="375400" y="70687"/>
                </a:lnTo>
                <a:lnTo>
                  <a:pt x="375996" y="78386"/>
                </a:lnTo>
                <a:lnTo>
                  <a:pt x="376395" y="85423"/>
                </a:lnTo>
                <a:lnTo>
                  <a:pt x="376837" y="98323"/>
                </a:lnTo>
                <a:lnTo>
                  <a:pt x="377907" y="105382"/>
                </a:lnTo>
                <a:lnTo>
                  <a:pt x="379573" y="112946"/>
                </a:lnTo>
                <a:lnTo>
                  <a:pt x="381636" y="120846"/>
                </a:lnTo>
                <a:lnTo>
                  <a:pt x="383965" y="128017"/>
                </a:lnTo>
                <a:lnTo>
                  <a:pt x="386469" y="134703"/>
                </a:lnTo>
                <a:lnTo>
                  <a:pt x="389091" y="141066"/>
                </a:lnTo>
                <a:lnTo>
                  <a:pt x="391792" y="148165"/>
                </a:lnTo>
                <a:lnTo>
                  <a:pt x="397332" y="163673"/>
                </a:lnTo>
                <a:lnTo>
                  <a:pt x="400144" y="170856"/>
                </a:lnTo>
                <a:lnTo>
                  <a:pt x="402970" y="177550"/>
                </a:lnTo>
                <a:lnTo>
                  <a:pt x="408650" y="190068"/>
                </a:lnTo>
                <a:lnTo>
                  <a:pt x="417204" y="207825"/>
                </a:lnTo>
                <a:lnTo>
                  <a:pt x="431485" y="236624"/>
                </a:lnTo>
                <a:lnTo>
                  <a:pt x="437199" y="245533"/>
                </a:lnTo>
                <a:lnTo>
                  <a:pt x="442913" y="252668"/>
                </a:lnTo>
                <a:lnTo>
                  <a:pt x="451486" y="262039"/>
                </a:lnTo>
                <a:lnTo>
                  <a:pt x="457200" y="267941"/>
                </a:lnTo>
                <a:lnTo>
                  <a:pt x="459105" y="270849"/>
                </a:lnTo>
                <a:lnTo>
                  <a:pt x="462739" y="279491"/>
                </a:lnTo>
                <a:lnTo>
                  <a:pt x="466965" y="285222"/>
                </a:lnTo>
                <a:lnTo>
                  <a:pt x="469425" y="287132"/>
                </a:lnTo>
                <a:lnTo>
                  <a:pt x="472017" y="288405"/>
                </a:lnTo>
                <a:lnTo>
                  <a:pt x="474699" y="289253"/>
                </a:lnTo>
                <a:lnTo>
                  <a:pt x="476486" y="290772"/>
                </a:lnTo>
                <a:lnTo>
                  <a:pt x="477678" y="292736"/>
                </a:lnTo>
                <a:lnTo>
                  <a:pt x="480061" y="29952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36"/>
          <p:cNvSpPr/>
          <p:nvPr/>
        </p:nvSpPr>
        <p:spPr>
          <a:xfrm>
            <a:off x="3920594" y="2288857"/>
            <a:ext cx="222782" cy="34291"/>
          </a:xfrm>
          <a:custGeom>
            <a:avLst/>
            <a:gdLst/>
            <a:ahLst/>
            <a:cxnLst/>
            <a:rect l="0" t="0" r="0" b="0"/>
            <a:pathLst>
              <a:path w="222782" h="34291">
                <a:moveTo>
                  <a:pt x="8468" y="34290"/>
                </a:moveTo>
                <a:lnTo>
                  <a:pt x="3918" y="34290"/>
                </a:lnTo>
                <a:lnTo>
                  <a:pt x="2576" y="33338"/>
                </a:lnTo>
                <a:lnTo>
                  <a:pt x="1683" y="31750"/>
                </a:lnTo>
                <a:lnTo>
                  <a:pt x="0" y="26070"/>
                </a:lnTo>
                <a:lnTo>
                  <a:pt x="4477" y="25822"/>
                </a:lnTo>
                <a:lnTo>
                  <a:pt x="5808" y="24835"/>
                </a:lnTo>
                <a:lnTo>
                  <a:pt x="6695" y="23224"/>
                </a:lnTo>
                <a:lnTo>
                  <a:pt x="7286" y="21198"/>
                </a:lnTo>
                <a:lnTo>
                  <a:pt x="8632" y="19847"/>
                </a:lnTo>
                <a:lnTo>
                  <a:pt x="10482" y="18946"/>
                </a:lnTo>
                <a:lnTo>
                  <a:pt x="12669" y="18346"/>
                </a:lnTo>
                <a:lnTo>
                  <a:pt x="16031" y="17945"/>
                </a:lnTo>
                <a:lnTo>
                  <a:pt x="20178" y="17679"/>
                </a:lnTo>
                <a:lnTo>
                  <a:pt x="24847" y="17501"/>
                </a:lnTo>
                <a:lnTo>
                  <a:pt x="40520" y="17250"/>
                </a:lnTo>
                <a:lnTo>
                  <a:pt x="46028" y="16263"/>
                </a:lnTo>
                <a:lnTo>
                  <a:pt x="51606" y="14652"/>
                </a:lnTo>
                <a:lnTo>
                  <a:pt x="57229" y="12625"/>
                </a:lnTo>
                <a:lnTo>
                  <a:pt x="62883" y="11274"/>
                </a:lnTo>
                <a:lnTo>
                  <a:pt x="68557" y="10374"/>
                </a:lnTo>
                <a:lnTo>
                  <a:pt x="74245" y="9773"/>
                </a:lnTo>
                <a:lnTo>
                  <a:pt x="79942" y="9373"/>
                </a:lnTo>
                <a:lnTo>
                  <a:pt x="85645" y="9106"/>
                </a:lnTo>
                <a:lnTo>
                  <a:pt x="97061" y="8810"/>
                </a:lnTo>
                <a:lnTo>
                  <a:pt x="108486" y="8678"/>
                </a:lnTo>
                <a:lnTo>
                  <a:pt x="114198" y="7690"/>
                </a:lnTo>
                <a:lnTo>
                  <a:pt x="119913" y="6079"/>
                </a:lnTo>
                <a:lnTo>
                  <a:pt x="125627" y="4053"/>
                </a:lnTo>
                <a:lnTo>
                  <a:pt x="132294" y="2702"/>
                </a:lnTo>
                <a:lnTo>
                  <a:pt x="139596" y="1802"/>
                </a:lnTo>
                <a:lnTo>
                  <a:pt x="147322" y="1201"/>
                </a:lnTo>
                <a:lnTo>
                  <a:pt x="154377" y="801"/>
                </a:lnTo>
                <a:lnTo>
                  <a:pt x="167296" y="356"/>
                </a:lnTo>
                <a:lnTo>
                  <a:pt x="209358" y="21"/>
                </a:lnTo>
                <a:lnTo>
                  <a:pt x="222781"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37"/>
          <p:cNvSpPr/>
          <p:nvPr/>
        </p:nvSpPr>
        <p:spPr>
          <a:xfrm>
            <a:off x="4220893" y="2280285"/>
            <a:ext cx="333814" cy="205588"/>
          </a:xfrm>
          <a:custGeom>
            <a:avLst/>
            <a:gdLst/>
            <a:ahLst/>
            <a:cxnLst/>
            <a:rect l="0" t="0" r="0" b="0"/>
            <a:pathLst>
              <a:path w="333814" h="205588">
                <a:moveTo>
                  <a:pt x="59641" y="0"/>
                </a:moveTo>
                <a:lnTo>
                  <a:pt x="59641" y="7380"/>
                </a:lnTo>
                <a:lnTo>
                  <a:pt x="55091" y="12770"/>
                </a:lnTo>
                <a:lnTo>
                  <a:pt x="52798" y="16133"/>
                </a:lnTo>
                <a:lnTo>
                  <a:pt x="50317" y="20280"/>
                </a:lnTo>
                <a:lnTo>
                  <a:pt x="47710" y="24950"/>
                </a:lnTo>
                <a:lnTo>
                  <a:pt x="45019" y="29016"/>
                </a:lnTo>
                <a:lnTo>
                  <a:pt x="42273" y="32679"/>
                </a:lnTo>
                <a:lnTo>
                  <a:pt x="39491" y="36073"/>
                </a:lnTo>
                <a:lnTo>
                  <a:pt x="33858" y="42385"/>
                </a:lnTo>
                <a:lnTo>
                  <a:pt x="31023" y="45401"/>
                </a:lnTo>
                <a:lnTo>
                  <a:pt x="28179" y="49318"/>
                </a:lnTo>
                <a:lnTo>
                  <a:pt x="25332" y="53833"/>
                </a:lnTo>
                <a:lnTo>
                  <a:pt x="22481" y="58749"/>
                </a:lnTo>
                <a:lnTo>
                  <a:pt x="19628" y="62978"/>
                </a:lnTo>
                <a:lnTo>
                  <a:pt x="16773" y="66750"/>
                </a:lnTo>
                <a:lnTo>
                  <a:pt x="13918" y="70218"/>
                </a:lnTo>
                <a:lnTo>
                  <a:pt x="12014" y="74434"/>
                </a:lnTo>
                <a:lnTo>
                  <a:pt x="10745" y="79150"/>
                </a:lnTo>
                <a:lnTo>
                  <a:pt x="9899" y="84199"/>
                </a:lnTo>
                <a:lnTo>
                  <a:pt x="9335" y="89470"/>
                </a:lnTo>
                <a:lnTo>
                  <a:pt x="8959" y="94889"/>
                </a:lnTo>
                <a:lnTo>
                  <a:pt x="8708" y="100407"/>
                </a:lnTo>
                <a:lnTo>
                  <a:pt x="7588" y="105038"/>
                </a:lnTo>
                <a:lnTo>
                  <a:pt x="5890" y="109078"/>
                </a:lnTo>
                <a:lnTo>
                  <a:pt x="3804" y="112723"/>
                </a:lnTo>
                <a:lnTo>
                  <a:pt x="2414" y="117059"/>
                </a:lnTo>
                <a:lnTo>
                  <a:pt x="1488" y="121854"/>
                </a:lnTo>
                <a:lnTo>
                  <a:pt x="870" y="126956"/>
                </a:lnTo>
                <a:lnTo>
                  <a:pt x="457" y="131310"/>
                </a:lnTo>
                <a:lnTo>
                  <a:pt x="183" y="135165"/>
                </a:lnTo>
                <a:lnTo>
                  <a:pt x="0" y="138687"/>
                </a:lnTo>
                <a:lnTo>
                  <a:pt x="831" y="141988"/>
                </a:lnTo>
                <a:lnTo>
                  <a:pt x="4293" y="148195"/>
                </a:lnTo>
                <a:lnTo>
                  <a:pt x="6467" y="154129"/>
                </a:lnTo>
                <a:lnTo>
                  <a:pt x="7434" y="159942"/>
                </a:lnTo>
                <a:lnTo>
                  <a:pt x="7863" y="165700"/>
                </a:lnTo>
                <a:lnTo>
                  <a:pt x="9882" y="168569"/>
                </a:lnTo>
                <a:lnTo>
                  <a:pt x="17206" y="174297"/>
                </a:lnTo>
                <a:lnTo>
                  <a:pt x="24271" y="177478"/>
                </a:lnTo>
                <a:lnTo>
                  <a:pt x="31539" y="178891"/>
                </a:lnTo>
                <a:lnTo>
                  <a:pt x="41119" y="179519"/>
                </a:lnTo>
                <a:lnTo>
                  <a:pt x="49187" y="179799"/>
                </a:lnTo>
                <a:lnTo>
                  <a:pt x="56900" y="179923"/>
                </a:lnTo>
                <a:lnTo>
                  <a:pt x="66678" y="179978"/>
                </a:lnTo>
                <a:lnTo>
                  <a:pt x="71952" y="179040"/>
                </a:lnTo>
                <a:lnTo>
                  <a:pt x="77374" y="177462"/>
                </a:lnTo>
                <a:lnTo>
                  <a:pt x="82893" y="175458"/>
                </a:lnTo>
                <a:lnTo>
                  <a:pt x="88478" y="173169"/>
                </a:lnTo>
                <a:lnTo>
                  <a:pt x="94106" y="170691"/>
                </a:lnTo>
                <a:lnTo>
                  <a:pt x="99762" y="168087"/>
                </a:lnTo>
                <a:lnTo>
                  <a:pt x="106392" y="164445"/>
                </a:lnTo>
                <a:lnTo>
                  <a:pt x="113668" y="160112"/>
                </a:lnTo>
                <a:lnTo>
                  <a:pt x="121377" y="155319"/>
                </a:lnTo>
                <a:lnTo>
                  <a:pt x="128421" y="151171"/>
                </a:lnTo>
                <a:lnTo>
                  <a:pt x="135022" y="147453"/>
                </a:lnTo>
                <a:lnTo>
                  <a:pt x="147436" y="140782"/>
                </a:lnTo>
                <a:lnTo>
                  <a:pt x="159304" y="134642"/>
                </a:lnTo>
                <a:lnTo>
                  <a:pt x="165135" y="130719"/>
                </a:lnTo>
                <a:lnTo>
                  <a:pt x="170929" y="126198"/>
                </a:lnTo>
                <a:lnTo>
                  <a:pt x="176695" y="121279"/>
                </a:lnTo>
                <a:lnTo>
                  <a:pt x="181492" y="116095"/>
                </a:lnTo>
                <a:lnTo>
                  <a:pt x="185643" y="110734"/>
                </a:lnTo>
                <a:lnTo>
                  <a:pt x="189363" y="105255"/>
                </a:lnTo>
                <a:lnTo>
                  <a:pt x="192794" y="100650"/>
                </a:lnTo>
                <a:lnTo>
                  <a:pt x="196035" y="96627"/>
                </a:lnTo>
                <a:lnTo>
                  <a:pt x="199148" y="92993"/>
                </a:lnTo>
                <a:lnTo>
                  <a:pt x="202176" y="88665"/>
                </a:lnTo>
                <a:lnTo>
                  <a:pt x="205147" y="83875"/>
                </a:lnTo>
                <a:lnTo>
                  <a:pt x="212208" y="71601"/>
                </a:lnTo>
                <a:lnTo>
                  <a:pt x="213174" y="67382"/>
                </a:lnTo>
                <a:lnTo>
                  <a:pt x="213794" y="61464"/>
                </a:lnTo>
                <a:lnTo>
                  <a:pt x="212892" y="60978"/>
                </a:lnTo>
                <a:lnTo>
                  <a:pt x="206552" y="60135"/>
                </a:lnTo>
                <a:lnTo>
                  <a:pt x="206159" y="61045"/>
                </a:lnTo>
                <a:lnTo>
                  <a:pt x="205607" y="66876"/>
                </a:lnTo>
                <a:lnTo>
                  <a:pt x="205477" y="71950"/>
                </a:lnTo>
                <a:lnTo>
                  <a:pt x="204491" y="74637"/>
                </a:lnTo>
                <a:lnTo>
                  <a:pt x="200854" y="80162"/>
                </a:lnTo>
                <a:lnTo>
                  <a:pt x="198551" y="83921"/>
                </a:lnTo>
                <a:lnTo>
                  <a:pt x="196063" y="88332"/>
                </a:lnTo>
                <a:lnTo>
                  <a:pt x="193451" y="93178"/>
                </a:lnTo>
                <a:lnTo>
                  <a:pt x="191710" y="98313"/>
                </a:lnTo>
                <a:lnTo>
                  <a:pt x="190550" y="103642"/>
                </a:lnTo>
                <a:lnTo>
                  <a:pt x="189777" y="109100"/>
                </a:lnTo>
                <a:lnTo>
                  <a:pt x="189261" y="114643"/>
                </a:lnTo>
                <a:lnTo>
                  <a:pt x="188917" y="120243"/>
                </a:lnTo>
                <a:lnTo>
                  <a:pt x="188535" y="130594"/>
                </a:lnTo>
                <a:lnTo>
                  <a:pt x="188365" y="138369"/>
                </a:lnTo>
                <a:lnTo>
                  <a:pt x="189272" y="142728"/>
                </a:lnTo>
                <a:lnTo>
                  <a:pt x="190829" y="147540"/>
                </a:lnTo>
                <a:lnTo>
                  <a:pt x="192820" y="152652"/>
                </a:lnTo>
                <a:lnTo>
                  <a:pt x="195100" y="157965"/>
                </a:lnTo>
                <a:lnTo>
                  <a:pt x="200173" y="168949"/>
                </a:lnTo>
                <a:lnTo>
                  <a:pt x="202859" y="173593"/>
                </a:lnTo>
                <a:lnTo>
                  <a:pt x="205603" y="177641"/>
                </a:lnTo>
                <a:lnTo>
                  <a:pt x="208383" y="181292"/>
                </a:lnTo>
                <a:lnTo>
                  <a:pt x="212143" y="184679"/>
                </a:lnTo>
                <a:lnTo>
                  <a:pt x="225583" y="193996"/>
                </a:lnTo>
                <a:lnTo>
                  <a:pt x="232771" y="199885"/>
                </a:lnTo>
                <a:lnTo>
                  <a:pt x="236974" y="201837"/>
                </a:lnTo>
                <a:lnTo>
                  <a:pt x="246723" y="204005"/>
                </a:lnTo>
                <a:lnTo>
                  <a:pt x="254866" y="204969"/>
                </a:lnTo>
                <a:lnTo>
                  <a:pt x="262613" y="205397"/>
                </a:lnTo>
                <a:lnTo>
                  <a:pt x="272406" y="205587"/>
                </a:lnTo>
                <a:lnTo>
                  <a:pt x="276732" y="204685"/>
                </a:lnTo>
                <a:lnTo>
                  <a:pt x="284079" y="201143"/>
                </a:lnTo>
                <a:lnTo>
                  <a:pt x="290519" y="196395"/>
                </a:lnTo>
                <a:lnTo>
                  <a:pt x="296556" y="191109"/>
                </a:lnTo>
                <a:lnTo>
                  <a:pt x="302415" y="185585"/>
                </a:lnTo>
                <a:lnTo>
                  <a:pt x="311068" y="177119"/>
                </a:lnTo>
                <a:lnTo>
                  <a:pt x="313937" y="173324"/>
                </a:lnTo>
                <a:lnTo>
                  <a:pt x="316801" y="168889"/>
                </a:lnTo>
                <a:lnTo>
                  <a:pt x="319664" y="164028"/>
                </a:lnTo>
                <a:lnTo>
                  <a:pt x="322525" y="159834"/>
                </a:lnTo>
                <a:lnTo>
                  <a:pt x="325385" y="156086"/>
                </a:lnTo>
                <a:lnTo>
                  <a:pt x="328244" y="152635"/>
                </a:lnTo>
                <a:lnTo>
                  <a:pt x="330150" y="148429"/>
                </a:lnTo>
                <a:lnTo>
                  <a:pt x="331420" y="143720"/>
                </a:lnTo>
                <a:lnTo>
                  <a:pt x="332267" y="138676"/>
                </a:lnTo>
                <a:lnTo>
                  <a:pt x="332832" y="134360"/>
                </a:lnTo>
                <a:lnTo>
                  <a:pt x="333208" y="130531"/>
                </a:lnTo>
                <a:lnTo>
                  <a:pt x="333460" y="127026"/>
                </a:lnTo>
                <a:lnTo>
                  <a:pt x="333627" y="122784"/>
                </a:lnTo>
                <a:lnTo>
                  <a:pt x="333813" y="112990"/>
                </a:lnTo>
                <a:lnTo>
                  <a:pt x="332910" y="107712"/>
                </a:lnTo>
                <a:lnTo>
                  <a:pt x="331355" y="102288"/>
                </a:lnTo>
                <a:lnTo>
                  <a:pt x="329366" y="96767"/>
                </a:lnTo>
                <a:lnTo>
                  <a:pt x="326136" y="92133"/>
                </a:lnTo>
                <a:lnTo>
                  <a:pt x="322077" y="88092"/>
                </a:lnTo>
                <a:lnTo>
                  <a:pt x="317466" y="84446"/>
                </a:lnTo>
                <a:lnTo>
                  <a:pt x="313439" y="81062"/>
                </a:lnTo>
                <a:lnTo>
                  <a:pt x="306426" y="74762"/>
                </a:lnTo>
                <a:lnTo>
                  <a:pt x="297593" y="68788"/>
                </a:lnTo>
                <a:lnTo>
                  <a:pt x="292571" y="65861"/>
                </a:lnTo>
                <a:lnTo>
                  <a:pt x="287318" y="63910"/>
                </a:lnTo>
                <a:lnTo>
                  <a:pt x="281911" y="62609"/>
                </a:lnTo>
                <a:lnTo>
                  <a:pt x="276401" y="61742"/>
                </a:lnTo>
                <a:lnTo>
                  <a:pt x="270823" y="60211"/>
                </a:lnTo>
                <a:lnTo>
                  <a:pt x="265199" y="58238"/>
                </a:lnTo>
                <a:lnTo>
                  <a:pt x="259545" y="55970"/>
                </a:lnTo>
                <a:lnTo>
                  <a:pt x="253871" y="54458"/>
                </a:lnTo>
                <a:lnTo>
                  <a:pt x="248183" y="53450"/>
                </a:lnTo>
                <a:lnTo>
                  <a:pt x="242486" y="52778"/>
                </a:lnTo>
                <a:lnTo>
                  <a:pt x="233616" y="49492"/>
                </a:lnTo>
                <a:lnTo>
                  <a:pt x="226498" y="45809"/>
                </a:lnTo>
                <a:lnTo>
                  <a:pt x="220160" y="44172"/>
                </a:lnTo>
                <a:lnTo>
                  <a:pt x="211237" y="43250"/>
                </a:lnTo>
                <a:lnTo>
                  <a:pt x="207111" y="42977"/>
                </a:lnTo>
                <a:lnTo>
                  <a:pt x="206532" y="43891"/>
                </a:lnTo>
                <a:lnTo>
                  <a:pt x="205527" y="50253"/>
                </a:lnTo>
                <a:lnTo>
                  <a:pt x="205374" y="5143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38"/>
          <p:cNvSpPr/>
          <p:nvPr/>
        </p:nvSpPr>
        <p:spPr>
          <a:xfrm>
            <a:off x="4614862" y="2258544"/>
            <a:ext cx="565786" cy="206601"/>
          </a:xfrm>
          <a:custGeom>
            <a:avLst/>
            <a:gdLst/>
            <a:ahLst/>
            <a:cxnLst/>
            <a:rect l="0" t="0" r="0" b="0"/>
            <a:pathLst>
              <a:path w="565786" h="206601">
                <a:moveTo>
                  <a:pt x="0" y="56031"/>
                </a:moveTo>
                <a:lnTo>
                  <a:pt x="0" y="60582"/>
                </a:lnTo>
                <a:lnTo>
                  <a:pt x="953" y="61922"/>
                </a:lnTo>
                <a:lnTo>
                  <a:pt x="2540" y="62816"/>
                </a:lnTo>
                <a:lnTo>
                  <a:pt x="4551" y="63411"/>
                </a:lnTo>
                <a:lnTo>
                  <a:pt x="5892" y="64761"/>
                </a:lnTo>
                <a:lnTo>
                  <a:pt x="6785" y="66614"/>
                </a:lnTo>
                <a:lnTo>
                  <a:pt x="7381" y="68801"/>
                </a:lnTo>
                <a:lnTo>
                  <a:pt x="10583" y="73771"/>
                </a:lnTo>
                <a:lnTo>
                  <a:pt x="15181" y="79155"/>
                </a:lnTo>
                <a:lnTo>
                  <a:pt x="20400" y="84723"/>
                </a:lnTo>
                <a:lnTo>
                  <a:pt x="22172" y="87541"/>
                </a:lnTo>
                <a:lnTo>
                  <a:pt x="24142" y="93213"/>
                </a:lnTo>
                <a:lnTo>
                  <a:pt x="25620" y="97011"/>
                </a:lnTo>
                <a:lnTo>
                  <a:pt x="27557" y="101448"/>
                </a:lnTo>
                <a:lnTo>
                  <a:pt x="32250" y="111459"/>
                </a:lnTo>
                <a:lnTo>
                  <a:pt x="37511" y="122258"/>
                </a:lnTo>
                <a:lnTo>
                  <a:pt x="39295" y="127805"/>
                </a:lnTo>
                <a:lnTo>
                  <a:pt x="40484" y="133408"/>
                </a:lnTo>
                <a:lnTo>
                  <a:pt x="41277" y="139048"/>
                </a:lnTo>
                <a:lnTo>
                  <a:pt x="41806" y="143760"/>
                </a:lnTo>
                <a:lnTo>
                  <a:pt x="42158" y="147855"/>
                </a:lnTo>
                <a:lnTo>
                  <a:pt x="42393" y="151536"/>
                </a:lnTo>
                <a:lnTo>
                  <a:pt x="42550" y="155896"/>
                </a:lnTo>
                <a:lnTo>
                  <a:pt x="42723" y="165820"/>
                </a:lnTo>
                <a:lnTo>
                  <a:pt x="43722" y="170181"/>
                </a:lnTo>
                <a:lnTo>
                  <a:pt x="45341" y="174041"/>
                </a:lnTo>
                <a:lnTo>
                  <a:pt x="47372" y="177567"/>
                </a:lnTo>
                <a:lnTo>
                  <a:pt x="48726" y="180870"/>
                </a:lnTo>
                <a:lnTo>
                  <a:pt x="50231" y="187079"/>
                </a:lnTo>
                <a:lnTo>
                  <a:pt x="51197" y="192936"/>
                </a:lnTo>
                <a:lnTo>
                  <a:pt x="51364" y="198724"/>
                </a:lnTo>
                <a:lnTo>
                  <a:pt x="51426" y="201363"/>
                </a:lnTo>
                <a:lnTo>
                  <a:pt x="51435" y="165689"/>
                </a:lnTo>
                <a:lnTo>
                  <a:pt x="50483" y="162473"/>
                </a:lnTo>
                <a:lnTo>
                  <a:pt x="46884" y="156361"/>
                </a:lnTo>
                <a:lnTo>
                  <a:pt x="45543" y="152445"/>
                </a:lnTo>
                <a:lnTo>
                  <a:pt x="44650" y="147929"/>
                </a:lnTo>
                <a:lnTo>
                  <a:pt x="44054" y="143014"/>
                </a:lnTo>
                <a:lnTo>
                  <a:pt x="43657" y="137832"/>
                </a:lnTo>
                <a:lnTo>
                  <a:pt x="43392" y="132472"/>
                </a:lnTo>
                <a:lnTo>
                  <a:pt x="43098" y="121437"/>
                </a:lnTo>
                <a:lnTo>
                  <a:pt x="42967" y="110183"/>
                </a:lnTo>
                <a:lnTo>
                  <a:pt x="43885" y="104515"/>
                </a:lnTo>
                <a:lnTo>
                  <a:pt x="45449" y="98831"/>
                </a:lnTo>
                <a:lnTo>
                  <a:pt x="47444" y="93137"/>
                </a:lnTo>
                <a:lnTo>
                  <a:pt x="49727" y="87436"/>
                </a:lnTo>
                <a:lnTo>
                  <a:pt x="52201" y="81730"/>
                </a:lnTo>
                <a:lnTo>
                  <a:pt x="54804" y="76021"/>
                </a:lnTo>
                <a:lnTo>
                  <a:pt x="57491" y="71262"/>
                </a:lnTo>
                <a:lnTo>
                  <a:pt x="60235" y="67138"/>
                </a:lnTo>
                <a:lnTo>
                  <a:pt x="63017" y="63435"/>
                </a:lnTo>
                <a:lnTo>
                  <a:pt x="65824" y="59062"/>
                </a:lnTo>
                <a:lnTo>
                  <a:pt x="68647" y="54242"/>
                </a:lnTo>
                <a:lnTo>
                  <a:pt x="71482" y="49123"/>
                </a:lnTo>
                <a:lnTo>
                  <a:pt x="74325" y="45710"/>
                </a:lnTo>
                <a:lnTo>
                  <a:pt x="77172" y="43436"/>
                </a:lnTo>
                <a:lnTo>
                  <a:pt x="80023" y="41919"/>
                </a:lnTo>
                <a:lnTo>
                  <a:pt x="81924" y="39955"/>
                </a:lnTo>
                <a:lnTo>
                  <a:pt x="83191" y="37694"/>
                </a:lnTo>
                <a:lnTo>
                  <a:pt x="84036" y="35234"/>
                </a:lnTo>
                <a:lnTo>
                  <a:pt x="86504" y="33593"/>
                </a:lnTo>
                <a:lnTo>
                  <a:pt x="94326" y="31771"/>
                </a:lnTo>
                <a:lnTo>
                  <a:pt x="104890" y="30745"/>
                </a:lnTo>
                <a:lnTo>
                  <a:pt x="107074" y="31554"/>
                </a:lnTo>
                <a:lnTo>
                  <a:pt x="108530" y="33045"/>
                </a:lnTo>
                <a:lnTo>
                  <a:pt x="109501" y="34992"/>
                </a:lnTo>
                <a:lnTo>
                  <a:pt x="112053" y="36290"/>
                </a:lnTo>
                <a:lnTo>
                  <a:pt x="119969" y="37732"/>
                </a:lnTo>
                <a:lnTo>
                  <a:pt x="122842" y="40021"/>
                </a:lnTo>
                <a:lnTo>
                  <a:pt x="124757" y="43453"/>
                </a:lnTo>
                <a:lnTo>
                  <a:pt x="126034" y="47645"/>
                </a:lnTo>
                <a:lnTo>
                  <a:pt x="127838" y="51393"/>
                </a:lnTo>
                <a:lnTo>
                  <a:pt x="129993" y="54844"/>
                </a:lnTo>
                <a:lnTo>
                  <a:pt x="132382" y="58097"/>
                </a:lnTo>
                <a:lnTo>
                  <a:pt x="134927" y="62171"/>
                </a:lnTo>
                <a:lnTo>
                  <a:pt x="137576" y="66791"/>
                </a:lnTo>
                <a:lnTo>
                  <a:pt x="140295" y="71777"/>
                </a:lnTo>
                <a:lnTo>
                  <a:pt x="142108" y="77006"/>
                </a:lnTo>
                <a:lnTo>
                  <a:pt x="143316" y="82397"/>
                </a:lnTo>
                <a:lnTo>
                  <a:pt x="144121" y="87895"/>
                </a:lnTo>
                <a:lnTo>
                  <a:pt x="145611" y="93466"/>
                </a:lnTo>
                <a:lnTo>
                  <a:pt x="147556" y="99085"/>
                </a:lnTo>
                <a:lnTo>
                  <a:pt x="149806" y="104736"/>
                </a:lnTo>
                <a:lnTo>
                  <a:pt x="151306" y="110408"/>
                </a:lnTo>
                <a:lnTo>
                  <a:pt x="152306" y="116095"/>
                </a:lnTo>
                <a:lnTo>
                  <a:pt x="152972" y="121791"/>
                </a:lnTo>
                <a:lnTo>
                  <a:pt x="154369" y="127494"/>
                </a:lnTo>
                <a:lnTo>
                  <a:pt x="156252" y="133200"/>
                </a:lnTo>
                <a:lnTo>
                  <a:pt x="158461" y="138910"/>
                </a:lnTo>
                <a:lnTo>
                  <a:pt x="160886" y="143668"/>
                </a:lnTo>
                <a:lnTo>
                  <a:pt x="163455" y="147793"/>
                </a:lnTo>
                <a:lnTo>
                  <a:pt x="166120" y="151496"/>
                </a:lnTo>
                <a:lnTo>
                  <a:pt x="167897" y="154917"/>
                </a:lnTo>
                <a:lnTo>
                  <a:pt x="169870" y="161257"/>
                </a:lnTo>
                <a:lnTo>
                  <a:pt x="170748" y="167250"/>
                </a:lnTo>
                <a:lnTo>
                  <a:pt x="171138" y="173089"/>
                </a:lnTo>
                <a:lnTo>
                  <a:pt x="171311" y="178859"/>
                </a:lnTo>
                <a:lnTo>
                  <a:pt x="171450" y="193091"/>
                </a:lnTo>
                <a:lnTo>
                  <a:pt x="171450" y="193146"/>
                </a:lnTo>
                <a:lnTo>
                  <a:pt x="171450" y="168487"/>
                </a:lnTo>
                <a:lnTo>
                  <a:pt x="172403" y="164339"/>
                </a:lnTo>
                <a:lnTo>
                  <a:pt x="173990" y="160621"/>
                </a:lnTo>
                <a:lnTo>
                  <a:pt x="176001" y="157190"/>
                </a:lnTo>
                <a:lnTo>
                  <a:pt x="177342" y="152998"/>
                </a:lnTo>
                <a:lnTo>
                  <a:pt x="178235" y="148298"/>
                </a:lnTo>
                <a:lnTo>
                  <a:pt x="178831" y="143259"/>
                </a:lnTo>
                <a:lnTo>
                  <a:pt x="179228" y="137996"/>
                </a:lnTo>
                <a:lnTo>
                  <a:pt x="179493" y="132582"/>
                </a:lnTo>
                <a:lnTo>
                  <a:pt x="179669" y="127067"/>
                </a:lnTo>
                <a:lnTo>
                  <a:pt x="181692" y="121486"/>
                </a:lnTo>
                <a:lnTo>
                  <a:pt x="184945" y="115860"/>
                </a:lnTo>
                <a:lnTo>
                  <a:pt x="189019" y="110204"/>
                </a:lnTo>
                <a:lnTo>
                  <a:pt x="192688" y="104529"/>
                </a:lnTo>
                <a:lnTo>
                  <a:pt x="196086" y="98840"/>
                </a:lnTo>
                <a:lnTo>
                  <a:pt x="199305" y="93143"/>
                </a:lnTo>
                <a:lnTo>
                  <a:pt x="205420" y="81732"/>
                </a:lnTo>
                <a:lnTo>
                  <a:pt x="217107" y="58885"/>
                </a:lnTo>
                <a:lnTo>
                  <a:pt x="220938" y="53171"/>
                </a:lnTo>
                <a:lnTo>
                  <a:pt x="225397" y="47457"/>
                </a:lnTo>
                <a:lnTo>
                  <a:pt x="230274" y="41742"/>
                </a:lnTo>
                <a:lnTo>
                  <a:pt x="235431" y="36980"/>
                </a:lnTo>
                <a:lnTo>
                  <a:pt x="240774" y="32853"/>
                </a:lnTo>
                <a:lnTo>
                  <a:pt x="246241" y="29149"/>
                </a:lnTo>
                <a:lnTo>
                  <a:pt x="250838" y="25727"/>
                </a:lnTo>
                <a:lnTo>
                  <a:pt x="258486" y="19385"/>
                </a:lnTo>
                <a:lnTo>
                  <a:pt x="267600" y="13391"/>
                </a:lnTo>
                <a:lnTo>
                  <a:pt x="272698" y="10459"/>
                </a:lnTo>
                <a:lnTo>
                  <a:pt x="283441" y="7202"/>
                </a:lnTo>
                <a:lnTo>
                  <a:pt x="288974" y="6333"/>
                </a:lnTo>
                <a:lnTo>
                  <a:pt x="297661" y="2828"/>
                </a:lnTo>
                <a:lnTo>
                  <a:pt x="301310" y="560"/>
                </a:lnTo>
                <a:lnTo>
                  <a:pt x="304696" y="0"/>
                </a:lnTo>
                <a:lnTo>
                  <a:pt x="307906" y="579"/>
                </a:lnTo>
                <a:lnTo>
                  <a:pt x="314012" y="2810"/>
                </a:lnTo>
                <a:lnTo>
                  <a:pt x="319901" y="3802"/>
                </a:lnTo>
                <a:lnTo>
                  <a:pt x="322805" y="5019"/>
                </a:lnTo>
                <a:lnTo>
                  <a:pt x="328571" y="8911"/>
                </a:lnTo>
                <a:lnTo>
                  <a:pt x="330490" y="11283"/>
                </a:lnTo>
                <a:lnTo>
                  <a:pt x="331769" y="13816"/>
                </a:lnTo>
                <a:lnTo>
                  <a:pt x="334143" y="20124"/>
                </a:lnTo>
                <a:lnTo>
                  <a:pt x="336110" y="24473"/>
                </a:lnTo>
                <a:lnTo>
                  <a:pt x="338373" y="29277"/>
                </a:lnTo>
                <a:lnTo>
                  <a:pt x="339882" y="34385"/>
                </a:lnTo>
                <a:lnTo>
                  <a:pt x="340888" y="39695"/>
                </a:lnTo>
                <a:lnTo>
                  <a:pt x="341559" y="45140"/>
                </a:lnTo>
                <a:lnTo>
                  <a:pt x="342006" y="50675"/>
                </a:lnTo>
                <a:lnTo>
                  <a:pt x="342304" y="56270"/>
                </a:lnTo>
                <a:lnTo>
                  <a:pt x="342635" y="67567"/>
                </a:lnTo>
                <a:lnTo>
                  <a:pt x="342877" y="101760"/>
                </a:lnTo>
                <a:lnTo>
                  <a:pt x="342900" y="186974"/>
                </a:lnTo>
                <a:lnTo>
                  <a:pt x="343853" y="189999"/>
                </a:lnTo>
                <a:lnTo>
                  <a:pt x="347451" y="195899"/>
                </a:lnTo>
                <a:lnTo>
                  <a:pt x="349744" y="197854"/>
                </a:lnTo>
                <a:lnTo>
                  <a:pt x="352225" y="199157"/>
                </a:lnTo>
                <a:lnTo>
                  <a:pt x="357522" y="200605"/>
                </a:lnTo>
                <a:lnTo>
                  <a:pt x="363051" y="201248"/>
                </a:lnTo>
                <a:lnTo>
                  <a:pt x="365859" y="202372"/>
                </a:lnTo>
                <a:lnTo>
                  <a:pt x="371519" y="206161"/>
                </a:lnTo>
                <a:lnTo>
                  <a:pt x="374362" y="206600"/>
                </a:lnTo>
                <a:lnTo>
                  <a:pt x="377210" y="205941"/>
                </a:lnTo>
                <a:lnTo>
                  <a:pt x="382913" y="203620"/>
                </a:lnTo>
                <a:lnTo>
                  <a:pt x="388624" y="202588"/>
                </a:lnTo>
                <a:lnTo>
                  <a:pt x="391480" y="201361"/>
                </a:lnTo>
                <a:lnTo>
                  <a:pt x="401003" y="195082"/>
                </a:lnTo>
                <a:lnTo>
                  <a:pt x="410316" y="189904"/>
                </a:lnTo>
                <a:lnTo>
                  <a:pt x="426269" y="181633"/>
                </a:lnTo>
                <a:lnTo>
                  <a:pt x="443061" y="173150"/>
                </a:lnTo>
                <a:lnTo>
                  <a:pt x="448727" y="169353"/>
                </a:lnTo>
                <a:lnTo>
                  <a:pt x="454409" y="164916"/>
                </a:lnTo>
                <a:lnTo>
                  <a:pt x="460102" y="160053"/>
                </a:lnTo>
                <a:lnTo>
                  <a:pt x="465802" y="155859"/>
                </a:lnTo>
                <a:lnTo>
                  <a:pt x="471507" y="152110"/>
                </a:lnTo>
                <a:lnTo>
                  <a:pt x="477216" y="148659"/>
                </a:lnTo>
                <a:lnTo>
                  <a:pt x="482926" y="144453"/>
                </a:lnTo>
                <a:lnTo>
                  <a:pt x="488638" y="139744"/>
                </a:lnTo>
                <a:lnTo>
                  <a:pt x="494351" y="134699"/>
                </a:lnTo>
                <a:lnTo>
                  <a:pt x="499113" y="129431"/>
                </a:lnTo>
                <a:lnTo>
                  <a:pt x="503239" y="124015"/>
                </a:lnTo>
                <a:lnTo>
                  <a:pt x="506943" y="118498"/>
                </a:lnTo>
                <a:lnTo>
                  <a:pt x="510365" y="112916"/>
                </a:lnTo>
                <a:lnTo>
                  <a:pt x="513598" y="107289"/>
                </a:lnTo>
                <a:lnTo>
                  <a:pt x="519731" y="95957"/>
                </a:lnTo>
                <a:lnTo>
                  <a:pt x="525632" y="84571"/>
                </a:lnTo>
                <a:lnTo>
                  <a:pt x="528539" y="79820"/>
                </a:lnTo>
                <a:lnTo>
                  <a:pt x="531429" y="75700"/>
                </a:lnTo>
                <a:lnTo>
                  <a:pt x="534308" y="72001"/>
                </a:lnTo>
                <a:lnTo>
                  <a:pt x="536228" y="67630"/>
                </a:lnTo>
                <a:lnTo>
                  <a:pt x="537508" y="62811"/>
                </a:lnTo>
                <a:lnTo>
                  <a:pt x="538361" y="57693"/>
                </a:lnTo>
                <a:lnTo>
                  <a:pt x="537978" y="52377"/>
                </a:lnTo>
                <a:lnTo>
                  <a:pt x="536769" y="46927"/>
                </a:lnTo>
                <a:lnTo>
                  <a:pt x="535011" y="41389"/>
                </a:lnTo>
                <a:lnTo>
                  <a:pt x="533839" y="36744"/>
                </a:lnTo>
                <a:lnTo>
                  <a:pt x="533058" y="32696"/>
                </a:lnTo>
                <a:lnTo>
                  <a:pt x="532537" y="29044"/>
                </a:lnTo>
                <a:lnTo>
                  <a:pt x="531237" y="25657"/>
                </a:lnTo>
                <a:lnTo>
                  <a:pt x="527253" y="19354"/>
                </a:lnTo>
                <a:lnTo>
                  <a:pt x="524857" y="17292"/>
                </a:lnTo>
                <a:lnTo>
                  <a:pt x="522307" y="15917"/>
                </a:lnTo>
                <a:lnTo>
                  <a:pt x="515922" y="13711"/>
                </a:lnTo>
                <a:lnTo>
                  <a:pt x="502692" y="13240"/>
                </a:lnTo>
                <a:lnTo>
                  <a:pt x="498006" y="13216"/>
                </a:lnTo>
                <a:lnTo>
                  <a:pt x="493928" y="14152"/>
                </a:lnTo>
                <a:lnTo>
                  <a:pt x="482688" y="20021"/>
                </a:lnTo>
                <a:lnTo>
                  <a:pt x="472973" y="25104"/>
                </a:lnTo>
                <a:lnTo>
                  <a:pt x="464845" y="30538"/>
                </a:lnTo>
                <a:lnTo>
                  <a:pt x="458058" y="36128"/>
                </a:lnTo>
                <a:lnTo>
                  <a:pt x="451867" y="41788"/>
                </a:lnTo>
                <a:lnTo>
                  <a:pt x="448882" y="45583"/>
                </a:lnTo>
                <a:lnTo>
                  <a:pt x="445939" y="50018"/>
                </a:lnTo>
                <a:lnTo>
                  <a:pt x="443026" y="54880"/>
                </a:lnTo>
                <a:lnTo>
                  <a:pt x="441083" y="59073"/>
                </a:lnTo>
                <a:lnTo>
                  <a:pt x="439788" y="62822"/>
                </a:lnTo>
                <a:lnTo>
                  <a:pt x="438925" y="66273"/>
                </a:lnTo>
                <a:lnTo>
                  <a:pt x="438349" y="70479"/>
                </a:lnTo>
                <a:lnTo>
                  <a:pt x="437965" y="75188"/>
                </a:lnTo>
                <a:lnTo>
                  <a:pt x="437709" y="80232"/>
                </a:lnTo>
                <a:lnTo>
                  <a:pt x="437425" y="90917"/>
                </a:lnTo>
                <a:lnTo>
                  <a:pt x="437242" y="108747"/>
                </a:lnTo>
                <a:lnTo>
                  <a:pt x="438180" y="113083"/>
                </a:lnTo>
                <a:lnTo>
                  <a:pt x="439758" y="117878"/>
                </a:lnTo>
                <a:lnTo>
                  <a:pt x="441761" y="122979"/>
                </a:lnTo>
                <a:lnTo>
                  <a:pt x="444050" y="127333"/>
                </a:lnTo>
                <a:lnTo>
                  <a:pt x="446529" y="131188"/>
                </a:lnTo>
                <a:lnTo>
                  <a:pt x="449133" y="134711"/>
                </a:lnTo>
                <a:lnTo>
                  <a:pt x="454568" y="141165"/>
                </a:lnTo>
                <a:lnTo>
                  <a:pt x="457350" y="144219"/>
                </a:lnTo>
                <a:lnTo>
                  <a:pt x="460158" y="148160"/>
                </a:lnTo>
                <a:lnTo>
                  <a:pt x="462981" y="152693"/>
                </a:lnTo>
                <a:lnTo>
                  <a:pt x="465817" y="157620"/>
                </a:lnTo>
                <a:lnTo>
                  <a:pt x="468659" y="161857"/>
                </a:lnTo>
                <a:lnTo>
                  <a:pt x="471507" y="165634"/>
                </a:lnTo>
                <a:lnTo>
                  <a:pt x="474358" y="169104"/>
                </a:lnTo>
                <a:lnTo>
                  <a:pt x="480066" y="175501"/>
                </a:lnTo>
                <a:lnTo>
                  <a:pt x="482922" y="178540"/>
                </a:lnTo>
                <a:lnTo>
                  <a:pt x="486730" y="180566"/>
                </a:lnTo>
                <a:lnTo>
                  <a:pt x="500240" y="184370"/>
                </a:lnTo>
                <a:lnTo>
                  <a:pt x="510698" y="190154"/>
                </a:lnTo>
                <a:lnTo>
                  <a:pt x="516854" y="191841"/>
                </a:lnTo>
                <a:lnTo>
                  <a:pt x="534459" y="192924"/>
                </a:lnTo>
                <a:lnTo>
                  <a:pt x="551135" y="193155"/>
                </a:lnTo>
                <a:lnTo>
                  <a:pt x="554113" y="192215"/>
                </a:lnTo>
                <a:lnTo>
                  <a:pt x="557052" y="190635"/>
                </a:lnTo>
                <a:lnTo>
                  <a:pt x="565785" y="18461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39"/>
          <p:cNvSpPr/>
          <p:nvPr/>
        </p:nvSpPr>
        <p:spPr>
          <a:xfrm>
            <a:off x="5266877" y="2255759"/>
            <a:ext cx="177676" cy="195943"/>
          </a:xfrm>
          <a:custGeom>
            <a:avLst/>
            <a:gdLst/>
            <a:ahLst/>
            <a:cxnLst/>
            <a:rect l="0" t="0" r="0" b="0"/>
            <a:pathLst>
              <a:path w="177676" h="195943">
                <a:moveTo>
                  <a:pt x="85220" y="7380"/>
                </a:moveTo>
                <a:lnTo>
                  <a:pt x="77839" y="0"/>
                </a:lnTo>
                <a:lnTo>
                  <a:pt x="77442" y="555"/>
                </a:lnTo>
                <a:lnTo>
                  <a:pt x="77001" y="3712"/>
                </a:lnTo>
                <a:lnTo>
                  <a:pt x="74978" y="4935"/>
                </a:lnTo>
                <a:lnTo>
                  <a:pt x="71725" y="5750"/>
                </a:lnTo>
                <a:lnTo>
                  <a:pt x="67651" y="6294"/>
                </a:lnTo>
                <a:lnTo>
                  <a:pt x="63982" y="7608"/>
                </a:lnTo>
                <a:lnTo>
                  <a:pt x="60584" y="9438"/>
                </a:lnTo>
                <a:lnTo>
                  <a:pt x="57366" y="11609"/>
                </a:lnTo>
                <a:lnTo>
                  <a:pt x="53315" y="14010"/>
                </a:lnTo>
                <a:lnTo>
                  <a:pt x="48710" y="16563"/>
                </a:lnTo>
                <a:lnTo>
                  <a:pt x="43736" y="19217"/>
                </a:lnTo>
                <a:lnTo>
                  <a:pt x="39466" y="21939"/>
                </a:lnTo>
                <a:lnTo>
                  <a:pt x="35667" y="24706"/>
                </a:lnTo>
                <a:lnTo>
                  <a:pt x="32183" y="27503"/>
                </a:lnTo>
                <a:lnTo>
                  <a:pt x="28907" y="30321"/>
                </a:lnTo>
                <a:lnTo>
                  <a:pt x="25770" y="33152"/>
                </a:lnTo>
                <a:lnTo>
                  <a:pt x="19745" y="38837"/>
                </a:lnTo>
                <a:lnTo>
                  <a:pt x="5243" y="53104"/>
                </a:lnTo>
                <a:lnTo>
                  <a:pt x="3327" y="55960"/>
                </a:lnTo>
                <a:lnTo>
                  <a:pt x="1198" y="61674"/>
                </a:lnTo>
                <a:lnTo>
                  <a:pt x="252" y="67389"/>
                </a:lnTo>
                <a:lnTo>
                  <a:pt x="0" y="70246"/>
                </a:lnTo>
                <a:lnTo>
                  <a:pt x="784" y="73103"/>
                </a:lnTo>
                <a:lnTo>
                  <a:pt x="4196" y="78818"/>
                </a:lnTo>
                <a:lnTo>
                  <a:pt x="6439" y="80723"/>
                </a:lnTo>
                <a:lnTo>
                  <a:pt x="8887" y="81993"/>
                </a:lnTo>
                <a:lnTo>
                  <a:pt x="11471" y="82840"/>
                </a:lnTo>
                <a:lnTo>
                  <a:pt x="15099" y="84357"/>
                </a:lnTo>
                <a:lnTo>
                  <a:pt x="19422" y="86321"/>
                </a:lnTo>
                <a:lnTo>
                  <a:pt x="24210" y="88582"/>
                </a:lnTo>
                <a:lnTo>
                  <a:pt x="29307" y="90090"/>
                </a:lnTo>
                <a:lnTo>
                  <a:pt x="34610" y="91095"/>
                </a:lnTo>
                <a:lnTo>
                  <a:pt x="40050" y="91765"/>
                </a:lnTo>
                <a:lnTo>
                  <a:pt x="45582" y="93165"/>
                </a:lnTo>
                <a:lnTo>
                  <a:pt x="51174" y="95050"/>
                </a:lnTo>
                <a:lnTo>
                  <a:pt x="56808" y="97259"/>
                </a:lnTo>
                <a:lnTo>
                  <a:pt x="63421" y="98732"/>
                </a:lnTo>
                <a:lnTo>
                  <a:pt x="70687" y="99714"/>
                </a:lnTo>
                <a:lnTo>
                  <a:pt x="78389" y="100369"/>
                </a:lnTo>
                <a:lnTo>
                  <a:pt x="85429" y="101758"/>
                </a:lnTo>
                <a:lnTo>
                  <a:pt x="92027" y="103636"/>
                </a:lnTo>
                <a:lnTo>
                  <a:pt x="98330" y="105841"/>
                </a:lnTo>
                <a:lnTo>
                  <a:pt x="104438" y="107311"/>
                </a:lnTo>
                <a:lnTo>
                  <a:pt x="110414" y="108291"/>
                </a:lnTo>
                <a:lnTo>
                  <a:pt x="116304" y="108944"/>
                </a:lnTo>
                <a:lnTo>
                  <a:pt x="122135" y="110332"/>
                </a:lnTo>
                <a:lnTo>
                  <a:pt x="127928" y="112210"/>
                </a:lnTo>
                <a:lnTo>
                  <a:pt x="133694" y="114414"/>
                </a:lnTo>
                <a:lnTo>
                  <a:pt x="139444" y="116836"/>
                </a:lnTo>
                <a:lnTo>
                  <a:pt x="145181" y="119403"/>
                </a:lnTo>
                <a:lnTo>
                  <a:pt x="150912" y="122068"/>
                </a:lnTo>
                <a:lnTo>
                  <a:pt x="155685" y="124796"/>
                </a:lnTo>
                <a:lnTo>
                  <a:pt x="159819" y="127568"/>
                </a:lnTo>
                <a:lnTo>
                  <a:pt x="163527" y="130368"/>
                </a:lnTo>
                <a:lnTo>
                  <a:pt x="166952" y="133187"/>
                </a:lnTo>
                <a:lnTo>
                  <a:pt x="170188" y="136019"/>
                </a:lnTo>
                <a:lnTo>
                  <a:pt x="173298" y="138860"/>
                </a:lnTo>
                <a:lnTo>
                  <a:pt x="175371" y="141706"/>
                </a:lnTo>
                <a:lnTo>
                  <a:pt x="177675" y="147408"/>
                </a:lnTo>
                <a:lnTo>
                  <a:pt x="177337" y="150262"/>
                </a:lnTo>
                <a:lnTo>
                  <a:pt x="176158" y="153117"/>
                </a:lnTo>
                <a:lnTo>
                  <a:pt x="174421" y="155974"/>
                </a:lnTo>
                <a:lnTo>
                  <a:pt x="172490" y="161687"/>
                </a:lnTo>
                <a:lnTo>
                  <a:pt x="171975" y="164544"/>
                </a:lnTo>
                <a:lnTo>
                  <a:pt x="168863" y="170259"/>
                </a:lnTo>
                <a:lnTo>
                  <a:pt x="166699" y="173116"/>
                </a:lnTo>
                <a:lnTo>
                  <a:pt x="163352" y="175021"/>
                </a:lnTo>
                <a:lnTo>
                  <a:pt x="159216" y="176291"/>
                </a:lnTo>
                <a:lnTo>
                  <a:pt x="154553" y="177137"/>
                </a:lnTo>
                <a:lnTo>
                  <a:pt x="149540" y="178654"/>
                </a:lnTo>
                <a:lnTo>
                  <a:pt x="144292" y="180618"/>
                </a:lnTo>
                <a:lnTo>
                  <a:pt x="138889" y="182880"/>
                </a:lnTo>
                <a:lnTo>
                  <a:pt x="133382" y="184387"/>
                </a:lnTo>
                <a:lnTo>
                  <a:pt x="127806" y="185393"/>
                </a:lnTo>
                <a:lnTo>
                  <a:pt x="122183" y="186063"/>
                </a:lnTo>
                <a:lnTo>
                  <a:pt x="116529" y="187462"/>
                </a:lnTo>
                <a:lnTo>
                  <a:pt x="110855" y="189347"/>
                </a:lnTo>
                <a:lnTo>
                  <a:pt x="105168" y="191557"/>
                </a:lnTo>
                <a:lnTo>
                  <a:pt x="99471" y="193030"/>
                </a:lnTo>
                <a:lnTo>
                  <a:pt x="93769" y="194012"/>
                </a:lnTo>
                <a:lnTo>
                  <a:pt x="88062" y="194667"/>
                </a:lnTo>
                <a:lnTo>
                  <a:pt x="82352" y="195103"/>
                </a:lnTo>
                <a:lnTo>
                  <a:pt x="76640" y="195394"/>
                </a:lnTo>
                <a:lnTo>
                  <a:pt x="62041" y="195803"/>
                </a:lnTo>
                <a:lnTo>
                  <a:pt x="44023" y="195942"/>
                </a:lnTo>
                <a:lnTo>
                  <a:pt x="40611" y="195001"/>
                </a:lnTo>
                <a:lnTo>
                  <a:pt x="38335" y="193420"/>
                </a:lnTo>
                <a:lnTo>
                  <a:pt x="36819" y="191415"/>
                </a:lnTo>
                <a:lnTo>
                  <a:pt x="34855" y="190077"/>
                </a:lnTo>
                <a:lnTo>
                  <a:pt x="30133" y="188591"/>
                </a:lnTo>
                <a:lnTo>
                  <a:pt x="26670" y="187755"/>
                </a:lnTo>
                <a:lnTo>
                  <a:pt x="23321" y="187560"/>
                </a:lnTo>
                <a:lnTo>
                  <a:pt x="16640" y="18740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40"/>
          <p:cNvSpPr/>
          <p:nvPr/>
        </p:nvSpPr>
        <p:spPr>
          <a:xfrm>
            <a:off x="5875137" y="2280287"/>
            <a:ext cx="162249" cy="204031"/>
          </a:xfrm>
          <a:custGeom>
            <a:avLst/>
            <a:gdLst/>
            <a:ahLst/>
            <a:cxnLst/>
            <a:rect l="0" t="0" r="0" b="0"/>
            <a:pathLst>
              <a:path w="162249" h="204031">
                <a:moveTo>
                  <a:pt x="68463" y="8570"/>
                </a:moveTo>
                <a:lnTo>
                  <a:pt x="60243" y="350"/>
                </a:lnTo>
                <a:lnTo>
                  <a:pt x="55444" y="102"/>
                </a:lnTo>
                <a:lnTo>
                  <a:pt x="50607" y="4"/>
                </a:lnTo>
                <a:lnTo>
                  <a:pt x="46874" y="0"/>
                </a:lnTo>
                <a:lnTo>
                  <a:pt x="44545" y="952"/>
                </a:lnTo>
                <a:lnTo>
                  <a:pt x="42040" y="2539"/>
                </a:lnTo>
                <a:lnTo>
                  <a:pt x="39418" y="4549"/>
                </a:lnTo>
                <a:lnTo>
                  <a:pt x="36717" y="6842"/>
                </a:lnTo>
                <a:lnTo>
                  <a:pt x="33964" y="9323"/>
                </a:lnTo>
                <a:lnTo>
                  <a:pt x="31176" y="11930"/>
                </a:lnTo>
                <a:lnTo>
                  <a:pt x="28365" y="15572"/>
                </a:lnTo>
                <a:lnTo>
                  <a:pt x="25538" y="19906"/>
                </a:lnTo>
                <a:lnTo>
                  <a:pt x="22701" y="24700"/>
                </a:lnTo>
                <a:lnTo>
                  <a:pt x="19858" y="28848"/>
                </a:lnTo>
                <a:lnTo>
                  <a:pt x="17009" y="32566"/>
                </a:lnTo>
                <a:lnTo>
                  <a:pt x="14158" y="35997"/>
                </a:lnTo>
                <a:lnTo>
                  <a:pt x="12257" y="40190"/>
                </a:lnTo>
                <a:lnTo>
                  <a:pt x="10990" y="44890"/>
                </a:lnTo>
                <a:lnTo>
                  <a:pt x="10145" y="49929"/>
                </a:lnTo>
                <a:lnTo>
                  <a:pt x="8629" y="55192"/>
                </a:lnTo>
                <a:lnTo>
                  <a:pt x="6666" y="60606"/>
                </a:lnTo>
                <a:lnTo>
                  <a:pt x="4405" y="66121"/>
                </a:lnTo>
                <a:lnTo>
                  <a:pt x="2897" y="71702"/>
                </a:lnTo>
                <a:lnTo>
                  <a:pt x="1893" y="77328"/>
                </a:lnTo>
                <a:lnTo>
                  <a:pt x="1222" y="82984"/>
                </a:lnTo>
                <a:lnTo>
                  <a:pt x="776" y="88659"/>
                </a:lnTo>
                <a:lnTo>
                  <a:pt x="478" y="94348"/>
                </a:lnTo>
                <a:lnTo>
                  <a:pt x="279" y="100045"/>
                </a:lnTo>
                <a:lnTo>
                  <a:pt x="0" y="121716"/>
                </a:lnTo>
                <a:lnTo>
                  <a:pt x="914" y="128768"/>
                </a:lnTo>
                <a:lnTo>
                  <a:pt x="2475" y="135375"/>
                </a:lnTo>
                <a:lnTo>
                  <a:pt x="4469" y="141684"/>
                </a:lnTo>
                <a:lnTo>
                  <a:pt x="6750" y="147795"/>
                </a:lnTo>
                <a:lnTo>
                  <a:pt x="9223" y="153774"/>
                </a:lnTo>
                <a:lnTo>
                  <a:pt x="11824" y="159666"/>
                </a:lnTo>
                <a:lnTo>
                  <a:pt x="14511" y="164545"/>
                </a:lnTo>
                <a:lnTo>
                  <a:pt x="17255" y="168751"/>
                </a:lnTo>
                <a:lnTo>
                  <a:pt x="20037" y="172508"/>
                </a:lnTo>
                <a:lnTo>
                  <a:pt x="22844" y="175964"/>
                </a:lnTo>
                <a:lnTo>
                  <a:pt x="25667" y="179221"/>
                </a:lnTo>
                <a:lnTo>
                  <a:pt x="28502" y="182345"/>
                </a:lnTo>
                <a:lnTo>
                  <a:pt x="32297" y="185380"/>
                </a:lnTo>
                <a:lnTo>
                  <a:pt x="36733" y="188356"/>
                </a:lnTo>
                <a:lnTo>
                  <a:pt x="41594" y="191292"/>
                </a:lnTo>
                <a:lnTo>
                  <a:pt x="46740" y="194202"/>
                </a:lnTo>
                <a:lnTo>
                  <a:pt x="57538" y="199976"/>
                </a:lnTo>
                <a:lnTo>
                  <a:pt x="62132" y="201896"/>
                </a:lnTo>
                <a:lnTo>
                  <a:pt x="66147" y="203177"/>
                </a:lnTo>
                <a:lnTo>
                  <a:pt x="69777" y="204030"/>
                </a:lnTo>
                <a:lnTo>
                  <a:pt x="73149" y="203647"/>
                </a:lnTo>
                <a:lnTo>
                  <a:pt x="76349" y="202439"/>
                </a:lnTo>
                <a:lnTo>
                  <a:pt x="79435" y="200681"/>
                </a:lnTo>
                <a:lnTo>
                  <a:pt x="82445" y="199509"/>
                </a:lnTo>
                <a:lnTo>
                  <a:pt x="85404" y="198728"/>
                </a:lnTo>
                <a:lnTo>
                  <a:pt x="88329" y="198207"/>
                </a:lnTo>
                <a:lnTo>
                  <a:pt x="92185" y="196907"/>
                </a:lnTo>
                <a:lnTo>
                  <a:pt x="96660" y="195088"/>
                </a:lnTo>
                <a:lnTo>
                  <a:pt x="101548" y="192923"/>
                </a:lnTo>
                <a:lnTo>
                  <a:pt x="105759" y="189575"/>
                </a:lnTo>
                <a:lnTo>
                  <a:pt x="109520" y="185437"/>
                </a:lnTo>
                <a:lnTo>
                  <a:pt x="112980" y="180774"/>
                </a:lnTo>
                <a:lnTo>
                  <a:pt x="117190" y="176713"/>
                </a:lnTo>
                <a:lnTo>
                  <a:pt x="121903" y="173052"/>
                </a:lnTo>
                <a:lnTo>
                  <a:pt x="126950" y="169660"/>
                </a:lnTo>
                <a:lnTo>
                  <a:pt x="131266" y="165493"/>
                </a:lnTo>
                <a:lnTo>
                  <a:pt x="135097" y="160811"/>
                </a:lnTo>
                <a:lnTo>
                  <a:pt x="138603" y="155784"/>
                </a:lnTo>
                <a:lnTo>
                  <a:pt x="141893" y="150527"/>
                </a:lnTo>
                <a:lnTo>
                  <a:pt x="145038" y="145118"/>
                </a:lnTo>
                <a:lnTo>
                  <a:pt x="151074" y="134028"/>
                </a:lnTo>
                <a:lnTo>
                  <a:pt x="156931" y="122749"/>
                </a:lnTo>
                <a:lnTo>
                  <a:pt x="158874" y="117075"/>
                </a:lnTo>
                <a:lnTo>
                  <a:pt x="160170" y="111386"/>
                </a:lnTo>
                <a:lnTo>
                  <a:pt x="161033" y="105689"/>
                </a:lnTo>
                <a:lnTo>
                  <a:pt x="161609" y="99986"/>
                </a:lnTo>
                <a:lnTo>
                  <a:pt x="161992" y="94279"/>
                </a:lnTo>
                <a:lnTo>
                  <a:pt x="162248" y="88569"/>
                </a:lnTo>
                <a:lnTo>
                  <a:pt x="161467" y="83810"/>
                </a:lnTo>
                <a:lnTo>
                  <a:pt x="159993" y="79685"/>
                </a:lnTo>
                <a:lnTo>
                  <a:pt x="150783" y="61670"/>
                </a:lnTo>
                <a:lnTo>
                  <a:pt x="147155" y="57305"/>
                </a:lnTo>
                <a:lnTo>
                  <a:pt x="142832" y="53443"/>
                </a:lnTo>
                <a:lnTo>
                  <a:pt x="138044" y="49915"/>
                </a:lnTo>
                <a:lnTo>
                  <a:pt x="133900" y="46611"/>
                </a:lnTo>
                <a:lnTo>
                  <a:pt x="130185" y="43456"/>
                </a:lnTo>
                <a:lnTo>
                  <a:pt x="126756" y="40400"/>
                </a:lnTo>
                <a:lnTo>
                  <a:pt x="122565" y="38362"/>
                </a:lnTo>
                <a:lnTo>
                  <a:pt x="117866" y="37004"/>
                </a:lnTo>
                <a:lnTo>
                  <a:pt x="112828" y="36099"/>
                </a:lnTo>
                <a:lnTo>
                  <a:pt x="107565" y="34542"/>
                </a:lnTo>
                <a:lnTo>
                  <a:pt x="102151" y="32553"/>
                </a:lnTo>
                <a:lnTo>
                  <a:pt x="96636" y="30273"/>
                </a:lnTo>
                <a:lnTo>
                  <a:pt x="91055" y="28754"/>
                </a:lnTo>
                <a:lnTo>
                  <a:pt x="85429" y="27741"/>
                </a:lnTo>
                <a:lnTo>
                  <a:pt x="79773" y="27066"/>
                </a:lnTo>
                <a:lnTo>
                  <a:pt x="74098" y="25663"/>
                </a:lnTo>
                <a:lnTo>
                  <a:pt x="68410" y="23776"/>
                </a:lnTo>
                <a:lnTo>
                  <a:pt x="62712" y="21565"/>
                </a:lnTo>
                <a:lnTo>
                  <a:pt x="57009" y="20090"/>
                </a:lnTo>
                <a:lnTo>
                  <a:pt x="51302" y="19108"/>
                </a:lnTo>
                <a:lnTo>
                  <a:pt x="45592" y="18453"/>
                </a:lnTo>
                <a:lnTo>
                  <a:pt x="40833" y="18016"/>
                </a:lnTo>
                <a:lnTo>
                  <a:pt x="36708" y="17725"/>
                </a:lnTo>
                <a:lnTo>
                  <a:pt x="27794" y="17258"/>
                </a:lnTo>
                <a:lnTo>
                  <a:pt x="24035" y="17194"/>
                </a:lnTo>
                <a:lnTo>
                  <a:pt x="17028" y="1714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41"/>
          <p:cNvSpPr/>
          <p:nvPr/>
        </p:nvSpPr>
        <p:spPr>
          <a:xfrm>
            <a:off x="6089332" y="2263139"/>
            <a:ext cx="162878" cy="205696"/>
          </a:xfrm>
          <a:custGeom>
            <a:avLst/>
            <a:gdLst/>
            <a:ahLst/>
            <a:cxnLst/>
            <a:rect l="0" t="0" r="0" b="0"/>
            <a:pathLst>
              <a:path w="162878" h="205696">
                <a:moveTo>
                  <a:pt x="0" y="17146"/>
                </a:moveTo>
                <a:lnTo>
                  <a:pt x="0" y="24526"/>
                </a:lnTo>
                <a:lnTo>
                  <a:pt x="4551" y="29916"/>
                </a:lnTo>
                <a:lnTo>
                  <a:pt x="9325" y="34886"/>
                </a:lnTo>
                <a:lnTo>
                  <a:pt x="11932" y="37545"/>
                </a:lnTo>
                <a:lnTo>
                  <a:pt x="14622" y="41223"/>
                </a:lnTo>
                <a:lnTo>
                  <a:pt x="17368" y="45580"/>
                </a:lnTo>
                <a:lnTo>
                  <a:pt x="20152" y="50389"/>
                </a:lnTo>
                <a:lnTo>
                  <a:pt x="22007" y="55501"/>
                </a:lnTo>
                <a:lnTo>
                  <a:pt x="23244" y="60813"/>
                </a:lnTo>
                <a:lnTo>
                  <a:pt x="24068" y="66260"/>
                </a:lnTo>
                <a:lnTo>
                  <a:pt x="25571" y="71796"/>
                </a:lnTo>
                <a:lnTo>
                  <a:pt x="27525" y="77392"/>
                </a:lnTo>
                <a:lnTo>
                  <a:pt x="29780" y="83027"/>
                </a:lnTo>
                <a:lnTo>
                  <a:pt x="32236" y="88689"/>
                </a:lnTo>
                <a:lnTo>
                  <a:pt x="37505" y="100060"/>
                </a:lnTo>
                <a:lnTo>
                  <a:pt x="54324" y="134307"/>
                </a:lnTo>
                <a:lnTo>
                  <a:pt x="62874" y="151449"/>
                </a:lnTo>
                <a:lnTo>
                  <a:pt x="64776" y="157164"/>
                </a:lnTo>
                <a:lnTo>
                  <a:pt x="66044" y="162879"/>
                </a:lnTo>
                <a:lnTo>
                  <a:pt x="66889" y="168593"/>
                </a:lnTo>
                <a:lnTo>
                  <a:pt x="68406" y="173356"/>
                </a:lnTo>
                <a:lnTo>
                  <a:pt x="70369" y="177483"/>
                </a:lnTo>
                <a:lnTo>
                  <a:pt x="72630" y="181187"/>
                </a:lnTo>
                <a:lnTo>
                  <a:pt x="75090" y="184609"/>
                </a:lnTo>
                <a:lnTo>
                  <a:pt x="77683" y="187843"/>
                </a:lnTo>
                <a:lnTo>
                  <a:pt x="80363" y="190951"/>
                </a:lnTo>
                <a:lnTo>
                  <a:pt x="82151" y="193976"/>
                </a:lnTo>
                <a:lnTo>
                  <a:pt x="84136" y="199877"/>
                </a:lnTo>
                <a:lnTo>
                  <a:pt x="85619" y="201832"/>
                </a:lnTo>
                <a:lnTo>
                  <a:pt x="87559" y="203135"/>
                </a:lnTo>
                <a:lnTo>
                  <a:pt x="94181" y="205695"/>
                </a:lnTo>
                <a:lnTo>
                  <a:pt x="98814" y="201177"/>
                </a:lnTo>
                <a:lnTo>
                  <a:pt x="100166" y="198888"/>
                </a:lnTo>
                <a:lnTo>
                  <a:pt x="103021" y="190163"/>
                </a:lnTo>
                <a:lnTo>
                  <a:pt x="104876" y="185831"/>
                </a:lnTo>
                <a:lnTo>
                  <a:pt x="107065" y="181037"/>
                </a:lnTo>
                <a:lnTo>
                  <a:pt x="108524" y="175937"/>
                </a:lnTo>
                <a:lnTo>
                  <a:pt x="109497" y="170632"/>
                </a:lnTo>
                <a:lnTo>
                  <a:pt x="110145" y="165189"/>
                </a:lnTo>
                <a:lnTo>
                  <a:pt x="110578" y="159657"/>
                </a:lnTo>
                <a:lnTo>
                  <a:pt x="110867" y="154063"/>
                </a:lnTo>
                <a:lnTo>
                  <a:pt x="111058" y="148429"/>
                </a:lnTo>
                <a:lnTo>
                  <a:pt x="112139" y="142768"/>
                </a:lnTo>
                <a:lnTo>
                  <a:pt x="113812" y="137089"/>
                </a:lnTo>
                <a:lnTo>
                  <a:pt x="115879" y="131398"/>
                </a:lnTo>
                <a:lnTo>
                  <a:pt x="117258" y="125699"/>
                </a:lnTo>
                <a:lnTo>
                  <a:pt x="118177" y="119994"/>
                </a:lnTo>
                <a:lnTo>
                  <a:pt x="118790" y="114287"/>
                </a:lnTo>
                <a:lnTo>
                  <a:pt x="120150" y="108576"/>
                </a:lnTo>
                <a:lnTo>
                  <a:pt x="122010" y="102864"/>
                </a:lnTo>
                <a:lnTo>
                  <a:pt x="124203" y="97152"/>
                </a:lnTo>
                <a:lnTo>
                  <a:pt x="125664" y="91438"/>
                </a:lnTo>
                <a:lnTo>
                  <a:pt x="126639" y="85724"/>
                </a:lnTo>
                <a:lnTo>
                  <a:pt x="127288" y="80009"/>
                </a:lnTo>
                <a:lnTo>
                  <a:pt x="128674" y="74295"/>
                </a:lnTo>
                <a:lnTo>
                  <a:pt x="130550" y="68580"/>
                </a:lnTo>
                <a:lnTo>
                  <a:pt x="132754" y="62865"/>
                </a:lnTo>
                <a:lnTo>
                  <a:pt x="135175" y="57150"/>
                </a:lnTo>
                <a:lnTo>
                  <a:pt x="140405" y="45720"/>
                </a:lnTo>
                <a:lnTo>
                  <a:pt x="142181" y="40958"/>
                </a:lnTo>
                <a:lnTo>
                  <a:pt x="143365" y="36831"/>
                </a:lnTo>
                <a:lnTo>
                  <a:pt x="144154" y="33126"/>
                </a:lnTo>
                <a:lnTo>
                  <a:pt x="144680" y="29704"/>
                </a:lnTo>
                <a:lnTo>
                  <a:pt x="145265" y="23362"/>
                </a:lnTo>
                <a:lnTo>
                  <a:pt x="146373" y="20337"/>
                </a:lnTo>
                <a:lnTo>
                  <a:pt x="150145" y="14437"/>
                </a:lnTo>
                <a:lnTo>
                  <a:pt x="152456" y="8639"/>
                </a:lnTo>
                <a:lnTo>
                  <a:pt x="154197" y="506"/>
                </a:lnTo>
                <a:lnTo>
                  <a:pt x="156797" y="225"/>
                </a:lnTo>
                <a:lnTo>
                  <a:pt x="162877"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42"/>
          <p:cNvSpPr/>
          <p:nvPr/>
        </p:nvSpPr>
        <p:spPr>
          <a:xfrm>
            <a:off x="6287948" y="2271747"/>
            <a:ext cx="504330" cy="205670"/>
          </a:xfrm>
          <a:custGeom>
            <a:avLst/>
            <a:gdLst/>
            <a:ahLst/>
            <a:cxnLst/>
            <a:rect l="0" t="0" r="0" b="0"/>
            <a:pathLst>
              <a:path w="504330" h="205670">
                <a:moveTo>
                  <a:pt x="15697" y="42828"/>
                </a:moveTo>
                <a:lnTo>
                  <a:pt x="27628" y="54759"/>
                </a:lnTo>
                <a:lnTo>
                  <a:pt x="30319" y="56497"/>
                </a:lnTo>
                <a:lnTo>
                  <a:pt x="35848" y="58428"/>
                </a:lnTo>
                <a:lnTo>
                  <a:pt x="44316" y="59515"/>
                </a:lnTo>
                <a:lnTo>
                  <a:pt x="47159" y="60620"/>
                </a:lnTo>
                <a:lnTo>
                  <a:pt x="55710" y="65774"/>
                </a:lnTo>
                <a:lnTo>
                  <a:pt x="61421" y="67313"/>
                </a:lnTo>
                <a:lnTo>
                  <a:pt x="74541" y="68180"/>
                </a:lnTo>
                <a:lnTo>
                  <a:pt x="78739" y="67349"/>
                </a:lnTo>
                <a:lnTo>
                  <a:pt x="90150" y="62582"/>
                </a:lnTo>
                <a:lnTo>
                  <a:pt x="104220" y="59793"/>
                </a:lnTo>
                <a:lnTo>
                  <a:pt x="111555" y="55765"/>
                </a:lnTo>
                <a:lnTo>
                  <a:pt x="117990" y="50800"/>
                </a:lnTo>
                <a:lnTo>
                  <a:pt x="121040" y="48143"/>
                </a:lnTo>
                <a:lnTo>
                  <a:pt x="124026" y="46371"/>
                </a:lnTo>
                <a:lnTo>
                  <a:pt x="132778" y="42925"/>
                </a:lnTo>
                <a:lnTo>
                  <a:pt x="138535" y="38743"/>
                </a:lnTo>
                <a:lnTo>
                  <a:pt x="140451" y="36295"/>
                </a:lnTo>
                <a:lnTo>
                  <a:pt x="141729" y="33710"/>
                </a:lnTo>
                <a:lnTo>
                  <a:pt x="142580" y="31034"/>
                </a:lnTo>
                <a:lnTo>
                  <a:pt x="146067" y="25521"/>
                </a:lnTo>
                <a:lnTo>
                  <a:pt x="150791" y="19896"/>
                </a:lnTo>
                <a:lnTo>
                  <a:pt x="156066" y="14221"/>
                </a:lnTo>
                <a:lnTo>
                  <a:pt x="159840" y="10222"/>
                </a:lnTo>
                <a:lnTo>
                  <a:pt x="159417" y="8708"/>
                </a:lnTo>
                <a:lnTo>
                  <a:pt x="156407" y="4486"/>
                </a:lnTo>
                <a:lnTo>
                  <a:pt x="154271" y="2979"/>
                </a:lnTo>
                <a:lnTo>
                  <a:pt x="149358" y="1304"/>
                </a:lnTo>
                <a:lnTo>
                  <a:pt x="136686" y="362"/>
                </a:lnTo>
                <a:lnTo>
                  <a:pt x="125417" y="83"/>
                </a:lnTo>
                <a:lnTo>
                  <a:pt x="106944" y="0"/>
                </a:lnTo>
                <a:lnTo>
                  <a:pt x="94034" y="2520"/>
                </a:lnTo>
                <a:lnTo>
                  <a:pt x="81946" y="6816"/>
                </a:lnTo>
                <a:lnTo>
                  <a:pt x="70223" y="11900"/>
                </a:lnTo>
                <a:lnTo>
                  <a:pt x="64430" y="15542"/>
                </a:lnTo>
                <a:lnTo>
                  <a:pt x="58663" y="19874"/>
                </a:lnTo>
                <a:lnTo>
                  <a:pt x="52913" y="24668"/>
                </a:lnTo>
                <a:lnTo>
                  <a:pt x="48128" y="28816"/>
                </a:lnTo>
                <a:lnTo>
                  <a:pt x="43985" y="32534"/>
                </a:lnTo>
                <a:lnTo>
                  <a:pt x="40271" y="35965"/>
                </a:lnTo>
                <a:lnTo>
                  <a:pt x="36841" y="40158"/>
                </a:lnTo>
                <a:lnTo>
                  <a:pt x="33603" y="44858"/>
                </a:lnTo>
                <a:lnTo>
                  <a:pt x="30492" y="49896"/>
                </a:lnTo>
                <a:lnTo>
                  <a:pt x="26513" y="55160"/>
                </a:lnTo>
                <a:lnTo>
                  <a:pt x="21955" y="60574"/>
                </a:lnTo>
                <a:lnTo>
                  <a:pt x="17011" y="66088"/>
                </a:lnTo>
                <a:lnTo>
                  <a:pt x="13716" y="71670"/>
                </a:lnTo>
                <a:lnTo>
                  <a:pt x="11519" y="77296"/>
                </a:lnTo>
                <a:lnTo>
                  <a:pt x="10054" y="82951"/>
                </a:lnTo>
                <a:lnTo>
                  <a:pt x="8125" y="88627"/>
                </a:lnTo>
                <a:lnTo>
                  <a:pt x="5886" y="94315"/>
                </a:lnTo>
                <a:lnTo>
                  <a:pt x="3441" y="100013"/>
                </a:lnTo>
                <a:lnTo>
                  <a:pt x="1811" y="105716"/>
                </a:lnTo>
                <a:lnTo>
                  <a:pt x="725" y="111423"/>
                </a:lnTo>
                <a:lnTo>
                  <a:pt x="0" y="117133"/>
                </a:lnTo>
                <a:lnTo>
                  <a:pt x="470" y="122845"/>
                </a:lnTo>
                <a:lnTo>
                  <a:pt x="1735" y="128557"/>
                </a:lnTo>
                <a:lnTo>
                  <a:pt x="3531" y="134271"/>
                </a:lnTo>
                <a:lnTo>
                  <a:pt x="4729" y="139985"/>
                </a:lnTo>
                <a:lnTo>
                  <a:pt x="5528" y="145699"/>
                </a:lnTo>
                <a:lnTo>
                  <a:pt x="6060" y="151414"/>
                </a:lnTo>
                <a:lnTo>
                  <a:pt x="8320" y="156176"/>
                </a:lnTo>
                <a:lnTo>
                  <a:pt x="11731" y="160303"/>
                </a:lnTo>
                <a:lnTo>
                  <a:pt x="15911" y="164007"/>
                </a:lnTo>
                <a:lnTo>
                  <a:pt x="19649" y="168381"/>
                </a:lnTo>
                <a:lnTo>
                  <a:pt x="23094" y="173203"/>
                </a:lnTo>
                <a:lnTo>
                  <a:pt x="26344" y="178322"/>
                </a:lnTo>
                <a:lnTo>
                  <a:pt x="29462" y="182687"/>
                </a:lnTo>
                <a:lnTo>
                  <a:pt x="32494" y="186550"/>
                </a:lnTo>
                <a:lnTo>
                  <a:pt x="35467" y="190077"/>
                </a:lnTo>
                <a:lnTo>
                  <a:pt x="39354" y="192429"/>
                </a:lnTo>
                <a:lnTo>
                  <a:pt x="53928" y="196692"/>
                </a:lnTo>
                <a:lnTo>
                  <a:pt x="69358" y="202611"/>
                </a:lnTo>
                <a:lnTo>
                  <a:pt x="81338" y="204788"/>
                </a:lnTo>
                <a:lnTo>
                  <a:pt x="96529" y="205433"/>
                </a:lnTo>
                <a:lnTo>
                  <a:pt x="124390" y="205669"/>
                </a:lnTo>
                <a:lnTo>
                  <a:pt x="135760" y="203149"/>
                </a:lnTo>
                <a:lnTo>
                  <a:pt x="163132" y="193770"/>
                </a:lnTo>
                <a:lnTo>
                  <a:pt x="170184" y="190128"/>
                </a:lnTo>
                <a:lnTo>
                  <a:pt x="176791" y="185796"/>
                </a:lnTo>
                <a:lnTo>
                  <a:pt x="183100" y="181002"/>
                </a:lnTo>
                <a:lnTo>
                  <a:pt x="189212" y="176854"/>
                </a:lnTo>
                <a:lnTo>
                  <a:pt x="195191" y="173136"/>
                </a:lnTo>
                <a:lnTo>
                  <a:pt x="201082" y="169705"/>
                </a:lnTo>
                <a:lnTo>
                  <a:pt x="206914" y="165512"/>
                </a:lnTo>
                <a:lnTo>
                  <a:pt x="212707" y="160812"/>
                </a:lnTo>
                <a:lnTo>
                  <a:pt x="218475" y="155774"/>
                </a:lnTo>
                <a:lnTo>
                  <a:pt x="224225" y="150510"/>
                </a:lnTo>
                <a:lnTo>
                  <a:pt x="235694" y="139582"/>
                </a:lnTo>
                <a:lnTo>
                  <a:pt x="240466" y="134000"/>
                </a:lnTo>
                <a:lnTo>
                  <a:pt x="244601" y="128374"/>
                </a:lnTo>
                <a:lnTo>
                  <a:pt x="248309" y="122719"/>
                </a:lnTo>
                <a:lnTo>
                  <a:pt x="252686" y="117044"/>
                </a:lnTo>
                <a:lnTo>
                  <a:pt x="257510" y="111355"/>
                </a:lnTo>
                <a:lnTo>
                  <a:pt x="262631" y="105657"/>
                </a:lnTo>
                <a:lnTo>
                  <a:pt x="266044" y="99954"/>
                </a:lnTo>
                <a:lnTo>
                  <a:pt x="268320" y="94247"/>
                </a:lnTo>
                <a:lnTo>
                  <a:pt x="269836" y="88537"/>
                </a:lnTo>
                <a:lnTo>
                  <a:pt x="271801" y="82826"/>
                </a:lnTo>
                <a:lnTo>
                  <a:pt x="274063" y="77113"/>
                </a:lnTo>
                <a:lnTo>
                  <a:pt x="276524" y="71399"/>
                </a:lnTo>
                <a:lnTo>
                  <a:pt x="278163" y="66638"/>
                </a:lnTo>
                <a:lnTo>
                  <a:pt x="279257" y="62511"/>
                </a:lnTo>
                <a:lnTo>
                  <a:pt x="279986" y="58808"/>
                </a:lnTo>
                <a:lnTo>
                  <a:pt x="280472" y="54433"/>
                </a:lnTo>
                <a:lnTo>
                  <a:pt x="280796" y="49612"/>
                </a:lnTo>
                <a:lnTo>
                  <a:pt x="281156" y="40128"/>
                </a:lnTo>
                <a:lnTo>
                  <a:pt x="281359" y="29434"/>
                </a:lnTo>
                <a:lnTo>
                  <a:pt x="281444" y="8582"/>
                </a:lnTo>
                <a:lnTo>
                  <a:pt x="281444" y="20473"/>
                </a:lnTo>
                <a:lnTo>
                  <a:pt x="282397" y="24115"/>
                </a:lnTo>
                <a:lnTo>
                  <a:pt x="283984" y="28447"/>
                </a:lnTo>
                <a:lnTo>
                  <a:pt x="285995" y="33241"/>
                </a:lnTo>
                <a:lnTo>
                  <a:pt x="288288" y="37389"/>
                </a:lnTo>
                <a:lnTo>
                  <a:pt x="290769" y="41107"/>
                </a:lnTo>
                <a:lnTo>
                  <a:pt x="293375" y="44538"/>
                </a:lnTo>
                <a:lnTo>
                  <a:pt x="295114" y="48730"/>
                </a:lnTo>
                <a:lnTo>
                  <a:pt x="296272" y="53430"/>
                </a:lnTo>
                <a:lnTo>
                  <a:pt x="297044" y="58469"/>
                </a:lnTo>
                <a:lnTo>
                  <a:pt x="298511" y="63732"/>
                </a:lnTo>
                <a:lnTo>
                  <a:pt x="300443" y="69146"/>
                </a:lnTo>
                <a:lnTo>
                  <a:pt x="302683" y="74661"/>
                </a:lnTo>
                <a:lnTo>
                  <a:pt x="305127" y="80242"/>
                </a:lnTo>
                <a:lnTo>
                  <a:pt x="310385" y="91524"/>
                </a:lnTo>
                <a:lnTo>
                  <a:pt x="313121" y="96247"/>
                </a:lnTo>
                <a:lnTo>
                  <a:pt x="315896" y="100348"/>
                </a:lnTo>
                <a:lnTo>
                  <a:pt x="318700" y="104035"/>
                </a:lnTo>
                <a:lnTo>
                  <a:pt x="321522" y="108397"/>
                </a:lnTo>
                <a:lnTo>
                  <a:pt x="324355" y="113211"/>
                </a:lnTo>
                <a:lnTo>
                  <a:pt x="327197" y="118325"/>
                </a:lnTo>
                <a:lnTo>
                  <a:pt x="330043" y="122686"/>
                </a:lnTo>
                <a:lnTo>
                  <a:pt x="332894" y="126547"/>
                </a:lnTo>
                <a:lnTo>
                  <a:pt x="335746" y="130073"/>
                </a:lnTo>
                <a:lnTo>
                  <a:pt x="338601" y="134329"/>
                </a:lnTo>
                <a:lnTo>
                  <a:pt x="341455" y="139071"/>
                </a:lnTo>
                <a:lnTo>
                  <a:pt x="344312" y="144137"/>
                </a:lnTo>
                <a:lnTo>
                  <a:pt x="347168" y="148467"/>
                </a:lnTo>
                <a:lnTo>
                  <a:pt x="350025" y="152307"/>
                </a:lnTo>
                <a:lnTo>
                  <a:pt x="352883" y="155818"/>
                </a:lnTo>
                <a:lnTo>
                  <a:pt x="354787" y="159112"/>
                </a:lnTo>
                <a:lnTo>
                  <a:pt x="356904" y="165312"/>
                </a:lnTo>
                <a:lnTo>
                  <a:pt x="357844" y="171243"/>
                </a:lnTo>
                <a:lnTo>
                  <a:pt x="358095" y="174158"/>
                </a:lnTo>
                <a:lnTo>
                  <a:pt x="359215" y="176101"/>
                </a:lnTo>
                <a:lnTo>
                  <a:pt x="360914" y="177397"/>
                </a:lnTo>
                <a:lnTo>
                  <a:pt x="362999" y="178260"/>
                </a:lnTo>
                <a:lnTo>
                  <a:pt x="364389" y="179789"/>
                </a:lnTo>
                <a:lnTo>
                  <a:pt x="365316" y="181760"/>
                </a:lnTo>
                <a:lnTo>
                  <a:pt x="365934" y="184027"/>
                </a:lnTo>
                <a:lnTo>
                  <a:pt x="365393" y="185538"/>
                </a:lnTo>
                <a:lnTo>
                  <a:pt x="364080" y="186545"/>
                </a:lnTo>
                <a:lnTo>
                  <a:pt x="358917" y="188442"/>
                </a:lnTo>
                <a:lnTo>
                  <a:pt x="354141" y="183974"/>
                </a:lnTo>
                <a:lnTo>
                  <a:pt x="351816" y="182645"/>
                </a:lnTo>
                <a:lnTo>
                  <a:pt x="346693" y="181169"/>
                </a:lnTo>
                <a:lnTo>
                  <a:pt x="344946" y="178870"/>
                </a:lnTo>
                <a:lnTo>
                  <a:pt x="343782" y="175433"/>
                </a:lnTo>
                <a:lnTo>
                  <a:pt x="343004" y="171236"/>
                </a:lnTo>
                <a:lnTo>
                  <a:pt x="341534" y="167486"/>
                </a:lnTo>
                <a:lnTo>
                  <a:pt x="339602" y="164033"/>
                </a:lnTo>
                <a:lnTo>
                  <a:pt x="334915" y="157657"/>
                </a:lnTo>
                <a:lnTo>
                  <a:pt x="329656" y="151648"/>
                </a:lnTo>
                <a:lnTo>
                  <a:pt x="326921" y="147759"/>
                </a:lnTo>
                <a:lnTo>
                  <a:pt x="324144" y="143262"/>
                </a:lnTo>
                <a:lnTo>
                  <a:pt x="321341" y="138359"/>
                </a:lnTo>
                <a:lnTo>
                  <a:pt x="319472" y="133185"/>
                </a:lnTo>
                <a:lnTo>
                  <a:pt x="318226" y="127831"/>
                </a:lnTo>
                <a:lnTo>
                  <a:pt x="317396" y="122357"/>
                </a:lnTo>
                <a:lnTo>
                  <a:pt x="317794" y="117754"/>
                </a:lnTo>
                <a:lnTo>
                  <a:pt x="319013" y="113734"/>
                </a:lnTo>
                <a:lnTo>
                  <a:pt x="320778" y="110101"/>
                </a:lnTo>
                <a:lnTo>
                  <a:pt x="321953" y="105774"/>
                </a:lnTo>
                <a:lnTo>
                  <a:pt x="322738" y="100984"/>
                </a:lnTo>
                <a:lnTo>
                  <a:pt x="323260" y="95886"/>
                </a:lnTo>
                <a:lnTo>
                  <a:pt x="325514" y="90583"/>
                </a:lnTo>
                <a:lnTo>
                  <a:pt x="328922" y="85142"/>
                </a:lnTo>
                <a:lnTo>
                  <a:pt x="333099" y="79609"/>
                </a:lnTo>
                <a:lnTo>
                  <a:pt x="336835" y="74969"/>
                </a:lnTo>
                <a:lnTo>
                  <a:pt x="340279" y="70922"/>
                </a:lnTo>
                <a:lnTo>
                  <a:pt x="343527" y="67273"/>
                </a:lnTo>
                <a:lnTo>
                  <a:pt x="352217" y="58137"/>
                </a:lnTo>
                <a:lnTo>
                  <a:pt x="368766" y="41301"/>
                </a:lnTo>
                <a:lnTo>
                  <a:pt x="372997" y="38000"/>
                </a:lnTo>
                <a:lnTo>
                  <a:pt x="382776" y="31792"/>
                </a:lnTo>
                <a:lnTo>
                  <a:pt x="393473" y="25858"/>
                </a:lnTo>
                <a:lnTo>
                  <a:pt x="410205" y="17162"/>
                </a:lnTo>
                <a:lnTo>
                  <a:pt x="421539" y="12371"/>
                </a:lnTo>
                <a:lnTo>
                  <a:pt x="432927" y="10241"/>
                </a:lnTo>
                <a:lnTo>
                  <a:pt x="446877" y="9295"/>
                </a:lnTo>
                <a:lnTo>
                  <a:pt x="461650" y="8874"/>
                </a:lnTo>
                <a:lnTo>
                  <a:pt x="494848" y="8557"/>
                </a:lnTo>
                <a:lnTo>
                  <a:pt x="504329" y="853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43"/>
          <p:cNvSpPr/>
          <p:nvPr/>
        </p:nvSpPr>
        <p:spPr>
          <a:xfrm>
            <a:off x="6947774" y="2177414"/>
            <a:ext cx="50244" cy="325757"/>
          </a:xfrm>
          <a:custGeom>
            <a:avLst/>
            <a:gdLst/>
            <a:ahLst/>
            <a:cxnLst/>
            <a:rect l="0" t="0" r="0" b="0"/>
            <a:pathLst>
              <a:path w="50244" h="325757">
                <a:moveTo>
                  <a:pt x="7381" y="0"/>
                </a:moveTo>
                <a:lnTo>
                  <a:pt x="0" y="0"/>
                </a:lnTo>
                <a:lnTo>
                  <a:pt x="3712" y="0"/>
                </a:lnTo>
                <a:lnTo>
                  <a:pt x="4935" y="953"/>
                </a:lnTo>
                <a:lnTo>
                  <a:pt x="5750" y="2541"/>
                </a:lnTo>
                <a:lnTo>
                  <a:pt x="6656" y="6844"/>
                </a:lnTo>
                <a:lnTo>
                  <a:pt x="7166" y="14623"/>
                </a:lnTo>
                <a:lnTo>
                  <a:pt x="7316" y="22960"/>
                </a:lnTo>
                <a:lnTo>
                  <a:pt x="7381" y="167040"/>
                </a:lnTo>
                <a:lnTo>
                  <a:pt x="8333" y="174225"/>
                </a:lnTo>
                <a:lnTo>
                  <a:pt x="9921" y="181873"/>
                </a:lnTo>
                <a:lnTo>
                  <a:pt x="11932" y="189829"/>
                </a:lnTo>
                <a:lnTo>
                  <a:pt x="13272" y="197038"/>
                </a:lnTo>
                <a:lnTo>
                  <a:pt x="14166" y="203749"/>
                </a:lnTo>
                <a:lnTo>
                  <a:pt x="14762" y="210128"/>
                </a:lnTo>
                <a:lnTo>
                  <a:pt x="16111" y="216285"/>
                </a:lnTo>
                <a:lnTo>
                  <a:pt x="17964" y="222295"/>
                </a:lnTo>
                <a:lnTo>
                  <a:pt x="20151" y="228207"/>
                </a:lnTo>
                <a:lnTo>
                  <a:pt x="21609" y="234053"/>
                </a:lnTo>
                <a:lnTo>
                  <a:pt x="22581" y="239856"/>
                </a:lnTo>
                <a:lnTo>
                  <a:pt x="23229" y="245629"/>
                </a:lnTo>
                <a:lnTo>
                  <a:pt x="23662" y="251383"/>
                </a:lnTo>
                <a:lnTo>
                  <a:pt x="23950" y="257124"/>
                </a:lnTo>
                <a:lnTo>
                  <a:pt x="24142" y="262856"/>
                </a:lnTo>
                <a:lnTo>
                  <a:pt x="25222" y="267630"/>
                </a:lnTo>
                <a:lnTo>
                  <a:pt x="26895" y="271765"/>
                </a:lnTo>
                <a:lnTo>
                  <a:pt x="28962" y="275475"/>
                </a:lnTo>
                <a:lnTo>
                  <a:pt x="30341" y="278900"/>
                </a:lnTo>
                <a:lnTo>
                  <a:pt x="31872" y="285246"/>
                </a:lnTo>
                <a:lnTo>
                  <a:pt x="33233" y="289224"/>
                </a:lnTo>
                <a:lnTo>
                  <a:pt x="35094" y="293781"/>
                </a:lnTo>
                <a:lnTo>
                  <a:pt x="40371" y="305681"/>
                </a:lnTo>
                <a:lnTo>
                  <a:pt x="41286" y="312294"/>
                </a:lnTo>
                <a:lnTo>
                  <a:pt x="41556" y="320285"/>
                </a:lnTo>
                <a:lnTo>
                  <a:pt x="42547" y="322109"/>
                </a:lnTo>
                <a:lnTo>
                  <a:pt x="44160" y="323324"/>
                </a:lnTo>
                <a:lnTo>
                  <a:pt x="50243" y="32575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44"/>
          <p:cNvSpPr/>
          <p:nvPr/>
        </p:nvSpPr>
        <p:spPr>
          <a:xfrm>
            <a:off x="7075298" y="2160281"/>
            <a:ext cx="222500" cy="317136"/>
          </a:xfrm>
          <a:custGeom>
            <a:avLst/>
            <a:gdLst/>
            <a:ahLst/>
            <a:cxnLst/>
            <a:rect l="0" t="0" r="0" b="0"/>
            <a:pathLst>
              <a:path w="222500" h="317136">
                <a:moveTo>
                  <a:pt x="171321" y="17133"/>
                </a:moveTo>
                <a:lnTo>
                  <a:pt x="171321" y="12583"/>
                </a:lnTo>
                <a:lnTo>
                  <a:pt x="172275" y="10290"/>
                </a:lnTo>
                <a:lnTo>
                  <a:pt x="179100" y="1018"/>
                </a:lnTo>
                <a:lnTo>
                  <a:pt x="179542" y="446"/>
                </a:lnTo>
                <a:lnTo>
                  <a:pt x="184763" y="79"/>
                </a:lnTo>
                <a:lnTo>
                  <a:pt x="180724" y="0"/>
                </a:lnTo>
                <a:lnTo>
                  <a:pt x="175589" y="4543"/>
                </a:lnTo>
                <a:lnTo>
                  <a:pt x="172261" y="5882"/>
                </a:lnTo>
                <a:lnTo>
                  <a:pt x="168138" y="6775"/>
                </a:lnTo>
                <a:lnTo>
                  <a:pt x="163484" y="7370"/>
                </a:lnTo>
                <a:lnTo>
                  <a:pt x="159429" y="8720"/>
                </a:lnTo>
                <a:lnTo>
                  <a:pt x="155773" y="10572"/>
                </a:lnTo>
                <a:lnTo>
                  <a:pt x="152384" y="12759"/>
                </a:lnTo>
                <a:lnTo>
                  <a:pt x="147266" y="15170"/>
                </a:lnTo>
                <a:lnTo>
                  <a:pt x="140997" y="17729"/>
                </a:lnTo>
                <a:lnTo>
                  <a:pt x="133960" y="20388"/>
                </a:lnTo>
                <a:lnTo>
                  <a:pt x="118521" y="25883"/>
                </a:lnTo>
                <a:lnTo>
                  <a:pt x="110404" y="28681"/>
                </a:lnTo>
                <a:lnTo>
                  <a:pt x="103087" y="31499"/>
                </a:lnTo>
                <a:lnTo>
                  <a:pt x="96305" y="34331"/>
                </a:lnTo>
                <a:lnTo>
                  <a:pt x="89878" y="37171"/>
                </a:lnTo>
                <a:lnTo>
                  <a:pt x="82736" y="39064"/>
                </a:lnTo>
                <a:lnTo>
                  <a:pt x="75117" y="40326"/>
                </a:lnTo>
                <a:lnTo>
                  <a:pt x="67180" y="41168"/>
                </a:lnTo>
                <a:lnTo>
                  <a:pt x="59984" y="41729"/>
                </a:lnTo>
                <a:lnTo>
                  <a:pt x="53282" y="42103"/>
                </a:lnTo>
                <a:lnTo>
                  <a:pt x="37287" y="42629"/>
                </a:lnTo>
                <a:lnTo>
                  <a:pt x="33388" y="42703"/>
                </a:lnTo>
                <a:lnTo>
                  <a:pt x="28883" y="43705"/>
                </a:lnTo>
                <a:lnTo>
                  <a:pt x="23975" y="45325"/>
                </a:lnTo>
                <a:lnTo>
                  <a:pt x="18798" y="47358"/>
                </a:lnTo>
                <a:lnTo>
                  <a:pt x="15347" y="47761"/>
                </a:lnTo>
                <a:lnTo>
                  <a:pt x="13046" y="47077"/>
                </a:lnTo>
                <a:lnTo>
                  <a:pt x="11512" y="45668"/>
                </a:lnTo>
                <a:lnTo>
                  <a:pt x="9536" y="44729"/>
                </a:lnTo>
                <a:lnTo>
                  <a:pt x="3159" y="43407"/>
                </a:lnTo>
                <a:lnTo>
                  <a:pt x="304" y="42924"/>
                </a:lnTo>
                <a:lnTo>
                  <a:pt x="0" y="47424"/>
                </a:lnTo>
                <a:lnTo>
                  <a:pt x="910" y="48757"/>
                </a:lnTo>
                <a:lnTo>
                  <a:pt x="2469" y="49646"/>
                </a:lnTo>
                <a:lnTo>
                  <a:pt x="7264" y="51072"/>
                </a:lnTo>
                <a:lnTo>
                  <a:pt x="7658" y="52142"/>
                </a:lnTo>
                <a:lnTo>
                  <a:pt x="8340" y="58774"/>
                </a:lnTo>
                <a:lnTo>
                  <a:pt x="10938" y="64533"/>
                </a:lnTo>
                <a:lnTo>
                  <a:pt x="14315" y="72490"/>
                </a:lnTo>
                <a:lnTo>
                  <a:pt x="15816" y="79202"/>
                </a:lnTo>
                <a:lnTo>
                  <a:pt x="19023" y="85359"/>
                </a:lnTo>
                <a:lnTo>
                  <a:pt x="21212" y="88335"/>
                </a:lnTo>
                <a:lnTo>
                  <a:pt x="23643" y="96721"/>
                </a:lnTo>
                <a:lnTo>
                  <a:pt x="24725" y="105846"/>
                </a:lnTo>
                <a:lnTo>
                  <a:pt x="25205" y="113076"/>
                </a:lnTo>
                <a:lnTo>
                  <a:pt x="25418" y="122005"/>
                </a:lnTo>
                <a:lnTo>
                  <a:pt x="25476" y="127053"/>
                </a:lnTo>
                <a:lnTo>
                  <a:pt x="24561" y="132323"/>
                </a:lnTo>
                <a:lnTo>
                  <a:pt x="22998" y="137742"/>
                </a:lnTo>
                <a:lnTo>
                  <a:pt x="21005" y="143259"/>
                </a:lnTo>
                <a:lnTo>
                  <a:pt x="18789" y="151929"/>
                </a:lnTo>
                <a:lnTo>
                  <a:pt x="17804" y="158958"/>
                </a:lnTo>
                <a:lnTo>
                  <a:pt x="17251" y="168270"/>
                </a:lnTo>
                <a:lnTo>
                  <a:pt x="17086" y="177061"/>
                </a:lnTo>
                <a:lnTo>
                  <a:pt x="17017" y="188564"/>
                </a:lnTo>
                <a:lnTo>
                  <a:pt x="17017" y="188580"/>
                </a:lnTo>
                <a:lnTo>
                  <a:pt x="41718" y="163882"/>
                </a:lnTo>
                <a:lnTo>
                  <a:pt x="46819" y="159733"/>
                </a:lnTo>
                <a:lnTo>
                  <a:pt x="52125" y="156015"/>
                </a:lnTo>
                <a:lnTo>
                  <a:pt x="57568" y="152584"/>
                </a:lnTo>
                <a:lnTo>
                  <a:pt x="63101" y="149344"/>
                </a:lnTo>
                <a:lnTo>
                  <a:pt x="68694" y="146231"/>
                </a:lnTo>
                <a:lnTo>
                  <a:pt x="74329" y="143203"/>
                </a:lnTo>
                <a:lnTo>
                  <a:pt x="79037" y="140233"/>
                </a:lnTo>
                <a:lnTo>
                  <a:pt x="83128" y="137300"/>
                </a:lnTo>
                <a:lnTo>
                  <a:pt x="86809" y="134392"/>
                </a:lnTo>
                <a:lnTo>
                  <a:pt x="91167" y="132453"/>
                </a:lnTo>
                <a:lnTo>
                  <a:pt x="95978" y="131161"/>
                </a:lnTo>
                <a:lnTo>
                  <a:pt x="101091" y="130299"/>
                </a:lnTo>
                <a:lnTo>
                  <a:pt x="106403" y="129725"/>
                </a:lnTo>
                <a:lnTo>
                  <a:pt x="111850" y="129342"/>
                </a:lnTo>
                <a:lnTo>
                  <a:pt x="117386" y="129087"/>
                </a:lnTo>
                <a:lnTo>
                  <a:pt x="128618" y="128803"/>
                </a:lnTo>
                <a:lnTo>
                  <a:pt x="161092" y="128589"/>
                </a:lnTo>
                <a:lnTo>
                  <a:pt x="166408" y="129537"/>
                </a:lnTo>
                <a:lnTo>
                  <a:pt x="171856" y="131122"/>
                </a:lnTo>
                <a:lnTo>
                  <a:pt x="177392" y="133131"/>
                </a:lnTo>
                <a:lnTo>
                  <a:pt x="182037" y="135423"/>
                </a:lnTo>
                <a:lnTo>
                  <a:pt x="186085" y="137903"/>
                </a:lnTo>
                <a:lnTo>
                  <a:pt x="189736" y="140509"/>
                </a:lnTo>
                <a:lnTo>
                  <a:pt x="196333" y="148485"/>
                </a:lnTo>
                <a:lnTo>
                  <a:pt x="199426" y="153278"/>
                </a:lnTo>
                <a:lnTo>
                  <a:pt x="203393" y="158379"/>
                </a:lnTo>
                <a:lnTo>
                  <a:pt x="207942" y="163685"/>
                </a:lnTo>
                <a:lnTo>
                  <a:pt x="212881" y="169127"/>
                </a:lnTo>
                <a:lnTo>
                  <a:pt x="216173" y="174660"/>
                </a:lnTo>
                <a:lnTo>
                  <a:pt x="218367" y="180254"/>
                </a:lnTo>
                <a:lnTo>
                  <a:pt x="219830" y="185888"/>
                </a:lnTo>
                <a:lnTo>
                  <a:pt x="220806" y="191549"/>
                </a:lnTo>
                <a:lnTo>
                  <a:pt x="221456" y="197228"/>
                </a:lnTo>
                <a:lnTo>
                  <a:pt x="221889" y="202919"/>
                </a:lnTo>
                <a:lnTo>
                  <a:pt x="222372" y="211782"/>
                </a:lnTo>
                <a:lnTo>
                  <a:pt x="222499" y="215479"/>
                </a:lnTo>
                <a:lnTo>
                  <a:pt x="220103" y="224667"/>
                </a:lnTo>
                <a:lnTo>
                  <a:pt x="218130" y="229785"/>
                </a:lnTo>
                <a:lnTo>
                  <a:pt x="215862" y="235101"/>
                </a:lnTo>
                <a:lnTo>
                  <a:pt x="210803" y="246088"/>
                </a:lnTo>
                <a:lnTo>
                  <a:pt x="202599" y="262984"/>
                </a:lnTo>
                <a:lnTo>
                  <a:pt x="198840" y="267711"/>
                </a:lnTo>
                <a:lnTo>
                  <a:pt x="194430" y="271815"/>
                </a:lnTo>
                <a:lnTo>
                  <a:pt x="189584" y="275504"/>
                </a:lnTo>
                <a:lnTo>
                  <a:pt x="184449" y="279868"/>
                </a:lnTo>
                <a:lnTo>
                  <a:pt x="179121" y="284682"/>
                </a:lnTo>
                <a:lnTo>
                  <a:pt x="173664" y="289797"/>
                </a:lnTo>
                <a:lnTo>
                  <a:pt x="168121" y="294159"/>
                </a:lnTo>
                <a:lnTo>
                  <a:pt x="162520" y="298020"/>
                </a:lnTo>
                <a:lnTo>
                  <a:pt x="156882" y="301546"/>
                </a:lnTo>
                <a:lnTo>
                  <a:pt x="151217" y="303897"/>
                </a:lnTo>
                <a:lnTo>
                  <a:pt x="145537" y="305464"/>
                </a:lnTo>
                <a:lnTo>
                  <a:pt x="139844" y="306509"/>
                </a:lnTo>
                <a:lnTo>
                  <a:pt x="135096" y="308158"/>
                </a:lnTo>
                <a:lnTo>
                  <a:pt x="130979" y="310210"/>
                </a:lnTo>
                <a:lnTo>
                  <a:pt x="127281" y="312530"/>
                </a:lnTo>
                <a:lnTo>
                  <a:pt x="122911" y="314077"/>
                </a:lnTo>
                <a:lnTo>
                  <a:pt x="118093" y="315108"/>
                </a:lnTo>
                <a:lnTo>
                  <a:pt x="112976" y="315796"/>
                </a:lnTo>
                <a:lnTo>
                  <a:pt x="108612" y="316254"/>
                </a:lnTo>
                <a:lnTo>
                  <a:pt x="104750" y="316560"/>
                </a:lnTo>
                <a:lnTo>
                  <a:pt x="101223" y="316764"/>
                </a:lnTo>
                <a:lnTo>
                  <a:pt x="92224" y="316990"/>
                </a:lnTo>
                <a:lnTo>
                  <a:pt x="75476" y="317135"/>
                </a:lnTo>
                <a:lnTo>
                  <a:pt x="73134" y="316195"/>
                </a:lnTo>
                <a:lnTo>
                  <a:pt x="71574" y="314615"/>
                </a:lnTo>
                <a:lnTo>
                  <a:pt x="68886" y="310320"/>
                </a:lnTo>
                <a:lnTo>
                  <a:pt x="64518" y="305236"/>
                </a:lnTo>
                <a:lnTo>
                  <a:pt x="62019" y="303500"/>
                </a:lnTo>
                <a:lnTo>
                  <a:pt x="56703" y="301570"/>
                </a:lnTo>
                <a:lnTo>
                  <a:pt x="54904" y="300103"/>
                </a:lnTo>
                <a:lnTo>
                  <a:pt x="53705" y="298172"/>
                </a:lnTo>
                <a:lnTo>
                  <a:pt x="51780" y="292781"/>
                </a:lnTo>
                <a:lnTo>
                  <a:pt x="51349" y="284189"/>
                </a:lnTo>
                <a:lnTo>
                  <a:pt x="52287" y="283753"/>
                </a:lnTo>
                <a:lnTo>
                  <a:pt x="58097" y="283053"/>
                </a:lnTo>
                <a:lnTo>
                  <a:pt x="59879" y="28288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45"/>
          <p:cNvSpPr/>
          <p:nvPr/>
        </p:nvSpPr>
        <p:spPr>
          <a:xfrm>
            <a:off x="7512411" y="2126025"/>
            <a:ext cx="152966" cy="402863"/>
          </a:xfrm>
          <a:custGeom>
            <a:avLst/>
            <a:gdLst/>
            <a:ahLst/>
            <a:cxnLst/>
            <a:rect l="0" t="0" r="0" b="0"/>
            <a:pathLst>
              <a:path w="152966" h="402863">
                <a:moveTo>
                  <a:pt x="137116" y="128542"/>
                </a:moveTo>
                <a:lnTo>
                  <a:pt x="137116" y="108391"/>
                </a:lnTo>
                <a:lnTo>
                  <a:pt x="138069" y="105583"/>
                </a:lnTo>
                <a:lnTo>
                  <a:pt x="141667" y="99923"/>
                </a:lnTo>
                <a:lnTo>
                  <a:pt x="143901" y="94232"/>
                </a:lnTo>
                <a:lnTo>
                  <a:pt x="145847" y="87576"/>
                </a:lnTo>
                <a:lnTo>
                  <a:pt x="149887" y="78267"/>
                </a:lnTo>
                <a:lnTo>
                  <a:pt x="152318" y="67780"/>
                </a:lnTo>
                <a:lnTo>
                  <a:pt x="152965" y="62317"/>
                </a:lnTo>
                <a:lnTo>
                  <a:pt x="152445" y="57722"/>
                </a:lnTo>
                <a:lnTo>
                  <a:pt x="151146" y="53706"/>
                </a:lnTo>
                <a:lnTo>
                  <a:pt x="149326" y="50077"/>
                </a:lnTo>
                <a:lnTo>
                  <a:pt x="147305" y="40964"/>
                </a:lnTo>
                <a:lnTo>
                  <a:pt x="146767" y="35866"/>
                </a:lnTo>
                <a:lnTo>
                  <a:pt x="145454" y="31516"/>
                </a:lnTo>
                <a:lnTo>
                  <a:pt x="141457" y="24142"/>
                </a:lnTo>
                <a:lnTo>
                  <a:pt x="139058" y="20842"/>
                </a:lnTo>
                <a:lnTo>
                  <a:pt x="136505" y="17689"/>
                </a:lnTo>
                <a:lnTo>
                  <a:pt x="133851" y="14636"/>
                </a:lnTo>
                <a:lnTo>
                  <a:pt x="130177" y="11647"/>
                </a:lnTo>
                <a:lnTo>
                  <a:pt x="125823" y="8702"/>
                </a:lnTo>
                <a:lnTo>
                  <a:pt x="121015" y="5786"/>
                </a:lnTo>
                <a:lnTo>
                  <a:pt x="116857" y="3842"/>
                </a:lnTo>
                <a:lnTo>
                  <a:pt x="113132" y="2546"/>
                </a:lnTo>
                <a:lnTo>
                  <a:pt x="109697" y="1682"/>
                </a:lnTo>
                <a:lnTo>
                  <a:pt x="105502" y="1106"/>
                </a:lnTo>
                <a:lnTo>
                  <a:pt x="100800" y="723"/>
                </a:lnTo>
                <a:lnTo>
                  <a:pt x="95761" y="467"/>
                </a:lnTo>
                <a:lnTo>
                  <a:pt x="85081" y="182"/>
                </a:lnTo>
                <a:lnTo>
                  <a:pt x="62703" y="0"/>
                </a:lnTo>
                <a:lnTo>
                  <a:pt x="57027" y="937"/>
                </a:lnTo>
                <a:lnTo>
                  <a:pt x="51338" y="2515"/>
                </a:lnTo>
                <a:lnTo>
                  <a:pt x="45641" y="4519"/>
                </a:lnTo>
                <a:lnTo>
                  <a:pt x="40890" y="5855"/>
                </a:lnTo>
                <a:lnTo>
                  <a:pt x="36770" y="6746"/>
                </a:lnTo>
                <a:lnTo>
                  <a:pt x="33071" y="7339"/>
                </a:lnTo>
                <a:lnTo>
                  <a:pt x="29653" y="8688"/>
                </a:lnTo>
                <a:lnTo>
                  <a:pt x="26421" y="10539"/>
                </a:lnTo>
                <a:lnTo>
                  <a:pt x="23315" y="12726"/>
                </a:lnTo>
                <a:lnTo>
                  <a:pt x="20292" y="15136"/>
                </a:lnTo>
                <a:lnTo>
                  <a:pt x="17323" y="17696"/>
                </a:lnTo>
                <a:lnTo>
                  <a:pt x="14391" y="20355"/>
                </a:lnTo>
                <a:lnTo>
                  <a:pt x="11485" y="24032"/>
                </a:lnTo>
                <a:lnTo>
                  <a:pt x="8595" y="28389"/>
                </a:lnTo>
                <a:lnTo>
                  <a:pt x="5715" y="33198"/>
                </a:lnTo>
                <a:lnTo>
                  <a:pt x="2516" y="43622"/>
                </a:lnTo>
                <a:lnTo>
                  <a:pt x="1094" y="54605"/>
                </a:lnTo>
                <a:lnTo>
                  <a:pt x="462" y="65836"/>
                </a:lnTo>
                <a:lnTo>
                  <a:pt x="181" y="77178"/>
                </a:lnTo>
                <a:lnTo>
                  <a:pt x="0" y="104532"/>
                </a:lnTo>
                <a:lnTo>
                  <a:pt x="938" y="112535"/>
                </a:lnTo>
                <a:lnTo>
                  <a:pt x="2516" y="120728"/>
                </a:lnTo>
                <a:lnTo>
                  <a:pt x="4520" y="129048"/>
                </a:lnTo>
                <a:lnTo>
                  <a:pt x="5857" y="136499"/>
                </a:lnTo>
                <a:lnTo>
                  <a:pt x="6747" y="143372"/>
                </a:lnTo>
                <a:lnTo>
                  <a:pt x="7341" y="149859"/>
                </a:lnTo>
                <a:lnTo>
                  <a:pt x="8689" y="157041"/>
                </a:lnTo>
                <a:lnTo>
                  <a:pt x="10541" y="164686"/>
                </a:lnTo>
                <a:lnTo>
                  <a:pt x="12728" y="172641"/>
                </a:lnTo>
                <a:lnTo>
                  <a:pt x="15138" y="179849"/>
                </a:lnTo>
                <a:lnTo>
                  <a:pt x="17698" y="186559"/>
                </a:lnTo>
                <a:lnTo>
                  <a:pt x="20356" y="192938"/>
                </a:lnTo>
                <a:lnTo>
                  <a:pt x="23081" y="200047"/>
                </a:lnTo>
                <a:lnTo>
                  <a:pt x="28649" y="215567"/>
                </a:lnTo>
                <a:lnTo>
                  <a:pt x="31468" y="222754"/>
                </a:lnTo>
                <a:lnTo>
                  <a:pt x="34298" y="229450"/>
                </a:lnTo>
                <a:lnTo>
                  <a:pt x="37139" y="235819"/>
                </a:lnTo>
                <a:lnTo>
                  <a:pt x="39984" y="242923"/>
                </a:lnTo>
                <a:lnTo>
                  <a:pt x="45687" y="258435"/>
                </a:lnTo>
                <a:lnTo>
                  <a:pt x="48540" y="265620"/>
                </a:lnTo>
                <a:lnTo>
                  <a:pt x="51396" y="272315"/>
                </a:lnTo>
                <a:lnTo>
                  <a:pt x="57109" y="284834"/>
                </a:lnTo>
                <a:lnTo>
                  <a:pt x="68537" y="308392"/>
                </a:lnTo>
                <a:lnTo>
                  <a:pt x="79966" y="331391"/>
                </a:lnTo>
                <a:lnTo>
                  <a:pt x="82823" y="336164"/>
                </a:lnTo>
                <a:lnTo>
                  <a:pt x="85681" y="340299"/>
                </a:lnTo>
                <a:lnTo>
                  <a:pt x="88539" y="344009"/>
                </a:lnTo>
                <a:lnTo>
                  <a:pt x="91396" y="348387"/>
                </a:lnTo>
                <a:lnTo>
                  <a:pt x="94254" y="353210"/>
                </a:lnTo>
                <a:lnTo>
                  <a:pt x="99016" y="362697"/>
                </a:lnTo>
                <a:lnTo>
                  <a:pt x="101132" y="370088"/>
                </a:lnTo>
                <a:lnTo>
                  <a:pt x="102492" y="382595"/>
                </a:lnTo>
                <a:lnTo>
                  <a:pt x="102760" y="394237"/>
                </a:lnTo>
                <a:lnTo>
                  <a:pt x="102826" y="40286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46"/>
          <p:cNvSpPr/>
          <p:nvPr/>
        </p:nvSpPr>
        <p:spPr>
          <a:xfrm>
            <a:off x="7452359" y="2144475"/>
            <a:ext cx="754303" cy="444376"/>
          </a:xfrm>
          <a:custGeom>
            <a:avLst/>
            <a:gdLst/>
            <a:ahLst/>
            <a:cxnLst/>
            <a:rect l="0" t="0" r="0" b="0"/>
            <a:pathLst>
              <a:path w="754303" h="444376">
                <a:moveTo>
                  <a:pt x="0" y="264397"/>
                </a:moveTo>
                <a:lnTo>
                  <a:pt x="36074" y="264397"/>
                </a:lnTo>
                <a:lnTo>
                  <a:pt x="54504" y="259846"/>
                </a:lnTo>
                <a:lnTo>
                  <a:pt x="73511" y="257016"/>
                </a:lnTo>
                <a:lnTo>
                  <a:pt x="95759" y="256177"/>
                </a:lnTo>
                <a:lnTo>
                  <a:pt x="115897" y="255929"/>
                </a:lnTo>
                <a:lnTo>
                  <a:pt x="138480" y="251305"/>
                </a:lnTo>
                <a:lnTo>
                  <a:pt x="154892" y="246513"/>
                </a:lnTo>
                <a:lnTo>
                  <a:pt x="171712" y="242161"/>
                </a:lnTo>
                <a:lnTo>
                  <a:pt x="188711" y="240227"/>
                </a:lnTo>
                <a:lnTo>
                  <a:pt x="209797" y="234587"/>
                </a:lnTo>
                <a:lnTo>
                  <a:pt x="232660" y="222333"/>
                </a:lnTo>
                <a:lnTo>
                  <a:pt x="252981" y="211188"/>
                </a:lnTo>
                <a:lnTo>
                  <a:pt x="271067" y="201853"/>
                </a:lnTo>
                <a:lnTo>
                  <a:pt x="280177" y="193420"/>
                </a:lnTo>
                <a:lnTo>
                  <a:pt x="283940" y="188504"/>
                </a:lnTo>
                <a:lnTo>
                  <a:pt x="295740" y="177962"/>
                </a:lnTo>
                <a:lnTo>
                  <a:pt x="308606" y="166926"/>
                </a:lnTo>
                <a:lnTo>
                  <a:pt x="317499" y="155672"/>
                </a:lnTo>
                <a:lnTo>
                  <a:pt x="327860" y="143176"/>
                </a:lnTo>
                <a:lnTo>
                  <a:pt x="336533" y="134004"/>
                </a:lnTo>
                <a:lnTo>
                  <a:pt x="345785" y="123577"/>
                </a:lnTo>
                <a:lnTo>
                  <a:pt x="353073" y="112593"/>
                </a:lnTo>
                <a:lnTo>
                  <a:pt x="359487" y="101361"/>
                </a:lnTo>
                <a:lnTo>
                  <a:pt x="362530" y="95699"/>
                </a:lnTo>
                <a:lnTo>
                  <a:pt x="365912" y="84328"/>
                </a:lnTo>
                <a:lnTo>
                  <a:pt x="367416" y="72924"/>
                </a:lnTo>
                <a:lnTo>
                  <a:pt x="368083" y="61505"/>
                </a:lnTo>
                <a:lnTo>
                  <a:pt x="367310" y="56746"/>
                </a:lnTo>
                <a:lnTo>
                  <a:pt x="361668" y="44544"/>
                </a:lnTo>
                <a:lnTo>
                  <a:pt x="356639" y="34605"/>
                </a:lnTo>
                <a:lnTo>
                  <a:pt x="348453" y="22850"/>
                </a:lnTo>
                <a:lnTo>
                  <a:pt x="339994" y="13334"/>
                </a:lnTo>
                <a:lnTo>
                  <a:pt x="337153" y="11297"/>
                </a:lnTo>
                <a:lnTo>
                  <a:pt x="328604" y="7477"/>
                </a:lnTo>
                <a:lnTo>
                  <a:pt x="320037" y="1688"/>
                </a:lnTo>
                <a:lnTo>
                  <a:pt x="314324" y="0"/>
                </a:lnTo>
                <a:lnTo>
                  <a:pt x="311467" y="502"/>
                </a:lnTo>
                <a:lnTo>
                  <a:pt x="302895" y="4808"/>
                </a:lnTo>
                <a:lnTo>
                  <a:pt x="297181" y="6149"/>
                </a:lnTo>
                <a:lnTo>
                  <a:pt x="295275" y="7459"/>
                </a:lnTo>
                <a:lnTo>
                  <a:pt x="294006" y="9285"/>
                </a:lnTo>
                <a:lnTo>
                  <a:pt x="293159" y="11455"/>
                </a:lnTo>
                <a:lnTo>
                  <a:pt x="285909" y="21781"/>
                </a:lnTo>
                <a:lnTo>
                  <a:pt x="280949" y="35533"/>
                </a:lnTo>
                <a:lnTo>
                  <a:pt x="276314" y="45522"/>
                </a:lnTo>
                <a:lnTo>
                  <a:pt x="271079" y="56312"/>
                </a:lnTo>
                <a:lnTo>
                  <a:pt x="268118" y="67457"/>
                </a:lnTo>
                <a:lnTo>
                  <a:pt x="265848" y="79713"/>
                </a:lnTo>
                <a:lnTo>
                  <a:pt x="263910" y="86982"/>
                </a:lnTo>
                <a:lnTo>
                  <a:pt x="261665" y="94685"/>
                </a:lnTo>
                <a:lnTo>
                  <a:pt x="259171" y="108325"/>
                </a:lnTo>
                <a:lnTo>
                  <a:pt x="258505" y="114629"/>
                </a:lnTo>
                <a:lnTo>
                  <a:pt x="260307" y="126713"/>
                </a:lnTo>
                <a:lnTo>
                  <a:pt x="263330" y="139387"/>
                </a:lnTo>
                <a:lnTo>
                  <a:pt x="264136" y="146767"/>
                </a:lnTo>
                <a:lnTo>
                  <a:pt x="264673" y="154544"/>
                </a:lnTo>
                <a:lnTo>
                  <a:pt x="267810" y="168266"/>
                </a:lnTo>
                <a:lnTo>
                  <a:pt x="271427" y="180715"/>
                </a:lnTo>
                <a:lnTo>
                  <a:pt x="273034" y="192597"/>
                </a:lnTo>
                <a:lnTo>
                  <a:pt x="276289" y="204229"/>
                </a:lnTo>
                <a:lnTo>
                  <a:pt x="280910" y="215748"/>
                </a:lnTo>
                <a:lnTo>
                  <a:pt x="286139" y="227218"/>
                </a:lnTo>
                <a:lnTo>
                  <a:pt x="294438" y="244385"/>
                </a:lnTo>
                <a:lnTo>
                  <a:pt x="302930" y="256986"/>
                </a:lnTo>
                <a:lnTo>
                  <a:pt x="311166" y="263643"/>
                </a:lnTo>
                <a:lnTo>
                  <a:pt x="327424" y="275678"/>
                </a:lnTo>
                <a:lnTo>
                  <a:pt x="333799" y="278936"/>
                </a:lnTo>
                <a:lnTo>
                  <a:pt x="336833" y="279805"/>
                </a:lnTo>
                <a:lnTo>
                  <a:pt x="342744" y="283310"/>
                </a:lnTo>
                <a:lnTo>
                  <a:pt x="345654" y="285578"/>
                </a:lnTo>
                <a:lnTo>
                  <a:pt x="349498" y="287090"/>
                </a:lnTo>
                <a:lnTo>
                  <a:pt x="366817" y="289517"/>
                </a:lnTo>
                <a:lnTo>
                  <a:pt x="370275" y="289716"/>
                </a:lnTo>
                <a:lnTo>
                  <a:pt x="373533" y="288897"/>
                </a:lnTo>
                <a:lnTo>
                  <a:pt x="382668" y="284144"/>
                </a:lnTo>
                <a:lnTo>
                  <a:pt x="391407" y="281361"/>
                </a:lnTo>
                <a:lnTo>
                  <a:pt x="400029" y="274927"/>
                </a:lnTo>
                <a:lnTo>
                  <a:pt x="405756" y="269712"/>
                </a:lnTo>
                <a:lnTo>
                  <a:pt x="414336" y="256870"/>
                </a:lnTo>
                <a:lnTo>
                  <a:pt x="422910" y="245551"/>
                </a:lnTo>
                <a:lnTo>
                  <a:pt x="434341" y="232240"/>
                </a:lnTo>
                <a:lnTo>
                  <a:pt x="442913" y="218568"/>
                </a:lnTo>
                <a:lnTo>
                  <a:pt x="451485" y="207109"/>
                </a:lnTo>
                <a:lnTo>
                  <a:pt x="457201" y="197343"/>
                </a:lnTo>
                <a:lnTo>
                  <a:pt x="460376" y="189193"/>
                </a:lnTo>
                <a:lnTo>
                  <a:pt x="462163" y="179249"/>
                </a:lnTo>
                <a:lnTo>
                  <a:pt x="462767" y="167356"/>
                </a:lnTo>
                <a:lnTo>
                  <a:pt x="461864" y="165413"/>
                </a:lnTo>
                <a:lnTo>
                  <a:pt x="460310" y="164118"/>
                </a:lnTo>
                <a:lnTo>
                  <a:pt x="454446" y="161572"/>
                </a:lnTo>
                <a:lnTo>
                  <a:pt x="454352" y="173463"/>
                </a:lnTo>
                <a:lnTo>
                  <a:pt x="454343" y="237059"/>
                </a:lnTo>
                <a:lnTo>
                  <a:pt x="456883" y="247802"/>
                </a:lnTo>
                <a:lnTo>
                  <a:pt x="460234" y="257974"/>
                </a:lnTo>
                <a:lnTo>
                  <a:pt x="461725" y="265670"/>
                </a:lnTo>
                <a:lnTo>
                  <a:pt x="464925" y="272265"/>
                </a:lnTo>
                <a:lnTo>
                  <a:pt x="467114" y="275358"/>
                </a:lnTo>
                <a:lnTo>
                  <a:pt x="469525" y="277419"/>
                </a:lnTo>
                <a:lnTo>
                  <a:pt x="472085" y="278793"/>
                </a:lnTo>
                <a:lnTo>
                  <a:pt x="474743" y="279710"/>
                </a:lnTo>
                <a:lnTo>
                  <a:pt x="495471" y="281301"/>
                </a:lnTo>
                <a:lnTo>
                  <a:pt x="516739" y="281521"/>
                </a:lnTo>
                <a:lnTo>
                  <a:pt x="521658" y="281528"/>
                </a:lnTo>
                <a:lnTo>
                  <a:pt x="532203" y="278996"/>
                </a:lnTo>
                <a:lnTo>
                  <a:pt x="542287" y="274695"/>
                </a:lnTo>
                <a:lnTo>
                  <a:pt x="564161" y="261391"/>
                </a:lnTo>
                <a:lnTo>
                  <a:pt x="572367" y="253218"/>
                </a:lnTo>
                <a:lnTo>
                  <a:pt x="582340" y="240448"/>
                </a:lnTo>
                <a:lnTo>
                  <a:pt x="585395" y="237000"/>
                </a:lnTo>
                <a:lnTo>
                  <a:pt x="587431" y="232798"/>
                </a:lnTo>
                <a:lnTo>
                  <a:pt x="591249" y="217781"/>
                </a:lnTo>
                <a:lnTo>
                  <a:pt x="595518" y="206849"/>
                </a:lnTo>
                <a:lnTo>
                  <a:pt x="598724" y="194535"/>
                </a:lnTo>
                <a:lnTo>
                  <a:pt x="599809" y="180888"/>
                </a:lnTo>
                <a:lnTo>
                  <a:pt x="600040" y="164453"/>
                </a:lnTo>
                <a:lnTo>
                  <a:pt x="601005" y="162525"/>
                </a:lnTo>
                <a:lnTo>
                  <a:pt x="604616" y="157843"/>
                </a:lnTo>
                <a:lnTo>
                  <a:pt x="605008" y="156214"/>
                </a:lnTo>
                <a:lnTo>
                  <a:pt x="604315" y="155127"/>
                </a:lnTo>
                <a:lnTo>
                  <a:pt x="600323" y="153082"/>
                </a:lnTo>
                <a:lnTo>
                  <a:pt x="600098" y="164898"/>
                </a:lnTo>
                <a:lnTo>
                  <a:pt x="605971" y="182760"/>
                </a:lnTo>
                <a:lnTo>
                  <a:pt x="607458" y="193506"/>
                </a:lnTo>
                <a:lnTo>
                  <a:pt x="608120" y="204633"/>
                </a:lnTo>
                <a:lnTo>
                  <a:pt x="608414" y="215928"/>
                </a:lnTo>
                <a:lnTo>
                  <a:pt x="608617" y="244409"/>
                </a:lnTo>
                <a:lnTo>
                  <a:pt x="609580" y="251071"/>
                </a:lnTo>
                <a:lnTo>
                  <a:pt x="611174" y="258371"/>
                </a:lnTo>
                <a:lnTo>
                  <a:pt x="613189" y="266095"/>
                </a:lnTo>
                <a:lnTo>
                  <a:pt x="615485" y="274101"/>
                </a:lnTo>
                <a:lnTo>
                  <a:pt x="620577" y="290618"/>
                </a:lnTo>
                <a:lnTo>
                  <a:pt x="622316" y="298070"/>
                </a:lnTo>
                <a:lnTo>
                  <a:pt x="624248" y="311430"/>
                </a:lnTo>
                <a:lnTo>
                  <a:pt x="627647" y="323718"/>
                </a:lnTo>
                <a:lnTo>
                  <a:pt x="631379" y="335530"/>
                </a:lnTo>
                <a:lnTo>
                  <a:pt x="633038" y="347129"/>
                </a:lnTo>
                <a:lnTo>
                  <a:pt x="636316" y="358634"/>
                </a:lnTo>
                <a:lnTo>
                  <a:pt x="639995" y="370098"/>
                </a:lnTo>
                <a:lnTo>
                  <a:pt x="641630" y="381543"/>
                </a:lnTo>
                <a:lnTo>
                  <a:pt x="644897" y="392979"/>
                </a:lnTo>
                <a:lnTo>
                  <a:pt x="648571" y="403460"/>
                </a:lnTo>
                <a:lnTo>
                  <a:pt x="650203" y="411293"/>
                </a:lnTo>
                <a:lnTo>
                  <a:pt x="653470" y="417949"/>
                </a:lnTo>
                <a:lnTo>
                  <a:pt x="655674" y="421058"/>
                </a:lnTo>
                <a:lnTo>
                  <a:pt x="658124" y="427051"/>
                </a:lnTo>
                <a:lnTo>
                  <a:pt x="659502" y="435781"/>
                </a:lnTo>
                <a:lnTo>
                  <a:pt x="660080" y="444375"/>
                </a:lnTo>
                <a:lnTo>
                  <a:pt x="660082" y="439856"/>
                </a:lnTo>
                <a:lnTo>
                  <a:pt x="659130" y="437567"/>
                </a:lnTo>
                <a:lnTo>
                  <a:pt x="654191" y="429795"/>
                </a:lnTo>
                <a:lnTo>
                  <a:pt x="651353" y="421460"/>
                </a:lnTo>
                <a:lnTo>
                  <a:pt x="645855" y="412958"/>
                </a:lnTo>
                <a:lnTo>
                  <a:pt x="642850" y="403453"/>
                </a:lnTo>
                <a:lnTo>
                  <a:pt x="638771" y="394145"/>
                </a:lnTo>
                <a:lnTo>
                  <a:pt x="636324" y="383658"/>
                </a:lnTo>
                <a:lnTo>
                  <a:pt x="634283" y="372647"/>
                </a:lnTo>
                <a:lnTo>
                  <a:pt x="630201" y="361403"/>
                </a:lnTo>
                <a:lnTo>
                  <a:pt x="627099" y="348914"/>
                </a:lnTo>
                <a:lnTo>
                  <a:pt x="623834" y="337203"/>
                </a:lnTo>
                <a:lnTo>
                  <a:pt x="619207" y="323425"/>
                </a:lnTo>
                <a:lnTo>
                  <a:pt x="613977" y="310952"/>
                </a:lnTo>
                <a:lnTo>
                  <a:pt x="611016" y="299058"/>
                </a:lnTo>
                <a:lnTo>
                  <a:pt x="609701" y="286470"/>
                </a:lnTo>
                <a:lnTo>
                  <a:pt x="609350" y="279112"/>
                </a:lnTo>
                <a:lnTo>
                  <a:pt x="608960" y="264270"/>
                </a:lnTo>
                <a:lnTo>
                  <a:pt x="608676" y="227489"/>
                </a:lnTo>
                <a:lnTo>
                  <a:pt x="608652" y="198706"/>
                </a:lnTo>
                <a:lnTo>
                  <a:pt x="611190" y="187259"/>
                </a:lnTo>
                <a:lnTo>
                  <a:pt x="615493" y="175821"/>
                </a:lnTo>
                <a:lnTo>
                  <a:pt x="620580" y="164387"/>
                </a:lnTo>
                <a:lnTo>
                  <a:pt x="628799" y="151791"/>
                </a:lnTo>
                <a:lnTo>
                  <a:pt x="631892" y="145135"/>
                </a:lnTo>
                <a:lnTo>
                  <a:pt x="632716" y="142026"/>
                </a:lnTo>
                <a:lnTo>
                  <a:pt x="636172" y="136033"/>
                </a:lnTo>
                <a:lnTo>
                  <a:pt x="638428" y="133101"/>
                </a:lnTo>
                <a:lnTo>
                  <a:pt x="640884" y="131146"/>
                </a:lnTo>
                <a:lnTo>
                  <a:pt x="643473" y="129843"/>
                </a:lnTo>
                <a:lnTo>
                  <a:pt x="646152" y="128974"/>
                </a:lnTo>
                <a:lnTo>
                  <a:pt x="651670" y="125469"/>
                </a:lnTo>
                <a:lnTo>
                  <a:pt x="654474" y="123201"/>
                </a:lnTo>
                <a:lnTo>
                  <a:pt x="658249" y="121689"/>
                </a:lnTo>
                <a:lnTo>
                  <a:pt x="675454" y="119262"/>
                </a:lnTo>
                <a:lnTo>
                  <a:pt x="678903" y="119063"/>
                </a:lnTo>
                <a:lnTo>
                  <a:pt x="687815" y="121382"/>
                </a:lnTo>
                <a:lnTo>
                  <a:pt x="701003" y="125502"/>
                </a:lnTo>
                <a:lnTo>
                  <a:pt x="708749" y="127418"/>
                </a:lnTo>
                <a:lnTo>
                  <a:pt x="722869" y="133852"/>
                </a:lnTo>
                <a:lnTo>
                  <a:pt x="744257" y="147358"/>
                </a:lnTo>
                <a:lnTo>
                  <a:pt x="747632" y="151129"/>
                </a:lnTo>
                <a:lnTo>
                  <a:pt x="749882" y="155547"/>
                </a:lnTo>
                <a:lnTo>
                  <a:pt x="752381" y="165537"/>
                </a:lnTo>
                <a:lnTo>
                  <a:pt x="753492" y="176327"/>
                </a:lnTo>
                <a:lnTo>
                  <a:pt x="754117" y="188560"/>
                </a:lnTo>
                <a:lnTo>
                  <a:pt x="754302" y="202769"/>
                </a:lnTo>
                <a:lnTo>
                  <a:pt x="753376" y="207119"/>
                </a:lnTo>
                <a:lnTo>
                  <a:pt x="747521" y="218745"/>
                </a:lnTo>
                <a:lnTo>
                  <a:pt x="742442" y="228550"/>
                </a:lnTo>
                <a:lnTo>
                  <a:pt x="734469" y="236718"/>
                </a:lnTo>
                <a:lnTo>
                  <a:pt x="718381" y="249722"/>
                </a:lnTo>
                <a:lnTo>
                  <a:pt x="705077" y="261463"/>
                </a:lnTo>
                <a:lnTo>
                  <a:pt x="685093" y="272954"/>
                </a:lnTo>
                <a:lnTo>
                  <a:pt x="675009" y="277725"/>
                </a:lnTo>
                <a:lnTo>
                  <a:pt x="667352" y="279846"/>
                </a:lnTo>
                <a:lnTo>
                  <a:pt x="644931" y="281319"/>
                </a:lnTo>
                <a:lnTo>
                  <a:pt x="621401" y="281541"/>
                </a:lnTo>
                <a:lnTo>
                  <a:pt x="617587" y="281542"/>
                </a:lnTo>
                <a:lnTo>
                  <a:pt x="625793" y="28154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47"/>
          <p:cNvSpPr/>
          <p:nvPr/>
        </p:nvSpPr>
        <p:spPr>
          <a:xfrm>
            <a:off x="8266794" y="2254672"/>
            <a:ext cx="205500" cy="197051"/>
          </a:xfrm>
          <a:custGeom>
            <a:avLst/>
            <a:gdLst/>
            <a:ahLst/>
            <a:cxnLst/>
            <a:rect l="0" t="0" r="0" b="0"/>
            <a:pathLst>
              <a:path w="205500" h="197051">
                <a:moveTo>
                  <a:pt x="85678" y="8467"/>
                </a:moveTo>
                <a:lnTo>
                  <a:pt x="85678" y="248"/>
                </a:lnTo>
                <a:lnTo>
                  <a:pt x="81127" y="0"/>
                </a:lnTo>
                <a:lnTo>
                  <a:pt x="79787" y="917"/>
                </a:lnTo>
                <a:lnTo>
                  <a:pt x="78893" y="2482"/>
                </a:lnTo>
                <a:lnTo>
                  <a:pt x="78298" y="4477"/>
                </a:lnTo>
                <a:lnTo>
                  <a:pt x="75096" y="9234"/>
                </a:lnTo>
                <a:lnTo>
                  <a:pt x="72908" y="11836"/>
                </a:lnTo>
                <a:lnTo>
                  <a:pt x="69545" y="14523"/>
                </a:lnTo>
                <a:lnTo>
                  <a:pt x="65398" y="17267"/>
                </a:lnTo>
                <a:lnTo>
                  <a:pt x="60727" y="20049"/>
                </a:lnTo>
                <a:lnTo>
                  <a:pt x="56662" y="21903"/>
                </a:lnTo>
                <a:lnTo>
                  <a:pt x="52999" y="23140"/>
                </a:lnTo>
                <a:lnTo>
                  <a:pt x="49605" y="23964"/>
                </a:lnTo>
                <a:lnTo>
                  <a:pt x="46389" y="26418"/>
                </a:lnTo>
                <a:lnTo>
                  <a:pt x="43293" y="29960"/>
                </a:lnTo>
                <a:lnTo>
                  <a:pt x="40276" y="34226"/>
                </a:lnTo>
                <a:lnTo>
                  <a:pt x="36360" y="38022"/>
                </a:lnTo>
                <a:lnTo>
                  <a:pt x="31845" y="41506"/>
                </a:lnTo>
                <a:lnTo>
                  <a:pt x="26929" y="44781"/>
                </a:lnTo>
                <a:lnTo>
                  <a:pt x="22700" y="47916"/>
                </a:lnTo>
                <a:lnTo>
                  <a:pt x="18927" y="50959"/>
                </a:lnTo>
                <a:lnTo>
                  <a:pt x="15460" y="53940"/>
                </a:lnTo>
                <a:lnTo>
                  <a:pt x="9068" y="59793"/>
                </a:lnTo>
                <a:lnTo>
                  <a:pt x="6030" y="62687"/>
                </a:lnTo>
                <a:lnTo>
                  <a:pt x="4004" y="65569"/>
                </a:lnTo>
                <a:lnTo>
                  <a:pt x="1753" y="71311"/>
                </a:lnTo>
                <a:lnTo>
                  <a:pt x="754" y="77038"/>
                </a:lnTo>
                <a:lnTo>
                  <a:pt x="309" y="82758"/>
                </a:lnTo>
                <a:lnTo>
                  <a:pt x="23" y="91652"/>
                </a:lnTo>
                <a:lnTo>
                  <a:pt x="0" y="92499"/>
                </a:lnTo>
                <a:lnTo>
                  <a:pt x="5054" y="95980"/>
                </a:lnTo>
                <a:lnTo>
                  <a:pt x="9069" y="98241"/>
                </a:lnTo>
                <a:lnTo>
                  <a:pt x="12698" y="99749"/>
                </a:lnTo>
                <a:lnTo>
                  <a:pt x="16070" y="100754"/>
                </a:lnTo>
                <a:lnTo>
                  <a:pt x="22355" y="101871"/>
                </a:lnTo>
                <a:lnTo>
                  <a:pt x="28324" y="102368"/>
                </a:lnTo>
                <a:lnTo>
                  <a:pt x="32203" y="102500"/>
                </a:lnTo>
                <a:lnTo>
                  <a:pt x="47715" y="102687"/>
                </a:lnTo>
                <a:lnTo>
                  <a:pt x="62138" y="102730"/>
                </a:lnTo>
                <a:lnTo>
                  <a:pt x="69984" y="103694"/>
                </a:lnTo>
                <a:lnTo>
                  <a:pt x="78074" y="105290"/>
                </a:lnTo>
                <a:lnTo>
                  <a:pt x="86323" y="107306"/>
                </a:lnTo>
                <a:lnTo>
                  <a:pt x="93729" y="108650"/>
                </a:lnTo>
                <a:lnTo>
                  <a:pt x="100570" y="109546"/>
                </a:lnTo>
                <a:lnTo>
                  <a:pt x="107036" y="110143"/>
                </a:lnTo>
                <a:lnTo>
                  <a:pt x="114204" y="110541"/>
                </a:lnTo>
                <a:lnTo>
                  <a:pt x="129789" y="110983"/>
                </a:lnTo>
                <a:lnTo>
                  <a:pt x="136993" y="112054"/>
                </a:lnTo>
                <a:lnTo>
                  <a:pt x="143701" y="113720"/>
                </a:lnTo>
                <a:lnTo>
                  <a:pt x="150078" y="115783"/>
                </a:lnTo>
                <a:lnTo>
                  <a:pt x="156234" y="117159"/>
                </a:lnTo>
                <a:lnTo>
                  <a:pt x="162242" y="118076"/>
                </a:lnTo>
                <a:lnTo>
                  <a:pt x="168154" y="118687"/>
                </a:lnTo>
                <a:lnTo>
                  <a:pt x="174000" y="120047"/>
                </a:lnTo>
                <a:lnTo>
                  <a:pt x="179802" y="121907"/>
                </a:lnTo>
                <a:lnTo>
                  <a:pt x="185575" y="124099"/>
                </a:lnTo>
                <a:lnTo>
                  <a:pt x="190376" y="126512"/>
                </a:lnTo>
                <a:lnTo>
                  <a:pt x="194529" y="129074"/>
                </a:lnTo>
                <a:lnTo>
                  <a:pt x="198251" y="131734"/>
                </a:lnTo>
                <a:lnTo>
                  <a:pt x="200732" y="134460"/>
                </a:lnTo>
                <a:lnTo>
                  <a:pt x="202385" y="137230"/>
                </a:lnTo>
                <a:lnTo>
                  <a:pt x="204223" y="142848"/>
                </a:lnTo>
                <a:lnTo>
                  <a:pt x="205039" y="148520"/>
                </a:lnTo>
                <a:lnTo>
                  <a:pt x="205403" y="154216"/>
                </a:lnTo>
                <a:lnTo>
                  <a:pt x="205499" y="157068"/>
                </a:lnTo>
                <a:lnTo>
                  <a:pt x="204612" y="158970"/>
                </a:lnTo>
                <a:lnTo>
                  <a:pt x="203068" y="160237"/>
                </a:lnTo>
                <a:lnTo>
                  <a:pt x="201086" y="161082"/>
                </a:lnTo>
                <a:lnTo>
                  <a:pt x="196343" y="164561"/>
                </a:lnTo>
                <a:lnTo>
                  <a:pt x="190107" y="169282"/>
                </a:lnTo>
                <a:lnTo>
                  <a:pt x="185778" y="171875"/>
                </a:lnTo>
                <a:lnTo>
                  <a:pt x="180987" y="174556"/>
                </a:lnTo>
                <a:lnTo>
                  <a:pt x="176840" y="177296"/>
                </a:lnTo>
                <a:lnTo>
                  <a:pt x="173122" y="180074"/>
                </a:lnTo>
                <a:lnTo>
                  <a:pt x="169692" y="182880"/>
                </a:lnTo>
                <a:lnTo>
                  <a:pt x="164547" y="185702"/>
                </a:lnTo>
                <a:lnTo>
                  <a:pt x="158259" y="188537"/>
                </a:lnTo>
                <a:lnTo>
                  <a:pt x="151211" y="191379"/>
                </a:lnTo>
                <a:lnTo>
                  <a:pt x="144607" y="193273"/>
                </a:lnTo>
                <a:lnTo>
                  <a:pt x="138299" y="194536"/>
                </a:lnTo>
                <a:lnTo>
                  <a:pt x="132188" y="195379"/>
                </a:lnTo>
                <a:lnTo>
                  <a:pt x="126210" y="195940"/>
                </a:lnTo>
                <a:lnTo>
                  <a:pt x="120320" y="196314"/>
                </a:lnTo>
                <a:lnTo>
                  <a:pt x="108695" y="196730"/>
                </a:lnTo>
                <a:lnTo>
                  <a:pt x="85710" y="196997"/>
                </a:lnTo>
                <a:lnTo>
                  <a:pt x="67376" y="197050"/>
                </a:lnTo>
                <a:lnTo>
                  <a:pt x="62999" y="196101"/>
                </a:lnTo>
                <a:lnTo>
                  <a:pt x="58176" y="194517"/>
                </a:lnTo>
                <a:lnTo>
                  <a:pt x="53056" y="192508"/>
                </a:lnTo>
                <a:lnTo>
                  <a:pt x="48690" y="190216"/>
                </a:lnTo>
                <a:lnTo>
                  <a:pt x="44827" y="187736"/>
                </a:lnTo>
                <a:lnTo>
                  <a:pt x="36334" y="181462"/>
                </a:lnTo>
                <a:lnTo>
                  <a:pt x="32632" y="180604"/>
                </a:lnTo>
                <a:lnTo>
                  <a:pt x="30311" y="180375"/>
                </a:lnTo>
                <a:lnTo>
                  <a:pt x="28765" y="179270"/>
                </a:lnTo>
                <a:lnTo>
                  <a:pt x="27733" y="177581"/>
                </a:lnTo>
                <a:lnTo>
                  <a:pt x="26078" y="172577"/>
                </a:lnTo>
                <a:lnTo>
                  <a:pt x="24989" y="172166"/>
                </a:lnTo>
                <a:lnTo>
                  <a:pt x="18939" y="171507"/>
                </a:lnTo>
                <a:lnTo>
                  <a:pt x="17098" y="17134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48"/>
          <p:cNvSpPr/>
          <p:nvPr/>
        </p:nvSpPr>
        <p:spPr>
          <a:xfrm>
            <a:off x="3260550" y="3030058"/>
            <a:ext cx="411325" cy="561820"/>
          </a:xfrm>
          <a:custGeom>
            <a:avLst/>
            <a:gdLst/>
            <a:ahLst/>
            <a:cxnLst/>
            <a:rect l="0" t="0" r="0" b="0"/>
            <a:pathLst>
              <a:path w="411325" h="561820">
                <a:moveTo>
                  <a:pt x="214170" y="73187"/>
                </a:moveTo>
                <a:lnTo>
                  <a:pt x="205950" y="64967"/>
                </a:lnTo>
                <a:lnTo>
                  <a:pt x="205607" y="51853"/>
                </a:lnTo>
                <a:lnTo>
                  <a:pt x="206556" y="50392"/>
                </a:lnTo>
                <a:lnTo>
                  <a:pt x="208141" y="49417"/>
                </a:lnTo>
                <a:lnTo>
                  <a:pt x="210150" y="48768"/>
                </a:lnTo>
                <a:lnTo>
                  <a:pt x="214923" y="45506"/>
                </a:lnTo>
                <a:lnTo>
                  <a:pt x="217529" y="43303"/>
                </a:lnTo>
                <a:lnTo>
                  <a:pt x="220220" y="41834"/>
                </a:lnTo>
                <a:lnTo>
                  <a:pt x="228556" y="38814"/>
                </a:lnTo>
                <a:lnTo>
                  <a:pt x="239907" y="29743"/>
                </a:lnTo>
                <a:lnTo>
                  <a:pt x="242757" y="27080"/>
                </a:lnTo>
                <a:lnTo>
                  <a:pt x="253545" y="21580"/>
                </a:lnTo>
                <a:lnTo>
                  <a:pt x="260423" y="18779"/>
                </a:lnTo>
                <a:lnTo>
                  <a:pt x="273144" y="13128"/>
                </a:lnTo>
                <a:lnTo>
                  <a:pt x="285148" y="8394"/>
                </a:lnTo>
                <a:lnTo>
                  <a:pt x="296833" y="6290"/>
                </a:lnTo>
                <a:lnTo>
                  <a:pt x="308377" y="2815"/>
                </a:lnTo>
                <a:lnTo>
                  <a:pt x="314122" y="554"/>
                </a:lnTo>
                <a:lnTo>
                  <a:pt x="319857" y="0"/>
                </a:lnTo>
                <a:lnTo>
                  <a:pt x="331309" y="1924"/>
                </a:lnTo>
                <a:lnTo>
                  <a:pt x="342749" y="3414"/>
                </a:lnTo>
                <a:lnTo>
                  <a:pt x="348467" y="3812"/>
                </a:lnTo>
                <a:lnTo>
                  <a:pt x="353231" y="5029"/>
                </a:lnTo>
                <a:lnTo>
                  <a:pt x="365440" y="11294"/>
                </a:lnTo>
                <a:lnTo>
                  <a:pt x="375381" y="16469"/>
                </a:lnTo>
                <a:lnTo>
                  <a:pt x="383609" y="24484"/>
                </a:lnTo>
                <a:lnTo>
                  <a:pt x="393597" y="37166"/>
                </a:lnTo>
                <a:lnTo>
                  <a:pt x="399642" y="44795"/>
                </a:lnTo>
                <a:lnTo>
                  <a:pt x="405504" y="54536"/>
                </a:lnTo>
                <a:lnTo>
                  <a:pt x="408745" y="67755"/>
                </a:lnTo>
                <a:lnTo>
                  <a:pt x="410185" y="82203"/>
                </a:lnTo>
                <a:lnTo>
                  <a:pt x="410825" y="94974"/>
                </a:lnTo>
                <a:lnTo>
                  <a:pt x="411109" y="109540"/>
                </a:lnTo>
                <a:lnTo>
                  <a:pt x="411324" y="160224"/>
                </a:lnTo>
                <a:lnTo>
                  <a:pt x="408791" y="176640"/>
                </a:lnTo>
                <a:lnTo>
                  <a:pt x="404491" y="193461"/>
                </a:lnTo>
                <a:lnTo>
                  <a:pt x="399404" y="210462"/>
                </a:lnTo>
                <a:lnTo>
                  <a:pt x="396508" y="227543"/>
                </a:lnTo>
                <a:lnTo>
                  <a:pt x="394269" y="243707"/>
                </a:lnTo>
                <a:lnTo>
                  <a:pt x="390099" y="257241"/>
                </a:lnTo>
                <a:lnTo>
                  <a:pt x="382530" y="272146"/>
                </a:lnTo>
                <a:lnTo>
                  <a:pt x="373769" y="288296"/>
                </a:lnTo>
                <a:lnTo>
                  <a:pt x="360383" y="319406"/>
                </a:lnTo>
                <a:lnTo>
                  <a:pt x="353449" y="333113"/>
                </a:lnTo>
                <a:lnTo>
                  <a:pt x="344016" y="348729"/>
                </a:lnTo>
                <a:lnTo>
                  <a:pt x="336014" y="365195"/>
                </a:lnTo>
                <a:lnTo>
                  <a:pt x="332547" y="373586"/>
                </a:lnTo>
                <a:lnTo>
                  <a:pt x="325473" y="381086"/>
                </a:lnTo>
                <a:lnTo>
                  <a:pt x="315994" y="387990"/>
                </a:lnTo>
                <a:lnTo>
                  <a:pt x="304913" y="394498"/>
                </a:lnTo>
                <a:lnTo>
                  <a:pt x="295620" y="401694"/>
                </a:lnTo>
                <a:lnTo>
                  <a:pt x="287520" y="409349"/>
                </a:lnTo>
                <a:lnTo>
                  <a:pt x="273440" y="424522"/>
                </a:lnTo>
                <a:lnTo>
                  <a:pt x="254802" y="443774"/>
                </a:lnTo>
                <a:lnTo>
                  <a:pt x="191317" y="507516"/>
                </a:lnTo>
                <a:lnTo>
                  <a:pt x="179883" y="516412"/>
                </a:lnTo>
                <a:lnTo>
                  <a:pt x="168451" y="523541"/>
                </a:lnTo>
                <a:lnTo>
                  <a:pt x="157020" y="529884"/>
                </a:lnTo>
                <a:lnTo>
                  <a:pt x="150353" y="532909"/>
                </a:lnTo>
                <a:lnTo>
                  <a:pt x="143050" y="535878"/>
                </a:lnTo>
                <a:lnTo>
                  <a:pt x="135324" y="538810"/>
                </a:lnTo>
                <a:lnTo>
                  <a:pt x="128268" y="540765"/>
                </a:lnTo>
                <a:lnTo>
                  <a:pt x="121660" y="542068"/>
                </a:lnTo>
                <a:lnTo>
                  <a:pt x="109236" y="544468"/>
                </a:lnTo>
                <a:lnTo>
                  <a:pt x="97365" y="548710"/>
                </a:lnTo>
                <a:lnTo>
                  <a:pt x="85739" y="551230"/>
                </a:lnTo>
                <a:lnTo>
                  <a:pt x="75174" y="552350"/>
                </a:lnTo>
                <a:lnTo>
                  <a:pt x="67304" y="552848"/>
                </a:lnTo>
                <a:lnTo>
                  <a:pt x="58091" y="550530"/>
                </a:lnTo>
                <a:lnTo>
                  <a:pt x="48599" y="547277"/>
                </a:lnTo>
                <a:lnTo>
                  <a:pt x="36947" y="544493"/>
                </a:lnTo>
                <a:lnTo>
                  <a:pt x="27136" y="540466"/>
                </a:lnTo>
                <a:lnTo>
                  <a:pt x="23758" y="538059"/>
                </a:lnTo>
                <a:lnTo>
                  <a:pt x="21507" y="535501"/>
                </a:lnTo>
                <a:lnTo>
                  <a:pt x="20005" y="532844"/>
                </a:lnTo>
                <a:lnTo>
                  <a:pt x="18052" y="531072"/>
                </a:lnTo>
                <a:lnTo>
                  <a:pt x="15797" y="529891"/>
                </a:lnTo>
                <a:lnTo>
                  <a:pt x="13341" y="529104"/>
                </a:lnTo>
                <a:lnTo>
                  <a:pt x="8072" y="525689"/>
                </a:lnTo>
                <a:lnTo>
                  <a:pt x="5334" y="523445"/>
                </a:lnTo>
                <a:lnTo>
                  <a:pt x="3508" y="520044"/>
                </a:lnTo>
                <a:lnTo>
                  <a:pt x="1480" y="511185"/>
                </a:lnTo>
                <a:lnTo>
                  <a:pt x="178" y="495867"/>
                </a:lnTo>
                <a:lnTo>
                  <a:pt x="0" y="486152"/>
                </a:lnTo>
                <a:lnTo>
                  <a:pt x="2460" y="475484"/>
                </a:lnTo>
                <a:lnTo>
                  <a:pt x="6729" y="465346"/>
                </a:lnTo>
                <a:lnTo>
                  <a:pt x="11801" y="457665"/>
                </a:lnTo>
                <a:lnTo>
                  <a:pt x="24563" y="443435"/>
                </a:lnTo>
                <a:lnTo>
                  <a:pt x="40409" y="427153"/>
                </a:lnTo>
                <a:lnTo>
                  <a:pt x="51535" y="418465"/>
                </a:lnTo>
                <a:lnTo>
                  <a:pt x="62830" y="411429"/>
                </a:lnTo>
                <a:lnTo>
                  <a:pt x="74200" y="405127"/>
                </a:lnTo>
                <a:lnTo>
                  <a:pt x="81804" y="402112"/>
                </a:lnTo>
                <a:lnTo>
                  <a:pt x="90683" y="399150"/>
                </a:lnTo>
                <a:lnTo>
                  <a:pt x="100413" y="396223"/>
                </a:lnTo>
                <a:lnTo>
                  <a:pt x="108804" y="393319"/>
                </a:lnTo>
                <a:lnTo>
                  <a:pt x="116303" y="390431"/>
                </a:lnTo>
                <a:lnTo>
                  <a:pt x="123208" y="387553"/>
                </a:lnTo>
                <a:lnTo>
                  <a:pt x="135960" y="384355"/>
                </a:lnTo>
                <a:lnTo>
                  <a:pt x="147977" y="382934"/>
                </a:lnTo>
                <a:lnTo>
                  <a:pt x="159668" y="382302"/>
                </a:lnTo>
                <a:lnTo>
                  <a:pt x="171214" y="382021"/>
                </a:lnTo>
                <a:lnTo>
                  <a:pt x="176960" y="381946"/>
                </a:lnTo>
                <a:lnTo>
                  <a:pt x="188425" y="384403"/>
                </a:lnTo>
                <a:lnTo>
                  <a:pt x="194149" y="386392"/>
                </a:lnTo>
                <a:lnTo>
                  <a:pt x="197012" y="388670"/>
                </a:lnTo>
                <a:lnTo>
                  <a:pt x="197969" y="391141"/>
                </a:lnTo>
                <a:lnTo>
                  <a:pt x="197654" y="393741"/>
                </a:lnTo>
                <a:lnTo>
                  <a:pt x="200302" y="396427"/>
                </a:lnTo>
                <a:lnTo>
                  <a:pt x="210864" y="401952"/>
                </a:lnTo>
                <a:lnTo>
                  <a:pt x="228324" y="410417"/>
                </a:lnTo>
                <a:lnTo>
                  <a:pt x="233131" y="414212"/>
                </a:lnTo>
                <a:lnTo>
                  <a:pt x="245399" y="427702"/>
                </a:lnTo>
                <a:lnTo>
                  <a:pt x="255355" y="434901"/>
                </a:lnTo>
                <a:lnTo>
                  <a:pt x="263589" y="443816"/>
                </a:lnTo>
                <a:lnTo>
                  <a:pt x="273580" y="457005"/>
                </a:lnTo>
                <a:lnTo>
                  <a:pt x="279626" y="464753"/>
                </a:lnTo>
                <a:lnTo>
                  <a:pt x="288386" y="478872"/>
                </a:lnTo>
                <a:lnTo>
                  <a:pt x="299879" y="495199"/>
                </a:lnTo>
                <a:lnTo>
                  <a:pt x="302742" y="500261"/>
                </a:lnTo>
                <a:lnTo>
                  <a:pt x="311002" y="508425"/>
                </a:lnTo>
                <a:lnTo>
                  <a:pt x="315873" y="511935"/>
                </a:lnTo>
                <a:lnTo>
                  <a:pt x="319119" y="516181"/>
                </a:lnTo>
                <a:lnTo>
                  <a:pt x="321283" y="520916"/>
                </a:lnTo>
                <a:lnTo>
                  <a:pt x="324641" y="530305"/>
                </a:lnTo>
                <a:lnTo>
                  <a:pt x="329308" y="537653"/>
                </a:lnTo>
                <a:lnTo>
                  <a:pt x="331886" y="539993"/>
                </a:lnTo>
                <a:lnTo>
                  <a:pt x="334557" y="541554"/>
                </a:lnTo>
                <a:lnTo>
                  <a:pt x="337290" y="542594"/>
                </a:lnTo>
                <a:lnTo>
                  <a:pt x="339113" y="544240"/>
                </a:lnTo>
                <a:lnTo>
                  <a:pt x="340328" y="546289"/>
                </a:lnTo>
                <a:lnTo>
                  <a:pt x="341137" y="548609"/>
                </a:lnTo>
                <a:lnTo>
                  <a:pt x="344577" y="553725"/>
                </a:lnTo>
                <a:lnTo>
                  <a:pt x="350934" y="561345"/>
                </a:lnTo>
                <a:lnTo>
                  <a:pt x="359902" y="56181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49"/>
          <p:cNvSpPr/>
          <p:nvPr/>
        </p:nvSpPr>
        <p:spPr>
          <a:xfrm>
            <a:off x="3809047" y="2931795"/>
            <a:ext cx="51436" cy="197168"/>
          </a:xfrm>
          <a:custGeom>
            <a:avLst/>
            <a:gdLst/>
            <a:ahLst/>
            <a:cxnLst/>
            <a:rect l="0" t="0" r="0" b="0"/>
            <a:pathLst>
              <a:path w="51436" h="197168">
                <a:moveTo>
                  <a:pt x="0" y="0"/>
                </a:moveTo>
                <a:lnTo>
                  <a:pt x="7381" y="0"/>
                </a:lnTo>
                <a:lnTo>
                  <a:pt x="7778" y="952"/>
                </a:lnTo>
                <a:lnTo>
                  <a:pt x="8416" y="6785"/>
                </a:lnTo>
                <a:lnTo>
                  <a:pt x="8468" y="7380"/>
                </a:lnTo>
                <a:lnTo>
                  <a:pt x="9455" y="8730"/>
                </a:lnTo>
                <a:lnTo>
                  <a:pt x="11066" y="10582"/>
                </a:lnTo>
                <a:lnTo>
                  <a:pt x="13092" y="12770"/>
                </a:lnTo>
                <a:lnTo>
                  <a:pt x="14444" y="15181"/>
                </a:lnTo>
                <a:lnTo>
                  <a:pt x="15944" y="20399"/>
                </a:lnTo>
                <a:lnTo>
                  <a:pt x="16611" y="25894"/>
                </a:lnTo>
                <a:lnTo>
                  <a:pt x="16789" y="28692"/>
                </a:lnTo>
                <a:lnTo>
                  <a:pt x="17860" y="31510"/>
                </a:lnTo>
                <a:lnTo>
                  <a:pt x="19527" y="34342"/>
                </a:lnTo>
                <a:lnTo>
                  <a:pt x="21591" y="37182"/>
                </a:lnTo>
                <a:lnTo>
                  <a:pt x="22966" y="40028"/>
                </a:lnTo>
                <a:lnTo>
                  <a:pt x="24495" y="45730"/>
                </a:lnTo>
                <a:lnTo>
                  <a:pt x="24902" y="49536"/>
                </a:lnTo>
                <a:lnTo>
                  <a:pt x="25174" y="53979"/>
                </a:lnTo>
                <a:lnTo>
                  <a:pt x="25355" y="58846"/>
                </a:lnTo>
                <a:lnTo>
                  <a:pt x="26428" y="63043"/>
                </a:lnTo>
                <a:lnTo>
                  <a:pt x="28097" y="66794"/>
                </a:lnTo>
                <a:lnTo>
                  <a:pt x="30161" y="70246"/>
                </a:lnTo>
                <a:lnTo>
                  <a:pt x="31537" y="74453"/>
                </a:lnTo>
                <a:lnTo>
                  <a:pt x="32455" y="79163"/>
                </a:lnTo>
                <a:lnTo>
                  <a:pt x="33067" y="84208"/>
                </a:lnTo>
                <a:lnTo>
                  <a:pt x="33474" y="88523"/>
                </a:lnTo>
                <a:lnTo>
                  <a:pt x="33746" y="92353"/>
                </a:lnTo>
                <a:lnTo>
                  <a:pt x="33927" y="95859"/>
                </a:lnTo>
                <a:lnTo>
                  <a:pt x="34129" y="104833"/>
                </a:lnTo>
                <a:lnTo>
                  <a:pt x="34183" y="109894"/>
                </a:lnTo>
                <a:lnTo>
                  <a:pt x="35171" y="114220"/>
                </a:lnTo>
                <a:lnTo>
                  <a:pt x="36782" y="118057"/>
                </a:lnTo>
                <a:lnTo>
                  <a:pt x="38809" y="121567"/>
                </a:lnTo>
                <a:lnTo>
                  <a:pt x="40160" y="124859"/>
                </a:lnTo>
                <a:lnTo>
                  <a:pt x="41061" y="128007"/>
                </a:lnTo>
                <a:lnTo>
                  <a:pt x="41662" y="131058"/>
                </a:lnTo>
                <a:lnTo>
                  <a:pt x="42062" y="134997"/>
                </a:lnTo>
                <a:lnTo>
                  <a:pt x="42329" y="139528"/>
                </a:lnTo>
                <a:lnTo>
                  <a:pt x="42626" y="148690"/>
                </a:lnTo>
                <a:lnTo>
                  <a:pt x="42816" y="162332"/>
                </a:lnTo>
                <a:lnTo>
                  <a:pt x="42860" y="182848"/>
                </a:lnTo>
                <a:lnTo>
                  <a:pt x="43813" y="184763"/>
                </a:lnTo>
                <a:lnTo>
                  <a:pt x="45401" y="186040"/>
                </a:lnTo>
                <a:lnTo>
                  <a:pt x="47412" y="186892"/>
                </a:lnTo>
                <a:lnTo>
                  <a:pt x="48753" y="188412"/>
                </a:lnTo>
                <a:lnTo>
                  <a:pt x="49647" y="190378"/>
                </a:lnTo>
                <a:lnTo>
                  <a:pt x="51404" y="197049"/>
                </a:lnTo>
                <a:lnTo>
                  <a:pt x="50462" y="197089"/>
                </a:lnTo>
                <a:lnTo>
                  <a:pt x="46490" y="197144"/>
                </a:lnTo>
                <a:lnTo>
                  <a:pt x="51435" y="19716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50"/>
          <p:cNvSpPr/>
          <p:nvPr/>
        </p:nvSpPr>
        <p:spPr>
          <a:xfrm>
            <a:off x="3980497" y="2906077"/>
            <a:ext cx="145690" cy="197167"/>
          </a:xfrm>
          <a:custGeom>
            <a:avLst/>
            <a:gdLst/>
            <a:ahLst/>
            <a:cxnLst/>
            <a:rect l="0" t="0" r="0" b="0"/>
            <a:pathLst>
              <a:path w="145690" h="197167">
                <a:moveTo>
                  <a:pt x="102870" y="0"/>
                </a:moveTo>
                <a:lnTo>
                  <a:pt x="95489" y="0"/>
                </a:lnTo>
                <a:lnTo>
                  <a:pt x="102867" y="0"/>
                </a:lnTo>
                <a:lnTo>
                  <a:pt x="95489" y="7381"/>
                </a:lnTo>
                <a:lnTo>
                  <a:pt x="92287" y="8043"/>
                </a:lnTo>
                <a:lnTo>
                  <a:pt x="90100" y="8220"/>
                </a:lnTo>
                <a:lnTo>
                  <a:pt x="87689" y="8337"/>
                </a:lnTo>
                <a:lnTo>
                  <a:pt x="82470" y="8468"/>
                </a:lnTo>
                <a:lnTo>
                  <a:pt x="74177" y="8542"/>
                </a:lnTo>
                <a:lnTo>
                  <a:pt x="71359" y="9504"/>
                </a:lnTo>
                <a:lnTo>
                  <a:pt x="68528" y="11099"/>
                </a:lnTo>
                <a:lnTo>
                  <a:pt x="65688" y="13114"/>
                </a:lnTo>
                <a:lnTo>
                  <a:pt x="62842" y="14458"/>
                </a:lnTo>
                <a:lnTo>
                  <a:pt x="59992" y="15353"/>
                </a:lnTo>
                <a:lnTo>
                  <a:pt x="57140" y="15951"/>
                </a:lnTo>
                <a:lnTo>
                  <a:pt x="54286" y="16349"/>
                </a:lnTo>
                <a:lnTo>
                  <a:pt x="51430" y="16614"/>
                </a:lnTo>
                <a:lnTo>
                  <a:pt x="48574" y="16791"/>
                </a:lnTo>
                <a:lnTo>
                  <a:pt x="42862" y="16988"/>
                </a:lnTo>
                <a:lnTo>
                  <a:pt x="40004" y="17040"/>
                </a:lnTo>
                <a:lnTo>
                  <a:pt x="38099" y="16123"/>
                </a:lnTo>
                <a:lnTo>
                  <a:pt x="36830" y="14559"/>
                </a:lnTo>
                <a:lnTo>
                  <a:pt x="35983" y="12563"/>
                </a:lnTo>
                <a:lnTo>
                  <a:pt x="34466" y="11233"/>
                </a:lnTo>
                <a:lnTo>
                  <a:pt x="32503" y="10346"/>
                </a:lnTo>
                <a:lnTo>
                  <a:pt x="27058" y="8923"/>
                </a:lnTo>
                <a:lnTo>
                  <a:pt x="23773" y="8728"/>
                </a:lnTo>
                <a:lnTo>
                  <a:pt x="19139" y="8642"/>
                </a:lnTo>
                <a:lnTo>
                  <a:pt x="8614" y="8573"/>
                </a:lnTo>
                <a:lnTo>
                  <a:pt x="8576" y="15953"/>
                </a:lnTo>
                <a:lnTo>
                  <a:pt x="9527" y="16351"/>
                </a:lnTo>
                <a:lnTo>
                  <a:pt x="13125" y="16792"/>
                </a:lnTo>
                <a:lnTo>
                  <a:pt x="14464" y="17862"/>
                </a:lnTo>
                <a:lnTo>
                  <a:pt x="15358" y="19528"/>
                </a:lnTo>
                <a:lnTo>
                  <a:pt x="16351" y="23919"/>
                </a:lnTo>
                <a:lnTo>
                  <a:pt x="16792" y="29046"/>
                </a:lnTo>
                <a:lnTo>
                  <a:pt x="16988" y="34499"/>
                </a:lnTo>
                <a:lnTo>
                  <a:pt x="17114" y="45762"/>
                </a:lnTo>
                <a:lnTo>
                  <a:pt x="17145" y="93796"/>
                </a:lnTo>
                <a:lnTo>
                  <a:pt x="21696" y="94149"/>
                </a:lnTo>
                <a:lnTo>
                  <a:pt x="23036" y="95151"/>
                </a:lnTo>
                <a:lnTo>
                  <a:pt x="23930" y="96772"/>
                </a:lnTo>
                <a:lnTo>
                  <a:pt x="25708" y="102839"/>
                </a:lnTo>
                <a:lnTo>
                  <a:pt x="25716" y="95487"/>
                </a:lnTo>
                <a:lnTo>
                  <a:pt x="26669" y="95090"/>
                </a:lnTo>
                <a:lnTo>
                  <a:pt x="30269" y="94650"/>
                </a:lnTo>
                <a:lnTo>
                  <a:pt x="32561" y="93580"/>
                </a:lnTo>
                <a:lnTo>
                  <a:pt x="35042" y="91914"/>
                </a:lnTo>
                <a:lnTo>
                  <a:pt x="37649" y="89851"/>
                </a:lnTo>
                <a:lnTo>
                  <a:pt x="40340" y="88476"/>
                </a:lnTo>
                <a:lnTo>
                  <a:pt x="43085" y="87559"/>
                </a:lnTo>
                <a:lnTo>
                  <a:pt x="45868" y="86948"/>
                </a:lnTo>
                <a:lnTo>
                  <a:pt x="48677" y="85588"/>
                </a:lnTo>
                <a:lnTo>
                  <a:pt x="51501" y="83728"/>
                </a:lnTo>
                <a:lnTo>
                  <a:pt x="54337" y="81536"/>
                </a:lnTo>
                <a:lnTo>
                  <a:pt x="57179" y="80075"/>
                </a:lnTo>
                <a:lnTo>
                  <a:pt x="60027" y="79101"/>
                </a:lnTo>
                <a:lnTo>
                  <a:pt x="62878" y="78451"/>
                </a:lnTo>
                <a:lnTo>
                  <a:pt x="65731" y="78018"/>
                </a:lnTo>
                <a:lnTo>
                  <a:pt x="68586" y="77730"/>
                </a:lnTo>
                <a:lnTo>
                  <a:pt x="71442" y="77537"/>
                </a:lnTo>
                <a:lnTo>
                  <a:pt x="74298" y="77409"/>
                </a:lnTo>
                <a:lnTo>
                  <a:pt x="80011" y="77267"/>
                </a:lnTo>
                <a:lnTo>
                  <a:pt x="117969" y="77154"/>
                </a:lnTo>
                <a:lnTo>
                  <a:pt x="121646" y="79693"/>
                </a:lnTo>
                <a:lnTo>
                  <a:pt x="123960" y="81704"/>
                </a:lnTo>
                <a:lnTo>
                  <a:pt x="126455" y="83997"/>
                </a:lnTo>
                <a:lnTo>
                  <a:pt x="131767" y="89084"/>
                </a:lnTo>
                <a:lnTo>
                  <a:pt x="140113" y="97304"/>
                </a:lnTo>
                <a:lnTo>
                  <a:pt x="141986" y="100112"/>
                </a:lnTo>
                <a:lnTo>
                  <a:pt x="144067" y="105772"/>
                </a:lnTo>
                <a:lnTo>
                  <a:pt x="144993" y="111462"/>
                </a:lnTo>
                <a:lnTo>
                  <a:pt x="145404" y="117166"/>
                </a:lnTo>
                <a:lnTo>
                  <a:pt x="145586" y="122877"/>
                </a:lnTo>
                <a:lnTo>
                  <a:pt x="145689" y="135997"/>
                </a:lnTo>
                <a:lnTo>
                  <a:pt x="144751" y="140195"/>
                </a:lnTo>
                <a:lnTo>
                  <a:pt x="143173" y="143946"/>
                </a:lnTo>
                <a:lnTo>
                  <a:pt x="141169" y="147399"/>
                </a:lnTo>
                <a:lnTo>
                  <a:pt x="138881" y="150654"/>
                </a:lnTo>
                <a:lnTo>
                  <a:pt x="136402" y="153775"/>
                </a:lnTo>
                <a:lnTo>
                  <a:pt x="133797" y="156809"/>
                </a:lnTo>
                <a:lnTo>
                  <a:pt x="131108" y="159785"/>
                </a:lnTo>
                <a:lnTo>
                  <a:pt x="125581" y="165631"/>
                </a:lnTo>
                <a:lnTo>
                  <a:pt x="117113" y="174277"/>
                </a:lnTo>
                <a:lnTo>
                  <a:pt x="113318" y="177144"/>
                </a:lnTo>
                <a:lnTo>
                  <a:pt x="108883" y="180009"/>
                </a:lnTo>
                <a:lnTo>
                  <a:pt x="104021" y="182871"/>
                </a:lnTo>
                <a:lnTo>
                  <a:pt x="99827" y="185731"/>
                </a:lnTo>
                <a:lnTo>
                  <a:pt x="96079" y="188591"/>
                </a:lnTo>
                <a:lnTo>
                  <a:pt x="92628" y="191450"/>
                </a:lnTo>
                <a:lnTo>
                  <a:pt x="89375" y="193356"/>
                </a:lnTo>
                <a:lnTo>
                  <a:pt x="86253" y="194626"/>
                </a:lnTo>
                <a:lnTo>
                  <a:pt x="83219" y="195473"/>
                </a:lnTo>
                <a:lnTo>
                  <a:pt x="80245" y="196038"/>
                </a:lnTo>
                <a:lnTo>
                  <a:pt x="77309" y="196415"/>
                </a:lnTo>
                <a:lnTo>
                  <a:pt x="74399" y="196665"/>
                </a:lnTo>
                <a:lnTo>
                  <a:pt x="71507" y="196833"/>
                </a:lnTo>
                <a:lnTo>
                  <a:pt x="65754" y="197019"/>
                </a:lnTo>
                <a:lnTo>
                  <a:pt x="27516" y="197166"/>
                </a:lnTo>
                <a:lnTo>
                  <a:pt x="23977" y="194627"/>
                </a:lnTo>
                <a:lnTo>
                  <a:pt x="18494" y="189787"/>
                </a:lnTo>
                <a:lnTo>
                  <a:pt x="15205" y="189124"/>
                </a:lnTo>
                <a:lnTo>
                  <a:pt x="12994" y="188948"/>
                </a:lnTo>
                <a:lnTo>
                  <a:pt x="10567" y="187878"/>
                </a:lnTo>
                <a:lnTo>
                  <a:pt x="7997" y="186212"/>
                </a:lnTo>
                <a:lnTo>
                  <a:pt x="0" y="18002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683"/>
          <p:cNvSpPr/>
          <p:nvPr/>
        </p:nvSpPr>
        <p:spPr>
          <a:xfrm>
            <a:off x="4400689" y="3223269"/>
            <a:ext cx="377052" cy="17137"/>
          </a:xfrm>
          <a:custGeom>
            <a:avLst/>
            <a:gdLst/>
            <a:ahLst/>
            <a:cxnLst/>
            <a:rect l="0" t="0" r="0" b="0"/>
            <a:pathLst>
              <a:path w="377052" h="17137">
                <a:moveTo>
                  <a:pt x="34151" y="8563"/>
                </a:moveTo>
                <a:lnTo>
                  <a:pt x="29600" y="4012"/>
                </a:lnTo>
                <a:lnTo>
                  <a:pt x="27307" y="2672"/>
                </a:lnTo>
                <a:lnTo>
                  <a:pt x="24826" y="1778"/>
                </a:lnTo>
                <a:lnTo>
                  <a:pt x="18550" y="343"/>
                </a:lnTo>
                <a:lnTo>
                  <a:pt x="7884" y="37"/>
                </a:lnTo>
                <a:lnTo>
                  <a:pt x="1445" y="0"/>
                </a:lnTo>
                <a:lnTo>
                  <a:pt x="917" y="949"/>
                </a:lnTo>
                <a:lnTo>
                  <a:pt x="565" y="2535"/>
                </a:lnTo>
                <a:lnTo>
                  <a:pt x="0" y="7372"/>
                </a:lnTo>
                <a:lnTo>
                  <a:pt x="906" y="7769"/>
                </a:lnTo>
                <a:lnTo>
                  <a:pt x="4452" y="8210"/>
                </a:lnTo>
                <a:lnTo>
                  <a:pt x="6732" y="9280"/>
                </a:lnTo>
                <a:lnTo>
                  <a:pt x="9204" y="10946"/>
                </a:lnTo>
                <a:lnTo>
                  <a:pt x="11805" y="13009"/>
                </a:lnTo>
                <a:lnTo>
                  <a:pt x="15443" y="14385"/>
                </a:lnTo>
                <a:lnTo>
                  <a:pt x="19774" y="15302"/>
                </a:lnTo>
                <a:lnTo>
                  <a:pt x="24566" y="15913"/>
                </a:lnTo>
                <a:lnTo>
                  <a:pt x="29666" y="16321"/>
                </a:lnTo>
                <a:lnTo>
                  <a:pt x="40412" y="16773"/>
                </a:lnTo>
                <a:lnTo>
                  <a:pt x="57173" y="17028"/>
                </a:lnTo>
                <a:lnTo>
                  <a:pt x="214073" y="17136"/>
                </a:lnTo>
                <a:lnTo>
                  <a:pt x="222679" y="16183"/>
                </a:lnTo>
                <a:lnTo>
                  <a:pt x="231274" y="14596"/>
                </a:lnTo>
                <a:lnTo>
                  <a:pt x="239861" y="12585"/>
                </a:lnTo>
                <a:lnTo>
                  <a:pt x="248443" y="11244"/>
                </a:lnTo>
                <a:lnTo>
                  <a:pt x="257022" y="10350"/>
                </a:lnTo>
                <a:lnTo>
                  <a:pt x="265599" y="9755"/>
                </a:lnTo>
                <a:lnTo>
                  <a:pt x="280209" y="9093"/>
                </a:lnTo>
                <a:lnTo>
                  <a:pt x="286772" y="8916"/>
                </a:lnTo>
                <a:lnTo>
                  <a:pt x="294005" y="9751"/>
                </a:lnTo>
                <a:lnTo>
                  <a:pt x="301684" y="11260"/>
                </a:lnTo>
                <a:lnTo>
                  <a:pt x="309661" y="13218"/>
                </a:lnTo>
                <a:lnTo>
                  <a:pt x="316885" y="14524"/>
                </a:lnTo>
                <a:lnTo>
                  <a:pt x="323605" y="15395"/>
                </a:lnTo>
                <a:lnTo>
                  <a:pt x="329990" y="15975"/>
                </a:lnTo>
                <a:lnTo>
                  <a:pt x="335199" y="16362"/>
                </a:lnTo>
                <a:lnTo>
                  <a:pt x="343528" y="16792"/>
                </a:lnTo>
                <a:lnTo>
                  <a:pt x="353571" y="17034"/>
                </a:lnTo>
                <a:lnTo>
                  <a:pt x="377051" y="1713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684"/>
          <p:cNvSpPr/>
          <p:nvPr/>
        </p:nvSpPr>
        <p:spPr>
          <a:xfrm>
            <a:off x="4451984" y="3360420"/>
            <a:ext cx="377192" cy="34291"/>
          </a:xfrm>
          <a:custGeom>
            <a:avLst/>
            <a:gdLst/>
            <a:ahLst/>
            <a:cxnLst/>
            <a:rect l="0" t="0" r="0" b="0"/>
            <a:pathLst>
              <a:path w="377192" h="34291">
                <a:moveTo>
                  <a:pt x="0" y="34290"/>
                </a:moveTo>
                <a:lnTo>
                  <a:pt x="19313" y="34290"/>
                </a:lnTo>
                <a:lnTo>
                  <a:pt x="23353" y="33337"/>
                </a:lnTo>
                <a:lnTo>
                  <a:pt x="27952" y="31750"/>
                </a:lnTo>
                <a:lnTo>
                  <a:pt x="32922" y="29739"/>
                </a:lnTo>
                <a:lnTo>
                  <a:pt x="38140" y="28398"/>
                </a:lnTo>
                <a:lnTo>
                  <a:pt x="43525" y="27504"/>
                </a:lnTo>
                <a:lnTo>
                  <a:pt x="49019" y="26909"/>
                </a:lnTo>
                <a:lnTo>
                  <a:pt x="55540" y="26512"/>
                </a:lnTo>
                <a:lnTo>
                  <a:pt x="70405" y="26070"/>
                </a:lnTo>
                <a:lnTo>
                  <a:pt x="78369" y="25000"/>
                </a:lnTo>
                <a:lnTo>
                  <a:pt x="86537" y="23334"/>
                </a:lnTo>
                <a:lnTo>
                  <a:pt x="94838" y="21271"/>
                </a:lnTo>
                <a:lnTo>
                  <a:pt x="103231" y="18943"/>
                </a:lnTo>
                <a:lnTo>
                  <a:pt x="120176" y="13816"/>
                </a:lnTo>
                <a:lnTo>
                  <a:pt x="129647" y="12068"/>
                </a:lnTo>
                <a:lnTo>
                  <a:pt x="139772" y="10903"/>
                </a:lnTo>
                <a:lnTo>
                  <a:pt x="150331" y="10126"/>
                </a:lnTo>
                <a:lnTo>
                  <a:pt x="160229" y="8656"/>
                </a:lnTo>
                <a:lnTo>
                  <a:pt x="169684" y="6723"/>
                </a:lnTo>
                <a:lnTo>
                  <a:pt x="178845" y="4482"/>
                </a:lnTo>
                <a:lnTo>
                  <a:pt x="187811" y="2988"/>
                </a:lnTo>
                <a:lnTo>
                  <a:pt x="196645" y="1992"/>
                </a:lnTo>
                <a:lnTo>
                  <a:pt x="205391" y="1327"/>
                </a:lnTo>
                <a:lnTo>
                  <a:pt x="214081" y="885"/>
                </a:lnTo>
                <a:lnTo>
                  <a:pt x="231355" y="393"/>
                </a:lnTo>
                <a:lnTo>
                  <a:pt x="297494" y="15"/>
                </a:lnTo>
                <a:lnTo>
                  <a:pt x="37719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685"/>
          <p:cNvSpPr/>
          <p:nvPr/>
        </p:nvSpPr>
        <p:spPr>
          <a:xfrm>
            <a:off x="5009197" y="3069103"/>
            <a:ext cx="341014" cy="436637"/>
          </a:xfrm>
          <a:custGeom>
            <a:avLst/>
            <a:gdLst/>
            <a:ahLst/>
            <a:cxnLst/>
            <a:rect l="0" t="0" r="0" b="0"/>
            <a:pathLst>
              <a:path w="341014" h="436637">
                <a:moveTo>
                  <a:pt x="0" y="68432"/>
                </a:moveTo>
                <a:lnTo>
                  <a:pt x="11932" y="56500"/>
                </a:lnTo>
                <a:lnTo>
                  <a:pt x="19908" y="51064"/>
                </a:lnTo>
                <a:lnTo>
                  <a:pt x="28850" y="45472"/>
                </a:lnTo>
                <a:lnTo>
                  <a:pt x="36000" y="39813"/>
                </a:lnTo>
                <a:lnTo>
                  <a:pt x="41145" y="36970"/>
                </a:lnTo>
                <a:lnTo>
                  <a:pt x="47432" y="34122"/>
                </a:lnTo>
                <a:lnTo>
                  <a:pt x="54482" y="31271"/>
                </a:lnTo>
                <a:lnTo>
                  <a:pt x="61086" y="28418"/>
                </a:lnTo>
                <a:lnTo>
                  <a:pt x="73505" y="22708"/>
                </a:lnTo>
                <a:lnTo>
                  <a:pt x="80435" y="19852"/>
                </a:lnTo>
                <a:lnTo>
                  <a:pt x="87913" y="16995"/>
                </a:lnTo>
                <a:lnTo>
                  <a:pt x="95757" y="14138"/>
                </a:lnTo>
                <a:lnTo>
                  <a:pt x="102890" y="11281"/>
                </a:lnTo>
                <a:lnTo>
                  <a:pt x="109551" y="8424"/>
                </a:lnTo>
                <a:lnTo>
                  <a:pt x="115897" y="5566"/>
                </a:lnTo>
                <a:lnTo>
                  <a:pt x="122984" y="3661"/>
                </a:lnTo>
                <a:lnTo>
                  <a:pt x="130567" y="2392"/>
                </a:lnTo>
                <a:lnTo>
                  <a:pt x="138479" y="1545"/>
                </a:lnTo>
                <a:lnTo>
                  <a:pt x="145660" y="980"/>
                </a:lnTo>
                <a:lnTo>
                  <a:pt x="152352" y="604"/>
                </a:lnTo>
                <a:lnTo>
                  <a:pt x="168331" y="74"/>
                </a:lnTo>
                <a:lnTo>
                  <a:pt x="172228" y="0"/>
                </a:lnTo>
                <a:lnTo>
                  <a:pt x="181639" y="2458"/>
                </a:lnTo>
                <a:lnTo>
                  <a:pt x="191218" y="6725"/>
                </a:lnTo>
                <a:lnTo>
                  <a:pt x="198651" y="11796"/>
                </a:lnTo>
                <a:lnTo>
                  <a:pt x="208190" y="20007"/>
                </a:lnTo>
                <a:lnTo>
                  <a:pt x="210231" y="23766"/>
                </a:lnTo>
                <a:lnTo>
                  <a:pt x="212499" y="33023"/>
                </a:lnTo>
                <a:lnTo>
                  <a:pt x="212151" y="38158"/>
                </a:lnTo>
                <a:lnTo>
                  <a:pt x="209224" y="48944"/>
                </a:lnTo>
                <a:lnTo>
                  <a:pt x="204749" y="57548"/>
                </a:lnTo>
                <a:lnTo>
                  <a:pt x="194334" y="70287"/>
                </a:lnTo>
                <a:lnTo>
                  <a:pt x="184478" y="80686"/>
                </a:lnTo>
                <a:lnTo>
                  <a:pt x="173748" y="91658"/>
                </a:lnTo>
                <a:lnTo>
                  <a:pt x="168219" y="98204"/>
                </a:lnTo>
                <a:lnTo>
                  <a:pt x="162629" y="105424"/>
                </a:lnTo>
                <a:lnTo>
                  <a:pt x="156996" y="113096"/>
                </a:lnTo>
                <a:lnTo>
                  <a:pt x="150384" y="120115"/>
                </a:lnTo>
                <a:lnTo>
                  <a:pt x="143119" y="126700"/>
                </a:lnTo>
                <a:lnTo>
                  <a:pt x="135418" y="132994"/>
                </a:lnTo>
                <a:lnTo>
                  <a:pt x="128378" y="138144"/>
                </a:lnTo>
                <a:lnTo>
                  <a:pt x="121781" y="142529"/>
                </a:lnTo>
                <a:lnTo>
                  <a:pt x="115477" y="146405"/>
                </a:lnTo>
                <a:lnTo>
                  <a:pt x="105933" y="155791"/>
                </a:lnTo>
                <a:lnTo>
                  <a:pt x="102055" y="160961"/>
                </a:lnTo>
                <a:lnTo>
                  <a:pt x="92665" y="169246"/>
                </a:lnTo>
                <a:lnTo>
                  <a:pt x="83095" y="176103"/>
                </a:lnTo>
                <a:lnTo>
                  <a:pt x="73304" y="184366"/>
                </a:lnTo>
                <a:lnTo>
                  <a:pt x="70680" y="186633"/>
                </a:lnTo>
                <a:lnTo>
                  <a:pt x="69027" y="187237"/>
                </a:lnTo>
                <a:lnTo>
                  <a:pt x="61384" y="188288"/>
                </a:lnTo>
                <a:lnTo>
                  <a:pt x="67509" y="188433"/>
                </a:lnTo>
                <a:lnTo>
                  <a:pt x="76165" y="181600"/>
                </a:lnTo>
                <a:lnTo>
                  <a:pt x="84968" y="176514"/>
                </a:lnTo>
                <a:lnTo>
                  <a:pt x="90936" y="174776"/>
                </a:lnTo>
                <a:lnTo>
                  <a:pt x="97771" y="173618"/>
                </a:lnTo>
                <a:lnTo>
                  <a:pt x="105186" y="172846"/>
                </a:lnTo>
                <a:lnTo>
                  <a:pt x="112034" y="171379"/>
                </a:lnTo>
                <a:lnTo>
                  <a:pt x="118505" y="169448"/>
                </a:lnTo>
                <a:lnTo>
                  <a:pt x="124723" y="167208"/>
                </a:lnTo>
                <a:lnTo>
                  <a:pt x="132679" y="165715"/>
                </a:lnTo>
                <a:lnTo>
                  <a:pt x="141793" y="164720"/>
                </a:lnTo>
                <a:lnTo>
                  <a:pt x="151679" y="164056"/>
                </a:lnTo>
                <a:lnTo>
                  <a:pt x="161126" y="163614"/>
                </a:lnTo>
                <a:lnTo>
                  <a:pt x="179244" y="163122"/>
                </a:lnTo>
                <a:lnTo>
                  <a:pt x="238770" y="162764"/>
                </a:lnTo>
                <a:lnTo>
                  <a:pt x="247763" y="163705"/>
                </a:lnTo>
                <a:lnTo>
                  <a:pt x="256615" y="165285"/>
                </a:lnTo>
                <a:lnTo>
                  <a:pt x="265374" y="167290"/>
                </a:lnTo>
                <a:lnTo>
                  <a:pt x="274071" y="169580"/>
                </a:lnTo>
                <a:lnTo>
                  <a:pt x="282727" y="172059"/>
                </a:lnTo>
                <a:lnTo>
                  <a:pt x="291355" y="174664"/>
                </a:lnTo>
                <a:lnTo>
                  <a:pt x="299011" y="178306"/>
                </a:lnTo>
                <a:lnTo>
                  <a:pt x="306021" y="182638"/>
                </a:lnTo>
                <a:lnTo>
                  <a:pt x="312599" y="187432"/>
                </a:lnTo>
                <a:lnTo>
                  <a:pt x="322448" y="197838"/>
                </a:lnTo>
                <a:lnTo>
                  <a:pt x="330000" y="208813"/>
                </a:lnTo>
                <a:lnTo>
                  <a:pt x="336532" y="220041"/>
                </a:lnTo>
                <a:lnTo>
                  <a:pt x="338654" y="226655"/>
                </a:lnTo>
                <a:lnTo>
                  <a:pt x="340070" y="233921"/>
                </a:lnTo>
                <a:lnTo>
                  <a:pt x="341013" y="241623"/>
                </a:lnTo>
                <a:lnTo>
                  <a:pt x="340690" y="249615"/>
                </a:lnTo>
                <a:lnTo>
                  <a:pt x="339521" y="257800"/>
                </a:lnTo>
                <a:lnTo>
                  <a:pt x="337790" y="266115"/>
                </a:lnTo>
                <a:lnTo>
                  <a:pt x="335684" y="274516"/>
                </a:lnTo>
                <a:lnTo>
                  <a:pt x="333326" y="282974"/>
                </a:lnTo>
                <a:lnTo>
                  <a:pt x="330803" y="291469"/>
                </a:lnTo>
                <a:lnTo>
                  <a:pt x="327215" y="299991"/>
                </a:lnTo>
                <a:lnTo>
                  <a:pt x="322919" y="308529"/>
                </a:lnTo>
                <a:lnTo>
                  <a:pt x="318149" y="317079"/>
                </a:lnTo>
                <a:lnTo>
                  <a:pt x="314969" y="325637"/>
                </a:lnTo>
                <a:lnTo>
                  <a:pt x="312850" y="334199"/>
                </a:lnTo>
                <a:lnTo>
                  <a:pt x="311436" y="342765"/>
                </a:lnTo>
                <a:lnTo>
                  <a:pt x="307637" y="350381"/>
                </a:lnTo>
                <a:lnTo>
                  <a:pt x="302247" y="357363"/>
                </a:lnTo>
                <a:lnTo>
                  <a:pt x="252781" y="407134"/>
                </a:lnTo>
                <a:lnTo>
                  <a:pt x="245673" y="412343"/>
                </a:lnTo>
                <a:lnTo>
                  <a:pt x="238077" y="416769"/>
                </a:lnTo>
                <a:lnTo>
                  <a:pt x="230156" y="420671"/>
                </a:lnTo>
                <a:lnTo>
                  <a:pt x="222970" y="423273"/>
                </a:lnTo>
                <a:lnTo>
                  <a:pt x="216274" y="425008"/>
                </a:lnTo>
                <a:lnTo>
                  <a:pt x="209905" y="426164"/>
                </a:lnTo>
                <a:lnTo>
                  <a:pt x="203754" y="427887"/>
                </a:lnTo>
                <a:lnTo>
                  <a:pt x="197749" y="429989"/>
                </a:lnTo>
                <a:lnTo>
                  <a:pt x="191840" y="432342"/>
                </a:lnTo>
                <a:lnTo>
                  <a:pt x="182735" y="434957"/>
                </a:lnTo>
                <a:lnTo>
                  <a:pt x="172254" y="436429"/>
                </a:lnTo>
                <a:lnTo>
                  <a:pt x="169128" y="436636"/>
                </a:lnTo>
                <a:lnTo>
                  <a:pt x="166092" y="435821"/>
                </a:lnTo>
                <a:lnTo>
                  <a:pt x="157269" y="431076"/>
                </a:lnTo>
                <a:lnTo>
                  <a:pt x="148621" y="428295"/>
                </a:lnTo>
                <a:lnTo>
                  <a:pt x="142889" y="424268"/>
                </a:lnTo>
                <a:lnTo>
                  <a:pt x="140980" y="421861"/>
                </a:lnTo>
                <a:lnTo>
                  <a:pt x="139706" y="419304"/>
                </a:lnTo>
                <a:lnTo>
                  <a:pt x="137160" y="41133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686"/>
          <p:cNvSpPr/>
          <p:nvPr/>
        </p:nvSpPr>
        <p:spPr>
          <a:xfrm>
            <a:off x="5403532" y="3077571"/>
            <a:ext cx="360046" cy="402865"/>
          </a:xfrm>
          <a:custGeom>
            <a:avLst/>
            <a:gdLst/>
            <a:ahLst/>
            <a:cxnLst/>
            <a:rect l="0" t="0" r="0" b="0"/>
            <a:pathLst>
              <a:path w="360046" h="402865">
                <a:moveTo>
                  <a:pt x="0" y="68536"/>
                </a:moveTo>
                <a:lnTo>
                  <a:pt x="0" y="63985"/>
                </a:lnTo>
                <a:lnTo>
                  <a:pt x="953" y="61692"/>
                </a:lnTo>
                <a:lnTo>
                  <a:pt x="6844" y="53914"/>
                </a:lnTo>
                <a:lnTo>
                  <a:pt x="11932" y="48385"/>
                </a:lnTo>
                <a:lnTo>
                  <a:pt x="19908" y="42753"/>
                </a:lnTo>
                <a:lnTo>
                  <a:pt x="29803" y="37074"/>
                </a:lnTo>
                <a:lnTo>
                  <a:pt x="40551" y="31376"/>
                </a:lnTo>
                <a:lnTo>
                  <a:pt x="57312" y="22812"/>
                </a:lnTo>
                <a:lnTo>
                  <a:pt x="63925" y="19956"/>
                </a:lnTo>
                <a:lnTo>
                  <a:pt x="71192" y="17099"/>
                </a:lnTo>
                <a:lnTo>
                  <a:pt x="86886" y="11385"/>
                </a:lnTo>
                <a:lnTo>
                  <a:pt x="103386" y="5671"/>
                </a:lnTo>
                <a:lnTo>
                  <a:pt x="111786" y="3766"/>
                </a:lnTo>
                <a:lnTo>
                  <a:pt x="120244" y="2496"/>
                </a:lnTo>
                <a:lnTo>
                  <a:pt x="128740" y="1649"/>
                </a:lnTo>
                <a:lnTo>
                  <a:pt x="137262" y="1085"/>
                </a:lnTo>
                <a:lnTo>
                  <a:pt x="145800" y="709"/>
                </a:lnTo>
                <a:lnTo>
                  <a:pt x="162908" y="291"/>
                </a:lnTo>
                <a:lnTo>
                  <a:pt x="205744" y="0"/>
                </a:lnTo>
                <a:lnTo>
                  <a:pt x="214315" y="938"/>
                </a:lnTo>
                <a:lnTo>
                  <a:pt x="222887" y="2516"/>
                </a:lnTo>
                <a:lnTo>
                  <a:pt x="231458" y="4520"/>
                </a:lnTo>
                <a:lnTo>
                  <a:pt x="240031" y="6809"/>
                </a:lnTo>
                <a:lnTo>
                  <a:pt x="257175" y="11892"/>
                </a:lnTo>
                <a:lnTo>
                  <a:pt x="264795" y="15533"/>
                </a:lnTo>
                <a:lnTo>
                  <a:pt x="271780" y="19866"/>
                </a:lnTo>
                <a:lnTo>
                  <a:pt x="278342" y="24659"/>
                </a:lnTo>
                <a:lnTo>
                  <a:pt x="284621" y="28807"/>
                </a:lnTo>
                <a:lnTo>
                  <a:pt x="290713" y="32525"/>
                </a:lnTo>
                <a:lnTo>
                  <a:pt x="296678" y="35956"/>
                </a:lnTo>
                <a:lnTo>
                  <a:pt x="302560" y="40149"/>
                </a:lnTo>
                <a:lnTo>
                  <a:pt x="308387" y="44849"/>
                </a:lnTo>
                <a:lnTo>
                  <a:pt x="314177" y="49887"/>
                </a:lnTo>
                <a:lnTo>
                  <a:pt x="318989" y="56104"/>
                </a:lnTo>
                <a:lnTo>
                  <a:pt x="323149" y="63105"/>
                </a:lnTo>
                <a:lnTo>
                  <a:pt x="336671" y="90323"/>
                </a:lnTo>
                <a:lnTo>
                  <a:pt x="339699" y="97348"/>
                </a:lnTo>
                <a:lnTo>
                  <a:pt x="342671" y="104889"/>
                </a:lnTo>
                <a:lnTo>
                  <a:pt x="345605" y="112774"/>
                </a:lnTo>
                <a:lnTo>
                  <a:pt x="347561" y="119935"/>
                </a:lnTo>
                <a:lnTo>
                  <a:pt x="348865" y="126615"/>
                </a:lnTo>
                <a:lnTo>
                  <a:pt x="349734" y="132973"/>
                </a:lnTo>
                <a:lnTo>
                  <a:pt x="349361" y="140069"/>
                </a:lnTo>
                <a:lnTo>
                  <a:pt x="348160" y="147657"/>
                </a:lnTo>
                <a:lnTo>
                  <a:pt x="346406" y="155573"/>
                </a:lnTo>
                <a:lnTo>
                  <a:pt x="344285" y="163708"/>
                </a:lnTo>
                <a:lnTo>
                  <a:pt x="341918" y="171989"/>
                </a:lnTo>
                <a:lnTo>
                  <a:pt x="339388" y="180367"/>
                </a:lnTo>
                <a:lnTo>
                  <a:pt x="335796" y="188810"/>
                </a:lnTo>
                <a:lnTo>
                  <a:pt x="331497" y="197296"/>
                </a:lnTo>
                <a:lnTo>
                  <a:pt x="326725" y="205811"/>
                </a:lnTo>
                <a:lnTo>
                  <a:pt x="321639" y="214345"/>
                </a:lnTo>
                <a:lnTo>
                  <a:pt x="310909" y="231447"/>
                </a:lnTo>
                <a:lnTo>
                  <a:pt x="294157" y="257141"/>
                </a:lnTo>
                <a:lnTo>
                  <a:pt x="287545" y="265710"/>
                </a:lnTo>
                <a:lnTo>
                  <a:pt x="280279" y="274280"/>
                </a:lnTo>
                <a:lnTo>
                  <a:pt x="265539" y="290471"/>
                </a:lnTo>
                <a:lnTo>
                  <a:pt x="252638" y="304016"/>
                </a:lnTo>
                <a:lnTo>
                  <a:pt x="245577" y="310295"/>
                </a:lnTo>
                <a:lnTo>
                  <a:pt x="238013" y="316386"/>
                </a:lnTo>
                <a:lnTo>
                  <a:pt x="230113" y="322352"/>
                </a:lnTo>
                <a:lnTo>
                  <a:pt x="224846" y="328234"/>
                </a:lnTo>
                <a:lnTo>
                  <a:pt x="221335" y="334061"/>
                </a:lnTo>
                <a:lnTo>
                  <a:pt x="218994" y="339850"/>
                </a:lnTo>
                <a:lnTo>
                  <a:pt x="214576" y="344662"/>
                </a:lnTo>
                <a:lnTo>
                  <a:pt x="208773" y="348822"/>
                </a:lnTo>
                <a:lnTo>
                  <a:pt x="202047" y="352549"/>
                </a:lnTo>
                <a:lnTo>
                  <a:pt x="195658" y="355033"/>
                </a:lnTo>
                <a:lnTo>
                  <a:pt x="189494" y="356689"/>
                </a:lnTo>
                <a:lnTo>
                  <a:pt x="183480" y="357793"/>
                </a:lnTo>
                <a:lnTo>
                  <a:pt x="177564" y="359481"/>
                </a:lnTo>
                <a:lnTo>
                  <a:pt x="171716" y="361560"/>
                </a:lnTo>
                <a:lnTo>
                  <a:pt x="165913" y="363898"/>
                </a:lnTo>
                <a:lnTo>
                  <a:pt x="159186" y="365456"/>
                </a:lnTo>
                <a:lnTo>
                  <a:pt x="151844" y="366495"/>
                </a:lnTo>
                <a:lnTo>
                  <a:pt x="144092" y="367188"/>
                </a:lnTo>
                <a:lnTo>
                  <a:pt x="137019" y="366698"/>
                </a:lnTo>
                <a:lnTo>
                  <a:pt x="130398" y="365418"/>
                </a:lnTo>
                <a:lnTo>
                  <a:pt x="124080" y="363612"/>
                </a:lnTo>
                <a:lnTo>
                  <a:pt x="114519" y="361606"/>
                </a:lnTo>
                <a:lnTo>
                  <a:pt x="110636" y="361071"/>
                </a:lnTo>
                <a:lnTo>
                  <a:pt x="107095" y="359762"/>
                </a:lnTo>
                <a:lnTo>
                  <a:pt x="86948" y="348277"/>
                </a:lnTo>
                <a:lnTo>
                  <a:pt x="77968" y="343612"/>
                </a:lnTo>
                <a:lnTo>
                  <a:pt x="71029" y="339550"/>
                </a:lnTo>
                <a:lnTo>
                  <a:pt x="60778" y="332497"/>
                </a:lnTo>
                <a:lnTo>
                  <a:pt x="57664" y="329282"/>
                </a:lnTo>
                <a:lnTo>
                  <a:pt x="55588" y="326187"/>
                </a:lnTo>
                <a:lnTo>
                  <a:pt x="54203" y="323171"/>
                </a:lnTo>
                <a:lnTo>
                  <a:pt x="52665" y="314740"/>
                </a:lnTo>
                <a:lnTo>
                  <a:pt x="51982" y="305595"/>
                </a:lnTo>
                <a:lnTo>
                  <a:pt x="51678" y="298356"/>
                </a:lnTo>
                <a:lnTo>
                  <a:pt x="52550" y="295092"/>
                </a:lnTo>
                <a:lnTo>
                  <a:pt x="56058" y="288925"/>
                </a:lnTo>
                <a:lnTo>
                  <a:pt x="66071" y="277205"/>
                </a:lnTo>
                <a:lnTo>
                  <a:pt x="71593" y="271450"/>
                </a:lnTo>
                <a:lnTo>
                  <a:pt x="75351" y="269535"/>
                </a:lnTo>
                <a:lnTo>
                  <a:pt x="89742" y="265886"/>
                </a:lnTo>
                <a:lnTo>
                  <a:pt x="100528" y="261657"/>
                </a:lnTo>
                <a:lnTo>
                  <a:pt x="107023" y="260148"/>
                </a:lnTo>
                <a:lnTo>
                  <a:pt x="114211" y="259143"/>
                </a:lnTo>
                <a:lnTo>
                  <a:pt x="121861" y="258472"/>
                </a:lnTo>
                <a:lnTo>
                  <a:pt x="128866" y="258025"/>
                </a:lnTo>
                <a:lnTo>
                  <a:pt x="141729" y="257528"/>
                </a:lnTo>
                <a:lnTo>
                  <a:pt x="159681" y="257249"/>
                </a:lnTo>
                <a:lnTo>
                  <a:pt x="181615" y="257166"/>
                </a:lnTo>
                <a:lnTo>
                  <a:pt x="187752" y="258107"/>
                </a:lnTo>
                <a:lnTo>
                  <a:pt x="197111" y="261692"/>
                </a:lnTo>
                <a:lnTo>
                  <a:pt x="202844" y="263982"/>
                </a:lnTo>
                <a:lnTo>
                  <a:pt x="216836" y="269066"/>
                </a:lnTo>
                <a:lnTo>
                  <a:pt x="223615" y="271755"/>
                </a:lnTo>
                <a:lnTo>
                  <a:pt x="230039" y="274501"/>
                </a:lnTo>
                <a:lnTo>
                  <a:pt x="242257" y="280091"/>
                </a:lnTo>
                <a:lnTo>
                  <a:pt x="254037" y="285750"/>
                </a:lnTo>
                <a:lnTo>
                  <a:pt x="259845" y="289545"/>
                </a:lnTo>
                <a:lnTo>
                  <a:pt x="265623" y="293981"/>
                </a:lnTo>
                <a:lnTo>
                  <a:pt x="276170" y="303036"/>
                </a:lnTo>
                <a:lnTo>
                  <a:pt x="284032" y="310236"/>
                </a:lnTo>
                <a:lnTo>
                  <a:pt x="290702" y="319151"/>
                </a:lnTo>
                <a:lnTo>
                  <a:pt x="293813" y="324195"/>
                </a:lnTo>
                <a:lnTo>
                  <a:pt x="299698" y="329463"/>
                </a:lnTo>
                <a:lnTo>
                  <a:pt x="307431" y="334880"/>
                </a:lnTo>
                <a:lnTo>
                  <a:pt x="316397" y="340396"/>
                </a:lnTo>
                <a:lnTo>
                  <a:pt x="323326" y="345979"/>
                </a:lnTo>
                <a:lnTo>
                  <a:pt x="333566" y="357261"/>
                </a:lnTo>
                <a:lnTo>
                  <a:pt x="341292" y="368626"/>
                </a:lnTo>
                <a:lnTo>
                  <a:pt x="347900" y="379074"/>
                </a:lnTo>
                <a:lnTo>
                  <a:pt x="356023" y="390312"/>
                </a:lnTo>
                <a:lnTo>
                  <a:pt x="360045" y="40286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687"/>
          <p:cNvSpPr/>
          <p:nvPr/>
        </p:nvSpPr>
        <p:spPr>
          <a:xfrm>
            <a:off x="5798926" y="3420458"/>
            <a:ext cx="127529" cy="162847"/>
          </a:xfrm>
          <a:custGeom>
            <a:avLst/>
            <a:gdLst/>
            <a:ahLst/>
            <a:cxnLst/>
            <a:rect l="0" t="0" r="0" b="0"/>
            <a:pathLst>
              <a:path w="127529" h="162847">
                <a:moveTo>
                  <a:pt x="24658" y="8542"/>
                </a:moveTo>
                <a:lnTo>
                  <a:pt x="0" y="322"/>
                </a:lnTo>
                <a:lnTo>
                  <a:pt x="1952" y="126"/>
                </a:lnTo>
                <a:lnTo>
                  <a:pt x="5994" y="39"/>
                </a:lnTo>
                <a:lnTo>
                  <a:pt x="10966" y="0"/>
                </a:lnTo>
                <a:lnTo>
                  <a:pt x="16482" y="942"/>
                </a:lnTo>
                <a:lnTo>
                  <a:pt x="23970" y="2523"/>
                </a:lnTo>
                <a:lnTo>
                  <a:pt x="32772" y="4529"/>
                </a:lnTo>
                <a:lnTo>
                  <a:pt x="39593" y="5866"/>
                </a:lnTo>
                <a:lnTo>
                  <a:pt x="45092" y="6758"/>
                </a:lnTo>
                <a:lnTo>
                  <a:pt x="49711" y="7353"/>
                </a:lnTo>
                <a:lnTo>
                  <a:pt x="53742" y="9654"/>
                </a:lnTo>
                <a:lnTo>
                  <a:pt x="57383" y="13093"/>
                </a:lnTo>
                <a:lnTo>
                  <a:pt x="60762" y="17291"/>
                </a:lnTo>
                <a:lnTo>
                  <a:pt x="63968" y="21042"/>
                </a:lnTo>
                <a:lnTo>
                  <a:pt x="67057" y="24495"/>
                </a:lnTo>
                <a:lnTo>
                  <a:pt x="70070" y="27750"/>
                </a:lnTo>
                <a:lnTo>
                  <a:pt x="73030" y="31825"/>
                </a:lnTo>
                <a:lnTo>
                  <a:pt x="75956" y="36446"/>
                </a:lnTo>
                <a:lnTo>
                  <a:pt x="78860" y="41432"/>
                </a:lnTo>
                <a:lnTo>
                  <a:pt x="81747" y="46661"/>
                </a:lnTo>
                <a:lnTo>
                  <a:pt x="87497" y="57551"/>
                </a:lnTo>
                <a:lnTo>
                  <a:pt x="89411" y="62170"/>
                </a:lnTo>
                <a:lnTo>
                  <a:pt x="90687" y="66201"/>
                </a:lnTo>
                <a:lnTo>
                  <a:pt x="91538" y="69841"/>
                </a:lnTo>
                <a:lnTo>
                  <a:pt x="93057" y="74173"/>
                </a:lnTo>
                <a:lnTo>
                  <a:pt x="95023" y="78966"/>
                </a:lnTo>
                <a:lnTo>
                  <a:pt x="97286" y="84066"/>
                </a:lnTo>
                <a:lnTo>
                  <a:pt x="98794" y="89371"/>
                </a:lnTo>
                <a:lnTo>
                  <a:pt x="99800" y="94813"/>
                </a:lnTo>
                <a:lnTo>
                  <a:pt x="100470" y="100346"/>
                </a:lnTo>
                <a:lnTo>
                  <a:pt x="101870" y="104987"/>
                </a:lnTo>
                <a:lnTo>
                  <a:pt x="103755" y="109033"/>
                </a:lnTo>
                <a:lnTo>
                  <a:pt x="105964" y="112684"/>
                </a:lnTo>
                <a:lnTo>
                  <a:pt x="107438" y="117022"/>
                </a:lnTo>
                <a:lnTo>
                  <a:pt x="108420" y="121819"/>
                </a:lnTo>
                <a:lnTo>
                  <a:pt x="109075" y="126923"/>
                </a:lnTo>
                <a:lnTo>
                  <a:pt x="110463" y="131277"/>
                </a:lnTo>
                <a:lnTo>
                  <a:pt x="112341" y="135133"/>
                </a:lnTo>
                <a:lnTo>
                  <a:pt x="114546" y="138656"/>
                </a:lnTo>
                <a:lnTo>
                  <a:pt x="116016" y="141957"/>
                </a:lnTo>
                <a:lnTo>
                  <a:pt x="116996" y="145110"/>
                </a:lnTo>
                <a:lnTo>
                  <a:pt x="117650" y="148165"/>
                </a:lnTo>
                <a:lnTo>
                  <a:pt x="119037" y="151154"/>
                </a:lnTo>
                <a:lnTo>
                  <a:pt x="120916" y="154099"/>
                </a:lnTo>
                <a:lnTo>
                  <a:pt x="127528" y="16284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688"/>
          <p:cNvSpPr/>
          <p:nvPr/>
        </p:nvSpPr>
        <p:spPr>
          <a:xfrm>
            <a:off x="5986471" y="3051854"/>
            <a:ext cx="342259" cy="445726"/>
          </a:xfrm>
          <a:custGeom>
            <a:avLst/>
            <a:gdLst/>
            <a:ahLst/>
            <a:cxnLst/>
            <a:rect l="0" t="0" r="0" b="0"/>
            <a:pathLst>
              <a:path w="342259" h="445726">
                <a:moveTo>
                  <a:pt x="8563" y="77108"/>
                </a:moveTo>
                <a:lnTo>
                  <a:pt x="0" y="68545"/>
                </a:lnTo>
                <a:lnTo>
                  <a:pt x="4545" y="68538"/>
                </a:lnTo>
                <a:lnTo>
                  <a:pt x="6837" y="67585"/>
                </a:lnTo>
                <a:lnTo>
                  <a:pt x="11924" y="63986"/>
                </a:lnTo>
                <a:lnTo>
                  <a:pt x="15566" y="62645"/>
                </a:lnTo>
                <a:lnTo>
                  <a:pt x="24693" y="61155"/>
                </a:lnTo>
                <a:lnTo>
                  <a:pt x="35100" y="57953"/>
                </a:lnTo>
                <a:lnTo>
                  <a:pt x="40542" y="55765"/>
                </a:lnTo>
                <a:lnTo>
                  <a:pt x="54209" y="50795"/>
                </a:lnTo>
                <a:lnTo>
                  <a:pt x="86266" y="39843"/>
                </a:lnTo>
                <a:lnTo>
                  <a:pt x="95608" y="37025"/>
                </a:lnTo>
                <a:lnTo>
                  <a:pt x="116147" y="31353"/>
                </a:lnTo>
                <a:lnTo>
                  <a:pt x="193457" y="11384"/>
                </a:lnTo>
                <a:lnTo>
                  <a:pt x="212659" y="5670"/>
                </a:lnTo>
                <a:lnTo>
                  <a:pt x="221779" y="3765"/>
                </a:lnTo>
                <a:lnTo>
                  <a:pt x="230718" y="2495"/>
                </a:lnTo>
                <a:lnTo>
                  <a:pt x="239534" y="1649"/>
                </a:lnTo>
                <a:lnTo>
                  <a:pt x="248268" y="1084"/>
                </a:lnTo>
                <a:lnTo>
                  <a:pt x="256949" y="708"/>
                </a:lnTo>
                <a:lnTo>
                  <a:pt x="274215" y="290"/>
                </a:lnTo>
                <a:lnTo>
                  <a:pt x="308059" y="0"/>
                </a:lnTo>
                <a:lnTo>
                  <a:pt x="318203" y="2515"/>
                </a:lnTo>
                <a:lnTo>
                  <a:pt x="328108" y="6808"/>
                </a:lnTo>
                <a:lnTo>
                  <a:pt x="335686" y="11891"/>
                </a:lnTo>
                <a:lnTo>
                  <a:pt x="338088" y="14580"/>
                </a:lnTo>
                <a:lnTo>
                  <a:pt x="339689" y="17325"/>
                </a:lnTo>
                <a:lnTo>
                  <a:pt x="340756" y="20108"/>
                </a:lnTo>
                <a:lnTo>
                  <a:pt x="342258" y="33126"/>
                </a:lnTo>
                <a:lnTo>
                  <a:pt x="340070" y="46130"/>
                </a:lnTo>
                <a:lnTo>
                  <a:pt x="338153" y="53599"/>
                </a:lnTo>
                <a:lnTo>
                  <a:pt x="333483" y="66977"/>
                </a:lnTo>
                <a:lnTo>
                  <a:pt x="328232" y="80225"/>
                </a:lnTo>
                <a:lnTo>
                  <a:pt x="322724" y="95638"/>
                </a:lnTo>
                <a:lnTo>
                  <a:pt x="318969" y="104702"/>
                </a:lnTo>
                <a:lnTo>
                  <a:pt x="314561" y="114554"/>
                </a:lnTo>
                <a:lnTo>
                  <a:pt x="309717" y="124932"/>
                </a:lnTo>
                <a:lnTo>
                  <a:pt x="304582" y="134708"/>
                </a:lnTo>
                <a:lnTo>
                  <a:pt x="299254" y="144083"/>
                </a:lnTo>
                <a:lnTo>
                  <a:pt x="293797" y="153191"/>
                </a:lnTo>
                <a:lnTo>
                  <a:pt x="282654" y="170930"/>
                </a:lnTo>
                <a:lnTo>
                  <a:pt x="277016" y="179661"/>
                </a:lnTo>
                <a:lnTo>
                  <a:pt x="271352" y="189292"/>
                </a:lnTo>
                <a:lnTo>
                  <a:pt x="265671" y="199522"/>
                </a:lnTo>
                <a:lnTo>
                  <a:pt x="259978" y="210153"/>
                </a:lnTo>
                <a:lnTo>
                  <a:pt x="254278" y="220097"/>
                </a:lnTo>
                <a:lnTo>
                  <a:pt x="248574" y="229584"/>
                </a:lnTo>
                <a:lnTo>
                  <a:pt x="242865" y="238766"/>
                </a:lnTo>
                <a:lnTo>
                  <a:pt x="238107" y="248698"/>
                </a:lnTo>
                <a:lnTo>
                  <a:pt x="233983" y="259129"/>
                </a:lnTo>
                <a:lnTo>
                  <a:pt x="202918" y="351314"/>
                </a:lnTo>
                <a:lnTo>
                  <a:pt x="203855" y="358972"/>
                </a:lnTo>
                <a:lnTo>
                  <a:pt x="207338" y="365983"/>
                </a:lnTo>
                <a:lnTo>
                  <a:pt x="212518" y="372561"/>
                </a:lnTo>
                <a:lnTo>
                  <a:pt x="218272" y="384950"/>
                </a:lnTo>
                <a:lnTo>
                  <a:pt x="220830" y="395854"/>
                </a:lnTo>
                <a:lnTo>
                  <a:pt x="222270" y="408301"/>
                </a:lnTo>
                <a:lnTo>
                  <a:pt x="222606" y="418297"/>
                </a:lnTo>
                <a:lnTo>
                  <a:pt x="222853" y="435059"/>
                </a:lnTo>
                <a:lnTo>
                  <a:pt x="222869" y="441083"/>
                </a:lnTo>
                <a:lnTo>
                  <a:pt x="223824" y="442631"/>
                </a:lnTo>
                <a:lnTo>
                  <a:pt x="225413" y="443662"/>
                </a:lnTo>
                <a:lnTo>
                  <a:pt x="231449" y="44572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689"/>
          <p:cNvSpPr/>
          <p:nvPr/>
        </p:nvSpPr>
        <p:spPr>
          <a:xfrm>
            <a:off x="6424057" y="3060391"/>
            <a:ext cx="256592" cy="394327"/>
          </a:xfrm>
          <a:custGeom>
            <a:avLst/>
            <a:gdLst/>
            <a:ahLst/>
            <a:cxnLst/>
            <a:rect l="0" t="0" r="0" b="0"/>
            <a:pathLst>
              <a:path w="256592" h="394327">
                <a:moveTo>
                  <a:pt x="145335" y="8564"/>
                </a:moveTo>
                <a:lnTo>
                  <a:pt x="145335" y="4013"/>
                </a:lnTo>
                <a:lnTo>
                  <a:pt x="144383" y="2672"/>
                </a:lnTo>
                <a:lnTo>
                  <a:pt x="142795" y="1778"/>
                </a:lnTo>
                <a:lnTo>
                  <a:pt x="136867" y="22"/>
                </a:lnTo>
                <a:lnTo>
                  <a:pt x="132243" y="0"/>
                </a:lnTo>
                <a:lnTo>
                  <a:pt x="129939" y="950"/>
                </a:lnTo>
                <a:lnTo>
                  <a:pt x="122147" y="6837"/>
                </a:lnTo>
                <a:lnTo>
                  <a:pt x="116615" y="11924"/>
                </a:lnTo>
                <a:lnTo>
                  <a:pt x="110980" y="19900"/>
                </a:lnTo>
                <a:lnTo>
                  <a:pt x="104349" y="29794"/>
                </a:lnTo>
                <a:lnTo>
                  <a:pt x="99913" y="35100"/>
                </a:lnTo>
                <a:lnTo>
                  <a:pt x="95052" y="40542"/>
                </a:lnTo>
                <a:lnTo>
                  <a:pt x="84569" y="51669"/>
                </a:lnTo>
                <a:lnTo>
                  <a:pt x="79108" y="57303"/>
                </a:lnTo>
                <a:lnTo>
                  <a:pt x="74513" y="62964"/>
                </a:lnTo>
                <a:lnTo>
                  <a:pt x="66869" y="74334"/>
                </a:lnTo>
                <a:lnTo>
                  <a:pt x="52659" y="95996"/>
                </a:lnTo>
                <a:lnTo>
                  <a:pt x="48309" y="103047"/>
                </a:lnTo>
                <a:lnTo>
                  <a:pt x="44456" y="109652"/>
                </a:lnTo>
                <a:lnTo>
                  <a:pt x="40935" y="115961"/>
                </a:lnTo>
                <a:lnTo>
                  <a:pt x="37635" y="123024"/>
                </a:lnTo>
                <a:lnTo>
                  <a:pt x="34482" y="130591"/>
                </a:lnTo>
                <a:lnTo>
                  <a:pt x="31428" y="138493"/>
                </a:lnTo>
                <a:lnTo>
                  <a:pt x="28439" y="145666"/>
                </a:lnTo>
                <a:lnTo>
                  <a:pt x="25495" y="152352"/>
                </a:lnTo>
                <a:lnTo>
                  <a:pt x="22579" y="158715"/>
                </a:lnTo>
                <a:lnTo>
                  <a:pt x="19683" y="165814"/>
                </a:lnTo>
                <a:lnTo>
                  <a:pt x="16799" y="173405"/>
                </a:lnTo>
                <a:lnTo>
                  <a:pt x="13925" y="181323"/>
                </a:lnTo>
                <a:lnTo>
                  <a:pt x="12008" y="189459"/>
                </a:lnTo>
                <a:lnTo>
                  <a:pt x="10730" y="197741"/>
                </a:lnTo>
                <a:lnTo>
                  <a:pt x="9878" y="206119"/>
                </a:lnTo>
                <a:lnTo>
                  <a:pt x="8359" y="214562"/>
                </a:lnTo>
                <a:lnTo>
                  <a:pt x="6392" y="223048"/>
                </a:lnTo>
                <a:lnTo>
                  <a:pt x="4129" y="231564"/>
                </a:lnTo>
                <a:lnTo>
                  <a:pt x="2620" y="240098"/>
                </a:lnTo>
                <a:lnTo>
                  <a:pt x="1614" y="248645"/>
                </a:lnTo>
                <a:lnTo>
                  <a:pt x="944" y="257200"/>
                </a:lnTo>
                <a:lnTo>
                  <a:pt x="497" y="264809"/>
                </a:lnTo>
                <a:lnTo>
                  <a:pt x="0" y="278343"/>
                </a:lnTo>
                <a:lnTo>
                  <a:pt x="820" y="284619"/>
                </a:lnTo>
                <a:lnTo>
                  <a:pt x="4271" y="296672"/>
                </a:lnTo>
                <a:lnTo>
                  <a:pt x="8980" y="308380"/>
                </a:lnTo>
                <a:lnTo>
                  <a:pt x="14248" y="319932"/>
                </a:lnTo>
                <a:lnTo>
                  <a:pt x="25391" y="342872"/>
                </a:lnTo>
                <a:lnTo>
                  <a:pt x="28225" y="348593"/>
                </a:lnTo>
                <a:lnTo>
                  <a:pt x="34877" y="353360"/>
                </a:lnTo>
                <a:lnTo>
                  <a:pt x="44073" y="357490"/>
                </a:lnTo>
                <a:lnTo>
                  <a:pt x="54968" y="361197"/>
                </a:lnTo>
                <a:lnTo>
                  <a:pt x="64135" y="365572"/>
                </a:lnTo>
                <a:lnTo>
                  <a:pt x="72152" y="370394"/>
                </a:lnTo>
                <a:lnTo>
                  <a:pt x="79401" y="375514"/>
                </a:lnTo>
                <a:lnTo>
                  <a:pt x="86139" y="379880"/>
                </a:lnTo>
                <a:lnTo>
                  <a:pt x="92536" y="383743"/>
                </a:lnTo>
                <a:lnTo>
                  <a:pt x="98706" y="387271"/>
                </a:lnTo>
                <a:lnTo>
                  <a:pt x="103771" y="389622"/>
                </a:lnTo>
                <a:lnTo>
                  <a:pt x="108101" y="391190"/>
                </a:lnTo>
                <a:lnTo>
                  <a:pt x="111940" y="392235"/>
                </a:lnTo>
                <a:lnTo>
                  <a:pt x="116404" y="392933"/>
                </a:lnTo>
                <a:lnTo>
                  <a:pt x="121286" y="393397"/>
                </a:lnTo>
                <a:lnTo>
                  <a:pt x="126444" y="393707"/>
                </a:lnTo>
                <a:lnTo>
                  <a:pt x="137257" y="394051"/>
                </a:lnTo>
                <a:lnTo>
                  <a:pt x="159720" y="394272"/>
                </a:lnTo>
                <a:lnTo>
                  <a:pt x="165403" y="393338"/>
                </a:lnTo>
                <a:lnTo>
                  <a:pt x="171096" y="391762"/>
                </a:lnTo>
                <a:lnTo>
                  <a:pt x="176796" y="389759"/>
                </a:lnTo>
                <a:lnTo>
                  <a:pt x="182502" y="387471"/>
                </a:lnTo>
                <a:lnTo>
                  <a:pt x="188210" y="384994"/>
                </a:lnTo>
                <a:lnTo>
                  <a:pt x="199634" y="379701"/>
                </a:lnTo>
                <a:lnTo>
                  <a:pt x="211060" y="374174"/>
                </a:lnTo>
                <a:lnTo>
                  <a:pt x="212965" y="370413"/>
                </a:lnTo>
                <a:lnTo>
                  <a:pt x="212329" y="366002"/>
                </a:lnTo>
                <a:lnTo>
                  <a:pt x="210000" y="361156"/>
                </a:lnTo>
                <a:lnTo>
                  <a:pt x="209400" y="356020"/>
                </a:lnTo>
                <a:lnTo>
                  <a:pt x="211273" y="345234"/>
                </a:lnTo>
                <a:lnTo>
                  <a:pt x="217821" y="334090"/>
                </a:lnTo>
                <a:lnTo>
                  <a:pt x="222234" y="328451"/>
                </a:lnTo>
                <a:lnTo>
                  <a:pt x="227081" y="322787"/>
                </a:lnTo>
                <a:lnTo>
                  <a:pt x="232218" y="317106"/>
                </a:lnTo>
                <a:lnTo>
                  <a:pt x="237547" y="311414"/>
                </a:lnTo>
                <a:lnTo>
                  <a:pt x="242052" y="305714"/>
                </a:lnTo>
                <a:lnTo>
                  <a:pt x="249598" y="294300"/>
                </a:lnTo>
                <a:lnTo>
                  <a:pt x="253587" y="282878"/>
                </a:lnTo>
                <a:lnTo>
                  <a:pt x="255360" y="272404"/>
                </a:lnTo>
                <a:lnTo>
                  <a:pt x="256357" y="261152"/>
                </a:lnTo>
                <a:lnTo>
                  <a:pt x="256591" y="254810"/>
                </a:lnTo>
                <a:lnTo>
                  <a:pt x="255701" y="251785"/>
                </a:lnTo>
                <a:lnTo>
                  <a:pt x="250849" y="242977"/>
                </a:lnTo>
                <a:lnTo>
                  <a:pt x="249380" y="237208"/>
                </a:lnTo>
                <a:lnTo>
                  <a:pt x="247083" y="234335"/>
                </a:lnTo>
                <a:lnTo>
                  <a:pt x="239451" y="228604"/>
                </a:lnTo>
                <a:lnTo>
                  <a:pt x="232250" y="225422"/>
                </a:lnTo>
                <a:lnTo>
                  <a:pt x="224922" y="224008"/>
                </a:lnTo>
                <a:lnTo>
                  <a:pt x="220300" y="223631"/>
                </a:lnTo>
                <a:lnTo>
                  <a:pt x="215314" y="223379"/>
                </a:lnTo>
                <a:lnTo>
                  <a:pt x="211038" y="224164"/>
                </a:lnTo>
                <a:lnTo>
                  <a:pt x="203746" y="227576"/>
                </a:lnTo>
                <a:lnTo>
                  <a:pt x="198564" y="229819"/>
                </a:lnTo>
                <a:lnTo>
                  <a:pt x="192251" y="232268"/>
                </a:lnTo>
                <a:lnTo>
                  <a:pt x="185185" y="234852"/>
                </a:lnTo>
                <a:lnTo>
                  <a:pt x="179522" y="237527"/>
                </a:lnTo>
                <a:lnTo>
                  <a:pt x="174793" y="240264"/>
                </a:lnTo>
                <a:lnTo>
                  <a:pt x="170690" y="243040"/>
                </a:lnTo>
                <a:lnTo>
                  <a:pt x="166048" y="245844"/>
                </a:lnTo>
                <a:lnTo>
                  <a:pt x="161048" y="248665"/>
                </a:lnTo>
                <a:lnTo>
                  <a:pt x="155811" y="251499"/>
                </a:lnTo>
                <a:lnTo>
                  <a:pt x="149461" y="255293"/>
                </a:lnTo>
                <a:lnTo>
                  <a:pt x="134787" y="264588"/>
                </a:lnTo>
                <a:lnTo>
                  <a:pt x="128777" y="269734"/>
                </a:lnTo>
                <a:lnTo>
                  <a:pt x="123820" y="275070"/>
                </a:lnTo>
                <a:lnTo>
                  <a:pt x="119561" y="280532"/>
                </a:lnTo>
                <a:lnTo>
                  <a:pt x="114818" y="285126"/>
                </a:lnTo>
                <a:lnTo>
                  <a:pt x="109750" y="289141"/>
                </a:lnTo>
                <a:lnTo>
                  <a:pt x="104467" y="292770"/>
                </a:lnTo>
                <a:lnTo>
                  <a:pt x="99992" y="297095"/>
                </a:lnTo>
                <a:lnTo>
                  <a:pt x="92480" y="306980"/>
                </a:lnTo>
                <a:lnTo>
                  <a:pt x="85966" y="315183"/>
                </a:lnTo>
                <a:lnTo>
                  <a:pt x="82896" y="318704"/>
                </a:lnTo>
                <a:lnTo>
                  <a:pt x="80849" y="322957"/>
                </a:lnTo>
                <a:lnTo>
                  <a:pt x="78575" y="332761"/>
                </a:lnTo>
                <a:lnTo>
                  <a:pt x="77295" y="344440"/>
                </a:lnTo>
                <a:lnTo>
                  <a:pt x="76915" y="353933"/>
                </a:lnTo>
                <a:lnTo>
                  <a:pt x="80671" y="356920"/>
                </a:lnTo>
                <a:lnTo>
                  <a:pt x="86986" y="359864"/>
                </a:lnTo>
                <a:lnTo>
                  <a:pt x="95006" y="362779"/>
                </a:lnTo>
                <a:lnTo>
                  <a:pt x="101305" y="365675"/>
                </a:lnTo>
                <a:lnTo>
                  <a:pt x="106456" y="368558"/>
                </a:lnTo>
                <a:lnTo>
                  <a:pt x="117018" y="375478"/>
                </a:lnTo>
                <a:lnTo>
                  <a:pt x="123399" y="381227"/>
                </a:lnTo>
                <a:lnTo>
                  <a:pt x="124995" y="383689"/>
                </a:lnTo>
                <a:lnTo>
                  <a:pt x="126771" y="388963"/>
                </a:lnTo>
                <a:lnTo>
                  <a:pt x="128196" y="390751"/>
                </a:lnTo>
                <a:lnTo>
                  <a:pt x="130099" y="391943"/>
                </a:lnTo>
                <a:lnTo>
                  <a:pt x="134754" y="393267"/>
                </a:lnTo>
                <a:lnTo>
                  <a:pt x="137328" y="393620"/>
                </a:lnTo>
                <a:lnTo>
                  <a:pt x="145335" y="39432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690"/>
          <p:cNvSpPr/>
          <p:nvPr/>
        </p:nvSpPr>
        <p:spPr>
          <a:xfrm>
            <a:off x="6844119" y="3069093"/>
            <a:ext cx="204681" cy="407295"/>
          </a:xfrm>
          <a:custGeom>
            <a:avLst/>
            <a:gdLst/>
            <a:ahLst/>
            <a:cxnLst/>
            <a:rect l="0" t="0" r="0" b="0"/>
            <a:pathLst>
              <a:path w="204681" h="407295">
                <a:moveTo>
                  <a:pt x="136753" y="25579"/>
                </a:moveTo>
                <a:lnTo>
                  <a:pt x="129373" y="18198"/>
                </a:lnTo>
                <a:lnTo>
                  <a:pt x="128711" y="14996"/>
                </a:lnTo>
                <a:lnTo>
                  <a:pt x="128534" y="12809"/>
                </a:lnTo>
                <a:lnTo>
                  <a:pt x="127463" y="10398"/>
                </a:lnTo>
                <a:lnTo>
                  <a:pt x="123734" y="5180"/>
                </a:lnTo>
                <a:lnTo>
                  <a:pt x="121406" y="3407"/>
                </a:lnTo>
                <a:lnTo>
                  <a:pt x="118902" y="2225"/>
                </a:lnTo>
                <a:lnTo>
                  <a:pt x="113579" y="912"/>
                </a:lnTo>
                <a:lnTo>
                  <a:pt x="108038" y="328"/>
                </a:lnTo>
                <a:lnTo>
                  <a:pt x="104275" y="173"/>
                </a:lnTo>
                <a:lnTo>
                  <a:pt x="95014" y="0"/>
                </a:lnTo>
                <a:lnTo>
                  <a:pt x="89877" y="907"/>
                </a:lnTo>
                <a:lnTo>
                  <a:pt x="84548" y="2463"/>
                </a:lnTo>
                <a:lnTo>
                  <a:pt x="79089" y="4453"/>
                </a:lnTo>
                <a:lnTo>
                  <a:pt x="73546" y="6733"/>
                </a:lnTo>
                <a:lnTo>
                  <a:pt x="67945" y="9205"/>
                </a:lnTo>
                <a:lnTo>
                  <a:pt x="62305" y="11805"/>
                </a:lnTo>
                <a:lnTo>
                  <a:pt x="57594" y="14492"/>
                </a:lnTo>
                <a:lnTo>
                  <a:pt x="53501" y="17235"/>
                </a:lnTo>
                <a:lnTo>
                  <a:pt x="49819" y="20016"/>
                </a:lnTo>
                <a:lnTo>
                  <a:pt x="46412" y="23775"/>
                </a:lnTo>
                <a:lnTo>
                  <a:pt x="40087" y="33033"/>
                </a:lnTo>
                <a:lnTo>
                  <a:pt x="36113" y="37216"/>
                </a:lnTo>
                <a:lnTo>
                  <a:pt x="31560" y="40957"/>
                </a:lnTo>
                <a:lnTo>
                  <a:pt x="26619" y="44403"/>
                </a:lnTo>
                <a:lnTo>
                  <a:pt x="22373" y="48606"/>
                </a:lnTo>
                <a:lnTo>
                  <a:pt x="18590" y="53313"/>
                </a:lnTo>
                <a:lnTo>
                  <a:pt x="15115" y="58356"/>
                </a:lnTo>
                <a:lnTo>
                  <a:pt x="11254" y="69039"/>
                </a:lnTo>
                <a:lnTo>
                  <a:pt x="10225" y="74555"/>
                </a:lnTo>
                <a:lnTo>
                  <a:pt x="6541" y="83224"/>
                </a:lnTo>
                <a:lnTo>
                  <a:pt x="4225" y="86869"/>
                </a:lnTo>
                <a:lnTo>
                  <a:pt x="1652" y="95999"/>
                </a:lnTo>
                <a:lnTo>
                  <a:pt x="508" y="106407"/>
                </a:lnTo>
                <a:lnTo>
                  <a:pt x="0" y="117382"/>
                </a:lnTo>
                <a:lnTo>
                  <a:pt x="817" y="122024"/>
                </a:lnTo>
                <a:lnTo>
                  <a:pt x="5565" y="133107"/>
                </a:lnTo>
                <a:lnTo>
                  <a:pt x="7010" y="139409"/>
                </a:lnTo>
                <a:lnTo>
                  <a:pt x="10192" y="145385"/>
                </a:lnTo>
                <a:lnTo>
                  <a:pt x="12374" y="148312"/>
                </a:lnTo>
                <a:lnTo>
                  <a:pt x="15734" y="151216"/>
                </a:lnTo>
                <a:lnTo>
                  <a:pt x="19879" y="154105"/>
                </a:lnTo>
                <a:lnTo>
                  <a:pt x="24547" y="156983"/>
                </a:lnTo>
                <a:lnTo>
                  <a:pt x="28611" y="160806"/>
                </a:lnTo>
                <a:lnTo>
                  <a:pt x="32274" y="165261"/>
                </a:lnTo>
                <a:lnTo>
                  <a:pt x="35668" y="170135"/>
                </a:lnTo>
                <a:lnTo>
                  <a:pt x="40787" y="173385"/>
                </a:lnTo>
                <a:lnTo>
                  <a:pt x="47059" y="175551"/>
                </a:lnTo>
                <a:lnTo>
                  <a:pt x="54097" y="176996"/>
                </a:lnTo>
                <a:lnTo>
                  <a:pt x="60694" y="179863"/>
                </a:lnTo>
                <a:lnTo>
                  <a:pt x="66997" y="183680"/>
                </a:lnTo>
                <a:lnTo>
                  <a:pt x="73104" y="188130"/>
                </a:lnTo>
                <a:lnTo>
                  <a:pt x="80033" y="192049"/>
                </a:lnTo>
                <a:lnTo>
                  <a:pt x="87510" y="195614"/>
                </a:lnTo>
                <a:lnTo>
                  <a:pt x="95351" y="198943"/>
                </a:lnTo>
                <a:lnTo>
                  <a:pt x="109145" y="205182"/>
                </a:lnTo>
                <a:lnTo>
                  <a:pt x="127620" y="214050"/>
                </a:lnTo>
                <a:lnTo>
                  <a:pt x="150930" y="225579"/>
                </a:lnTo>
                <a:lnTo>
                  <a:pt x="155729" y="229398"/>
                </a:lnTo>
                <a:lnTo>
                  <a:pt x="159882" y="233848"/>
                </a:lnTo>
                <a:lnTo>
                  <a:pt x="163602" y="238720"/>
                </a:lnTo>
                <a:lnTo>
                  <a:pt x="167987" y="243873"/>
                </a:lnTo>
                <a:lnTo>
                  <a:pt x="172817" y="249214"/>
                </a:lnTo>
                <a:lnTo>
                  <a:pt x="177940" y="254679"/>
                </a:lnTo>
                <a:lnTo>
                  <a:pt x="183634" y="263291"/>
                </a:lnTo>
                <a:lnTo>
                  <a:pt x="187116" y="271246"/>
                </a:lnTo>
                <a:lnTo>
                  <a:pt x="191839" y="281132"/>
                </a:lnTo>
                <a:lnTo>
                  <a:pt x="192527" y="286435"/>
                </a:lnTo>
                <a:lnTo>
                  <a:pt x="190752" y="297408"/>
                </a:lnTo>
                <a:lnTo>
                  <a:pt x="189328" y="308634"/>
                </a:lnTo>
                <a:lnTo>
                  <a:pt x="187742" y="320926"/>
                </a:lnTo>
                <a:lnTo>
                  <a:pt x="185985" y="328205"/>
                </a:lnTo>
                <a:lnTo>
                  <a:pt x="183862" y="335915"/>
                </a:lnTo>
                <a:lnTo>
                  <a:pt x="184351" y="342959"/>
                </a:lnTo>
                <a:lnTo>
                  <a:pt x="186583" y="349561"/>
                </a:lnTo>
                <a:lnTo>
                  <a:pt x="189975" y="355867"/>
                </a:lnTo>
                <a:lnTo>
                  <a:pt x="190333" y="361023"/>
                </a:lnTo>
                <a:lnTo>
                  <a:pt x="188665" y="365414"/>
                </a:lnTo>
                <a:lnTo>
                  <a:pt x="185649" y="369293"/>
                </a:lnTo>
                <a:lnTo>
                  <a:pt x="181732" y="373784"/>
                </a:lnTo>
                <a:lnTo>
                  <a:pt x="177217" y="378683"/>
                </a:lnTo>
                <a:lnTo>
                  <a:pt x="172301" y="383855"/>
                </a:lnTo>
                <a:lnTo>
                  <a:pt x="166167" y="388254"/>
                </a:lnTo>
                <a:lnTo>
                  <a:pt x="159220" y="392140"/>
                </a:lnTo>
                <a:lnTo>
                  <a:pt x="151731" y="395683"/>
                </a:lnTo>
                <a:lnTo>
                  <a:pt x="144833" y="398045"/>
                </a:lnTo>
                <a:lnTo>
                  <a:pt x="138330" y="399620"/>
                </a:lnTo>
                <a:lnTo>
                  <a:pt x="132089" y="400670"/>
                </a:lnTo>
                <a:lnTo>
                  <a:pt x="126024" y="402322"/>
                </a:lnTo>
                <a:lnTo>
                  <a:pt x="120076" y="404376"/>
                </a:lnTo>
                <a:lnTo>
                  <a:pt x="114204" y="406698"/>
                </a:lnTo>
                <a:lnTo>
                  <a:pt x="109338" y="407294"/>
                </a:lnTo>
                <a:lnTo>
                  <a:pt x="105142" y="406738"/>
                </a:lnTo>
                <a:lnTo>
                  <a:pt x="101391" y="405415"/>
                </a:lnTo>
                <a:lnTo>
                  <a:pt x="96986" y="404533"/>
                </a:lnTo>
                <a:lnTo>
                  <a:pt x="92144" y="403945"/>
                </a:lnTo>
                <a:lnTo>
                  <a:pt x="87011" y="403553"/>
                </a:lnTo>
                <a:lnTo>
                  <a:pt x="82637" y="402339"/>
                </a:lnTo>
                <a:lnTo>
                  <a:pt x="78768" y="400578"/>
                </a:lnTo>
                <a:lnTo>
                  <a:pt x="75236" y="398451"/>
                </a:lnTo>
                <a:lnTo>
                  <a:pt x="71929" y="396080"/>
                </a:lnTo>
                <a:lnTo>
                  <a:pt x="65715" y="390906"/>
                </a:lnTo>
                <a:lnTo>
                  <a:pt x="59778" y="385432"/>
                </a:lnTo>
                <a:lnTo>
                  <a:pt x="56862" y="382638"/>
                </a:lnTo>
                <a:lnTo>
                  <a:pt x="51081" y="374454"/>
                </a:lnTo>
                <a:lnTo>
                  <a:pt x="48206" y="369605"/>
                </a:lnTo>
                <a:lnTo>
                  <a:pt x="42479" y="365420"/>
                </a:lnTo>
                <a:lnTo>
                  <a:pt x="34851" y="361677"/>
                </a:lnTo>
                <a:lnTo>
                  <a:pt x="25957" y="358229"/>
                </a:lnTo>
                <a:lnTo>
                  <a:pt x="19074" y="354026"/>
                </a:lnTo>
                <a:lnTo>
                  <a:pt x="13532" y="349319"/>
                </a:lnTo>
                <a:lnTo>
                  <a:pt x="8886" y="344276"/>
                </a:lnTo>
                <a:lnTo>
                  <a:pt x="6741" y="339008"/>
                </a:lnTo>
                <a:lnTo>
                  <a:pt x="6264" y="333592"/>
                </a:lnTo>
                <a:lnTo>
                  <a:pt x="8273" y="321541"/>
                </a:lnTo>
                <a:lnTo>
                  <a:pt x="10142" y="314327"/>
                </a:lnTo>
                <a:lnTo>
                  <a:pt x="12341" y="306661"/>
                </a:lnTo>
                <a:lnTo>
                  <a:pt x="15711" y="299644"/>
                </a:lnTo>
                <a:lnTo>
                  <a:pt x="19864" y="293062"/>
                </a:lnTo>
                <a:lnTo>
                  <a:pt x="24537" y="286768"/>
                </a:lnTo>
                <a:lnTo>
                  <a:pt x="28604" y="280668"/>
                </a:lnTo>
                <a:lnTo>
                  <a:pt x="32269" y="274696"/>
                </a:lnTo>
                <a:lnTo>
                  <a:pt x="35664" y="268809"/>
                </a:lnTo>
                <a:lnTo>
                  <a:pt x="39833" y="262028"/>
                </a:lnTo>
                <a:lnTo>
                  <a:pt x="49545" y="246872"/>
                </a:lnTo>
                <a:lnTo>
                  <a:pt x="55755" y="239783"/>
                </a:lnTo>
                <a:lnTo>
                  <a:pt x="62752" y="233152"/>
                </a:lnTo>
                <a:lnTo>
                  <a:pt x="70274" y="226826"/>
                </a:lnTo>
                <a:lnTo>
                  <a:pt x="77194" y="219751"/>
                </a:lnTo>
                <a:lnTo>
                  <a:pt x="83712" y="212177"/>
                </a:lnTo>
                <a:lnTo>
                  <a:pt x="89962" y="204271"/>
                </a:lnTo>
                <a:lnTo>
                  <a:pt x="96034" y="197094"/>
                </a:lnTo>
                <a:lnTo>
                  <a:pt x="101988" y="190405"/>
                </a:lnTo>
                <a:lnTo>
                  <a:pt x="107861" y="184040"/>
                </a:lnTo>
                <a:lnTo>
                  <a:pt x="122007" y="169349"/>
                </a:lnTo>
                <a:lnTo>
                  <a:pt x="185224" y="105704"/>
                </a:lnTo>
                <a:lnTo>
                  <a:pt x="190022" y="99951"/>
                </a:lnTo>
                <a:lnTo>
                  <a:pt x="194173" y="94210"/>
                </a:lnTo>
                <a:lnTo>
                  <a:pt x="200373" y="83704"/>
                </a:lnTo>
                <a:lnTo>
                  <a:pt x="203129" y="75860"/>
                </a:lnTo>
                <a:lnTo>
                  <a:pt x="204353" y="66659"/>
                </a:lnTo>
                <a:lnTo>
                  <a:pt x="204680" y="61538"/>
                </a:lnTo>
                <a:lnTo>
                  <a:pt x="203946" y="57171"/>
                </a:lnTo>
                <a:lnTo>
                  <a:pt x="200588" y="49780"/>
                </a:lnTo>
                <a:lnTo>
                  <a:pt x="195922" y="43320"/>
                </a:lnTo>
                <a:lnTo>
                  <a:pt x="193344" y="40264"/>
                </a:lnTo>
                <a:lnTo>
                  <a:pt x="189720" y="37274"/>
                </a:lnTo>
                <a:lnTo>
                  <a:pt x="185399" y="34328"/>
                </a:lnTo>
                <a:lnTo>
                  <a:pt x="180614" y="31412"/>
                </a:lnTo>
                <a:lnTo>
                  <a:pt x="176471" y="29468"/>
                </a:lnTo>
                <a:lnTo>
                  <a:pt x="172757" y="28171"/>
                </a:lnTo>
                <a:lnTo>
                  <a:pt x="169328" y="27307"/>
                </a:lnTo>
                <a:lnTo>
                  <a:pt x="164185" y="25779"/>
                </a:lnTo>
                <a:lnTo>
                  <a:pt x="150850" y="21540"/>
                </a:lnTo>
                <a:lnTo>
                  <a:pt x="144246" y="20029"/>
                </a:lnTo>
                <a:lnTo>
                  <a:pt x="137939" y="19022"/>
                </a:lnTo>
                <a:lnTo>
                  <a:pt x="131828" y="18350"/>
                </a:lnTo>
                <a:lnTo>
                  <a:pt x="124897" y="16950"/>
                </a:lnTo>
                <a:lnTo>
                  <a:pt x="117419" y="15064"/>
                </a:lnTo>
                <a:lnTo>
                  <a:pt x="109576" y="12854"/>
                </a:lnTo>
                <a:lnTo>
                  <a:pt x="102443" y="11381"/>
                </a:lnTo>
                <a:lnTo>
                  <a:pt x="95782" y="10399"/>
                </a:lnTo>
                <a:lnTo>
                  <a:pt x="89437" y="9744"/>
                </a:lnTo>
                <a:lnTo>
                  <a:pt x="84254" y="10260"/>
                </a:lnTo>
                <a:lnTo>
                  <a:pt x="79846" y="11556"/>
                </a:lnTo>
                <a:lnTo>
                  <a:pt x="68173" y="1700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691"/>
          <p:cNvSpPr/>
          <p:nvPr/>
        </p:nvSpPr>
        <p:spPr>
          <a:xfrm>
            <a:off x="431482" y="3514725"/>
            <a:ext cx="449551" cy="13512"/>
          </a:xfrm>
          <a:custGeom>
            <a:avLst/>
            <a:gdLst/>
            <a:ahLst/>
            <a:cxnLst/>
            <a:rect l="0" t="0" r="0" b="0"/>
            <a:pathLst>
              <a:path w="449551" h="13512">
                <a:moveTo>
                  <a:pt x="0" y="8572"/>
                </a:moveTo>
                <a:lnTo>
                  <a:pt x="0" y="13511"/>
                </a:lnTo>
                <a:lnTo>
                  <a:pt x="0" y="11402"/>
                </a:lnTo>
                <a:lnTo>
                  <a:pt x="952" y="10459"/>
                </a:lnTo>
                <a:lnTo>
                  <a:pt x="2540" y="9830"/>
                </a:lnTo>
                <a:lnTo>
                  <a:pt x="7381" y="8821"/>
                </a:lnTo>
                <a:lnTo>
                  <a:pt x="20399" y="8594"/>
                </a:lnTo>
                <a:lnTo>
                  <a:pt x="57662" y="8573"/>
                </a:lnTo>
                <a:lnTo>
                  <a:pt x="63206" y="7620"/>
                </a:lnTo>
                <a:lnTo>
                  <a:pt x="68808" y="6032"/>
                </a:lnTo>
                <a:lnTo>
                  <a:pt x="74447" y="4022"/>
                </a:lnTo>
                <a:lnTo>
                  <a:pt x="80111" y="2681"/>
                </a:lnTo>
                <a:lnTo>
                  <a:pt x="85792" y="1787"/>
                </a:lnTo>
                <a:lnTo>
                  <a:pt x="91485" y="1191"/>
                </a:lnTo>
                <a:lnTo>
                  <a:pt x="98137" y="794"/>
                </a:lnTo>
                <a:lnTo>
                  <a:pt x="113149" y="353"/>
                </a:lnTo>
                <a:lnTo>
                  <a:pt x="181259" y="9"/>
                </a:lnTo>
                <a:lnTo>
                  <a:pt x="449550" y="0"/>
                </a:lnTo>
                <a:lnTo>
                  <a:pt x="44577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692"/>
          <p:cNvSpPr/>
          <p:nvPr/>
        </p:nvSpPr>
        <p:spPr>
          <a:xfrm>
            <a:off x="645794" y="3514725"/>
            <a:ext cx="51436" cy="291466"/>
          </a:xfrm>
          <a:custGeom>
            <a:avLst/>
            <a:gdLst/>
            <a:ahLst/>
            <a:cxnLst/>
            <a:rect l="0" t="0" r="0" b="0"/>
            <a:pathLst>
              <a:path w="51436" h="291466">
                <a:moveTo>
                  <a:pt x="0" y="0"/>
                </a:moveTo>
                <a:lnTo>
                  <a:pt x="17144" y="0"/>
                </a:lnTo>
                <a:lnTo>
                  <a:pt x="17145" y="4550"/>
                </a:lnTo>
                <a:lnTo>
                  <a:pt x="18098" y="5891"/>
                </a:lnTo>
                <a:lnTo>
                  <a:pt x="19685" y="6785"/>
                </a:lnTo>
                <a:lnTo>
                  <a:pt x="21696" y="7380"/>
                </a:lnTo>
                <a:lnTo>
                  <a:pt x="22084" y="8730"/>
                </a:lnTo>
                <a:lnTo>
                  <a:pt x="21390" y="10583"/>
                </a:lnTo>
                <a:lnTo>
                  <a:pt x="17984" y="15848"/>
                </a:lnTo>
                <a:lnTo>
                  <a:pt x="17394" y="21311"/>
                </a:lnTo>
                <a:lnTo>
                  <a:pt x="17219" y="28962"/>
                </a:lnTo>
                <a:lnTo>
                  <a:pt x="18147" y="32643"/>
                </a:lnTo>
                <a:lnTo>
                  <a:pt x="19718" y="37002"/>
                </a:lnTo>
                <a:lnTo>
                  <a:pt x="21718" y="41813"/>
                </a:lnTo>
                <a:lnTo>
                  <a:pt x="23051" y="45973"/>
                </a:lnTo>
                <a:lnTo>
                  <a:pt x="24533" y="53135"/>
                </a:lnTo>
                <a:lnTo>
                  <a:pt x="25191" y="59493"/>
                </a:lnTo>
                <a:lnTo>
                  <a:pt x="25484" y="66446"/>
                </a:lnTo>
                <a:lnTo>
                  <a:pt x="25687" y="87360"/>
                </a:lnTo>
                <a:lnTo>
                  <a:pt x="25718" y="168602"/>
                </a:lnTo>
                <a:lnTo>
                  <a:pt x="26670" y="174314"/>
                </a:lnTo>
                <a:lnTo>
                  <a:pt x="28258" y="180027"/>
                </a:lnTo>
                <a:lnTo>
                  <a:pt x="30269" y="185740"/>
                </a:lnTo>
                <a:lnTo>
                  <a:pt x="31609" y="190502"/>
                </a:lnTo>
                <a:lnTo>
                  <a:pt x="33099" y="198332"/>
                </a:lnTo>
                <a:lnTo>
                  <a:pt x="33496" y="202706"/>
                </a:lnTo>
                <a:lnTo>
                  <a:pt x="33761" y="207528"/>
                </a:lnTo>
                <a:lnTo>
                  <a:pt x="34055" y="217011"/>
                </a:lnTo>
                <a:lnTo>
                  <a:pt x="34244" y="230861"/>
                </a:lnTo>
                <a:lnTo>
                  <a:pt x="34259" y="233917"/>
                </a:lnTo>
                <a:lnTo>
                  <a:pt x="35222" y="236908"/>
                </a:lnTo>
                <a:lnTo>
                  <a:pt x="36817" y="239853"/>
                </a:lnTo>
                <a:lnTo>
                  <a:pt x="38832" y="242770"/>
                </a:lnTo>
                <a:lnTo>
                  <a:pt x="40176" y="245666"/>
                </a:lnTo>
                <a:lnTo>
                  <a:pt x="41669" y="251424"/>
                </a:lnTo>
                <a:lnTo>
                  <a:pt x="42509" y="260022"/>
                </a:lnTo>
                <a:lnTo>
                  <a:pt x="42758" y="268601"/>
                </a:lnTo>
                <a:lnTo>
                  <a:pt x="43746" y="270508"/>
                </a:lnTo>
                <a:lnTo>
                  <a:pt x="45356" y="271778"/>
                </a:lnTo>
                <a:lnTo>
                  <a:pt x="47383" y="272625"/>
                </a:lnTo>
                <a:lnTo>
                  <a:pt x="48734" y="274143"/>
                </a:lnTo>
                <a:lnTo>
                  <a:pt x="49634" y="276107"/>
                </a:lnTo>
                <a:lnTo>
                  <a:pt x="51404" y="282774"/>
                </a:lnTo>
                <a:lnTo>
                  <a:pt x="51435" y="29146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693"/>
          <p:cNvSpPr/>
          <p:nvPr/>
        </p:nvSpPr>
        <p:spPr>
          <a:xfrm>
            <a:off x="1425997" y="3514725"/>
            <a:ext cx="59903" cy="300038"/>
          </a:xfrm>
          <a:custGeom>
            <a:avLst/>
            <a:gdLst/>
            <a:ahLst/>
            <a:cxnLst/>
            <a:rect l="0" t="0" r="0" b="0"/>
            <a:pathLst>
              <a:path w="59903" h="300038">
                <a:moveTo>
                  <a:pt x="8467" y="0"/>
                </a:moveTo>
                <a:lnTo>
                  <a:pt x="0" y="0"/>
                </a:lnTo>
                <a:lnTo>
                  <a:pt x="2481" y="2540"/>
                </a:lnTo>
                <a:lnTo>
                  <a:pt x="4477" y="4550"/>
                </a:lnTo>
                <a:lnTo>
                  <a:pt x="5807" y="6844"/>
                </a:lnTo>
                <a:lnTo>
                  <a:pt x="7285" y="11931"/>
                </a:lnTo>
                <a:lnTo>
                  <a:pt x="8117" y="20151"/>
                </a:lnTo>
                <a:lnTo>
                  <a:pt x="8364" y="28619"/>
                </a:lnTo>
                <a:lnTo>
                  <a:pt x="9351" y="31462"/>
                </a:lnTo>
                <a:lnTo>
                  <a:pt x="10961" y="34309"/>
                </a:lnTo>
                <a:lnTo>
                  <a:pt x="12988" y="37160"/>
                </a:lnTo>
                <a:lnTo>
                  <a:pt x="14338" y="40966"/>
                </a:lnTo>
                <a:lnTo>
                  <a:pt x="15839" y="50274"/>
                </a:lnTo>
                <a:lnTo>
                  <a:pt x="16506" y="58222"/>
                </a:lnTo>
                <a:lnTo>
                  <a:pt x="16803" y="65881"/>
                </a:lnTo>
                <a:lnTo>
                  <a:pt x="17009" y="91837"/>
                </a:lnTo>
                <a:lnTo>
                  <a:pt x="17031" y="108702"/>
                </a:lnTo>
                <a:lnTo>
                  <a:pt x="17986" y="114378"/>
                </a:lnTo>
                <a:lnTo>
                  <a:pt x="19576" y="120067"/>
                </a:lnTo>
                <a:lnTo>
                  <a:pt x="21588" y="125765"/>
                </a:lnTo>
                <a:lnTo>
                  <a:pt x="22930" y="132420"/>
                </a:lnTo>
                <a:lnTo>
                  <a:pt x="23824" y="139715"/>
                </a:lnTo>
                <a:lnTo>
                  <a:pt x="24420" y="147436"/>
                </a:lnTo>
                <a:lnTo>
                  <a:pt x="25770" y="154488"/>
                </a:lnTo>
                <a:lnTo>
                  <a:pt x="27623" y="161094"/>
                </a:lnTo>
                <a:lnTo>
                  <a:pt x="29810" y="167404"/>
                </a:lnTo>
                <a:lnTo>
                  <a:pt x="31268" y="173515"/>
                </a:lnTo>
                <a:lnTo>
                  <a:pt x="32241" y="179494"/>
                </a:lnTo>
                <a:lnTo>
                  <a:pt x="32889" y="185385"/>
                </a:lnTo>
                <a:lnTo>
                  <a:pt x="34273" y="191217"/>
                </a:lnTo>
                <a:lnTo>
                  <a:pt x="36149" y="197011"/>
                </a:lnTo>
                <a:lnTo>
                  <a:pt x="38352" y="202778"/>
                </a:lnTo>
                <a:lnTo>
                  <a:pt x="39820" y="208527"/>
                </a:lnTo>
                <a:lnTo>
                  <a:pt x="40799" y="214266"/>
                </a:lnTo>
                <a:lnTo>
                  <a:pt x="41452" y="219997"/>
                </a:lnTo>
                <a:lnTo>
                  <a:pt x="42840" y="224769"/>
                </a:lnTo>
                <a:lnTo>
                  <a:pt x="44717" y="228903"/>
                </a:lnTo>
                <a:lnTo>
                  <a:pt x="46922" y="232612"/>
                </a:lnTo>
                <a:lnTo>
                  <a:pt x="48391" y="236990"/>
                </a:lnTo>
                <a:lnTo>
                  <a:pt x="49371" y="241813"/>
                </a:lnTo>
                <a:lnTo>
                  <a:pt x="50024" y="246934"/>
                </a:lnTo>
                <a:lnTo>
                  <a:pt x="51412" y="251300"/>
                </a:lnTo>
                <a:lnTo>
                  <a:pt x="53289" y="255163"/>
                </a:lnTo>
                <a:lnTo>
                  <a:pt x="55494" y="258691"/>
                </a:lnTo>
                <a:lnTo>
                  <a:pt x="56963" y="261996"/>
                </a:lnTo>
                <a:lnTo>
                  <a:pt x="58596" y="268207"/>
                </a:lnTo>
                <a:lnTo>
                  <a:pt x="59515" y="277059"/>
                </a:lnTo>
                <a:lnTo>
                  <a:pt x="59851" y="284664"/>
                </a:lnTo>
                <a:lnTo>
                  <a:pt x="59902" y="30003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694"/>
          <p:cNvSpPr/>
          <p:nvPr/>
        </p:nvSpPr>
        <p:spPr>
          <a:xfrm>
            <a:off x="1683067" y="3514728"/>
            <a:ext cx="102871" cy="282890"/>
          </a:xfrm>
          <a:custGeom>
            <a:avLst/>
            <a:gdLst/>
            <a:ahLst/>
            <a:cxnLst/>
            <a:rect l="0" t="0" r="0" b="0"/>
            <a:pathLst>
              <a:path w="102871" h="282890">
                <a:moveTo>
                  <a:pt x="0" y="8569"/>
                </a:moveTo>
                <a:lnTo>
                  <a:pt x="0" y="0"/>
                </a:lnTo>
                <a:lnTo>
                  <a:pt x="0" y="20148"/>
                </a:lnTo>
                <a:lnTo>
                  <a:pt x="952" y="22956"/>
                </a:lnTo>
                <a:lnTo>
                  <a:pt x="2540" y="25780"/>
                </a:lnTo>
                <a:lnTo>
                  <a:pt x="4551" y="28616"/>
                </a:lnTo>
                <a:lnTo>
                  <a:pt x="6785" y="34306"/>
                </a:lnTo>
                <a:lnTo>
                  <a:pt x="8731" y="40963"/>
                </a:lnTo>
                <a:lnTo>
                  <a:pt x="10583" y="45405"/>
                </a:lnTo>
                <a:lnTo>
                  <a:pt x="12770" y="50271"/>
                </a:lnTo>
                <a:lnTo>
                  <a:pt x="15201" y="58219"/>
                </a:lnTo>
                <a:lnTo>
                  <a:pt x="16281" y="65878"/>
                </a:lnTo>
                <a:lnTo>
                  <a:pt x="16569" y="70588"/>
                </a:lnTo>
                <a:lnTo>
                  <a:pt x="16889" y="80900"/>
                </a:lnTo>
                <a:lnTo>
                  <a:pt x="17031" y="91834"/>
                </a:lnTo>
                <a:lnTo>
                  <a:pt x="18021" y="97417"/>
                </a:lnTo>
                <a:lnTo>
                  <a:pt x="19634" y="103043"/>
                </a:lnTo>
                <a:lnTo>
                  <a:pt x="21662" y="108699"/>
                </a:lnTo>
                <a:lnTo>
                  <a:pt x="23966" y="114375"/>
                </a:lnTo>
                <a:lnTo>
                  <a:pt x="26455" y="120064"/>
                </a:lnTo>
                <a:lnTo>
                  <a:pt x="31760" y="131465"/>
                </a:lnTo>
                <a:lnTo>
                  <a:pt x="45763" y="160020"/>
                </a:lnTo>
                <a:lnTo>
                  <a:pt x="48606" y="164781"/>
                </a:lnTo>
                <a:lnTo>
                  <a:pt x="51454" y="168908"/>
                </a:lnTo>
                <a:lnTo>
                  <a:pt x="54305" y="172612"/>
                </a:lnTo>
                <a:lnTo>
                  <a:pt x="56206" y="176986"/>
                </a:lnTo>
                <a:lnTo>
                  <a:pt x="57473" y="181807"/>
                </a:lnTo>
                <a:lnTo>
                  <a:pt x="58318" y="186926"/>
                </a:lnTo>
                <a:lnTo>
                  <a:pt x="59834" y="192244"/>
                </a:lnTo>
                <a:lnTo>
                  <a:pt x="61797" y="197694"/>
                </a:lnTo>
                <a:lnTo>
                  <a:pt x="64058" y="203232"/>
                </a:lnTo>
                <a:lnTo>
                  <a:pt x="66518" y="207877"/>
                </a:lnTo>
                <a:lnTo>
                  <a:pt x="69110" y="211926"/>
                </a:lnTo>
                <a:lnTo>
                  <a:pt x="71791" y="215578"/>
                </a:lnTo>
                <a:lnTo>
                  <a:pt x="73578" y="219918"/>
                </a:lnTo>
                <a:lnTo>
                  <a:pt x="74770" y="224715"/>
                </a:lnTo>
                <a:lnTo>
                  <a:pt x="75564" y="229819"/>
                </a:lnTo>
                <a:lnTo>
                  <a:pt x="77046" y="234174"/>
                </a:lnTo>
                <a:lnTo>
                  <a:pt x="78986" y="238030"/>
                </a:lnTo>
                <a:lnTo>
                  <a:pt x="81233" y="241553"/>
                </a:lnTo>
                <a:lnTo>
                  <a:pt x="83683" y="244854"/>
                </a:lnTo>
                <a:lnTo>
                  <a:pt x="86268" y="248008"/>
                </a:lnTo>
                <a:lnTo>
                  <a:pt x="88945" y="251062"/>
                </a:lnTo>
                <a:lnTo>
                  <a:pt x="90729" y="254051"/>
                </a:lnTo>
                <a:lnTo>
                  <a:pt x="93240" y="261856"/>
                </a:lnTo>
                <a:lnTo>
                  <a:pt x="93828" y="264016"/>
                </a:lnTo>
                <a:lnTo>
                  <a:pt x="96629" y="267516"/>
                </a:lnTo>
                <a:lnTo>
                  <a:pt x="101637" y="272973"/>
                </a:lnTo>
                <a:lnTo>
                  <a:pt x="102322" y="276259"/>
                </a:lnTo>
                <a:lnTo>
                  <a:pt x="102505" y="278469"/>
                </a:lnTo>
                <a:lnTo>
                  <a:pt x="101674" y="279943"/>
                </a:lnTo>
                <a:lnTo>
                  <a:pt x="100168" y="280925"/>
                </a:lnTo>
                <a:lnTo>
                  <a:pt x="98211" y="281579"/>
                </a:lnTo>
                <a:lnTo>
                  <a:pt x="97859" y="282016"/>
                </a:lnTo>
                <a:lnTo>
                  <a:pt x="98577" y="282307"/>
                </a:lnTo>
                <a:lnTo>
                  <a:pt x="102870" y="28288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695"/>
          <p:cNvSpPr/>
          <p:nvPr/>
        </p:nvSpPr>
        <p:spPr>
          <a:xfrm>
            <a:off x="1494472" y="3651885"/>
            <a:ext cx="300038" cy="8573"/>
          </a:xfrm>
          <a:custGeom>
            <a:avLst/>
            <a:gdLst/>
            <a:ahLst/>
            <a:cxnLst/>
            <a:rect l="0" t="0" r="0" b="0"/>
            <a:pathLst>
              <a:path w="300038" h="8573">
                <a:moveTo>
                  <a:pt x="0" y="0"/>
                </a:moveTo>
                <a:lnTo>
                  <a:pt x="37256" y="0"/>
                </a:lnTo>
                <a:lnTo>
                  <a:pt x="41030" y="952"/>
                </a:lnTo>
                <a:lnTo>
                  <a:pt x="45451" y="2540"/>
                </a:lnTo>
                <a:lnTo>
                  <a:pt x="50303" y="4551"/>
                </a:lnTo>
                <a:lnTo>
                  <a:pt x="55443" y="5891"/>
                </a:lnTo>
                <a:lnTo>
                  <a:pt x="60774" y="6785"/>
                </a:lnTo>
                <a:lnTo>
                  <a:pt x="66234" y="7380"/>
                </a:lnTo>
                <a:lnTo>
                  <a:pt x="71778" y="7778"/>
                </a:lnTo>
                <a:lnTo>
                  <a:pt x="77380" y="8043"/>
                </a:lnTo>
                <a:lnTo>
                  <a:pt x="89636" y="8337"/>
                </a:lnTo>
                <a:lnTo>
                  <a:pt x="259890" y="8572"/>
                </a:lnTo>
                <a:lnTo>
                  <a:pt x="262795" y="7619"/>
                </a:lnTo>
                <a:lnTo>
                  <a:pt x="265684" y="6032"/>
                </a:lnTo>
                <a:lnTo>
                  <a:pt x="272614" y="1191"/>
                </a:lnTo>
                <a:lnTo>
                  <a:pt x="274135" y="794"/>
                </a:lnTo>
                <a:lnTo>
                  <a:pt x="276102" y="529"/>
                </a:lnTo>
                <a:lnTo>
                  <a:pt x="282775" y="9"/>
                </a:lnTo>
                <a:lnTo>
                  <a:pt x="291109" y="0"/>
                </a:lnTo>
                <a:lnTo>
                  <a:pt x="292180" y="952"/>
                </a:lnTo>
                <a:lnTo>
                  <a:pt x="300037" y="857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696"/>
          <p:cNvSpPr/>
          <p:nvPr/>
        </p:nvSpPr>
        <p:spPr>
          <a:xfrm>
            <a:off x="229376" y="4071937"/>
            <a:ext cx="450709" cy="51436"/>
          </a:xfrm>
          <a:custGeom>
            <a:avLst/>
            <a:gdLst/>
            <a:ahLst/>
            <a:cxnLst/>
            <a:rect l="0" t="0" r="0" b="0"/>
            <a:pathLst>
              <a:path w="450709" h="51436">
                <a:moveTo>
                  <a:pt x="4938" y="51435"/>
                </a:moveTo>
                <a:lnTo>
                  <a:pt x="388" y="51435"/>
                </a:lnTo>
                <a:lnTo>
                  <a:pt x="0" y="50483"/>
                </a:lnTo>
                <a:lnTo>
                  <a:pt x="693" y="48895"/>
                </a:lnTo>
                <a:lnTo>
                  <a:pt x="2108" y="46884"/>
                </a:lnTo>
                <a:lnTo>
                  <a:pt x="4004" y="45544"/>
                </a:lnTo>
                <a:lnTo>
                  <a:pt x="8651" y="44054"/>
                </a:lnTo>
                <a:lnTo>
                  <a:pt x="16622" y="43216"/>
                </a:lnTo>
                <a:lnTo>
                  <a:pt x="21300" y="42145"/>
                </a:lnTo>
                <a:lnTo>
                  <a:pt x="27276" y="40480"/>
                </a:lnTo>
                <a:lnTo>
                  <a:pt x="34118" y="38417"/>
                </a:lnTo>
                <a:lnTo>
                  <a:pt x="41536" y="37041"/>
                </a:lnTo>
                <a:lnTo>
                  <a:pt x="49339" y="36124"/>
                </a:lnTo>
                <a:lnTo>
                  <a:pt x="57399" y="35513"/>
                </a:lnTo>
                <a:lnTo>
                  <a:pt x="65630" y="34153"/>
                </a:lnTo>
                <a:lnTo>
                  <a:pt x="73974" y="32293"/>
                </a:lnTo>
                <a:lnTo>
                  <a:pt x="82395" y="30101"/>
                </a:lnTo>
                <a:lnTo>
                  <a:pt x="90866" y="28640"/>
                </a:lnTo>
                <a:lnTo>
                  <a:pt x="99371" y="27666"/>
                </a:lnTo>
                <a:lnTo>
                  <a:pt x="107899" y="27017"/>
                </a:lnTo>
                <a:lnTo>
                  <a:pt x="116441" y="25631"/>
                </a:lnTo>
                <a:lnTo>
                  <a:pt x="124993" y="23755"/>
                </a:lnTo>
                <a:lnTo>
                  <a:pt x="133553" y="21552"/>
                </a:lnTo>
                <a:lnTo>
                  <a:pt x="143069" y="20083"/>
                </a:lnTo>
                <a:lnTo>
                  <a:pt x="153223" y="19103"/>
                </a:lnTo>
                <a:lnTo>
                  <a:pt x="163802" y="18451"/>
                </a:lnTo>
                <a:lnTo>
                  <a:pt x="173713" y="17063"/>
                </a:lnTo>
                <a:lnTo>
                  <a:pt x="183177" y="15186"/>
                </a:lnTo>
                <a:lnTo>
                  <a:pt x="192344" y="12981"/>
                </a:lnTo>
                <a:lnTo>
                  <a:pt x="202266" y="11512"/>
                </a:lnTo>
                <a:lnTo>
                  <a:pt x="212690" y="10532"/>
                </a:lnTo>
                <a:lnTo>
                  <a:pt x="223449" y="9879"/>
                </a:lnTo>
                <a:lnTo>
                  <a:pt x="243024" y="9153"/>
                </a:lnTo>
                <a:lnTo>
                  <a:pt x="272650" y="8745"/>
                </a:lnTo>
                <a:lnTo>
                  <a:pt x="283425" y="8687"/>
                </a:lnTo>
                <a:lnTo>
                  <a:pt x="293466" y="7697"/>
                </a:lnTo>
                <a:lnTo>
                  <a:pt x="303018" y="6084"/>
                </a:lnTo>
                <a:lnTo>
                  <a:pt x="312243" y="4056"/>
                </a:lnTo>
                <a:lnTo>
                  <a:pt x="321251" y="2704"/>
                </a:lnTo>
                <a:lnTo>
                  <a:pt x="330113" y="1803"/>
                </a:lnTo>
                <a:lnTo>
                  <a:pt x="338879" y="1202"/>
                </a:lnTo>
                <a:lnTo>
                  <a:pt x="353699" y="534"/>
                </a:lnTo>
                <a:lnTo>
                  <a:pt x="367588" y="238"/>
                </a:lnTo>
                <a:lnTo>
                  <a:pt x="450708"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697"/>
          <p:cNvSpPr/>
          <p:nvPr/>
        </p:nvSpPr>
        <p:spPr>
          <a:xfrm>
            <a:off x="448636" y="4063365"/>
            <a:ext cx="51427" cy="257176"/>
          </a:xfrm>
          <a:custGeom>
            <a:avLst/>
            <a:gdLst/>
            <a:ahLst/>
            <a:cxnLst/>
            <a:rect l="0" t="0" r="0" b="0"/>
            <a:pathLst>
              <a:path w="51427" h="257176">
                <a:moveTo>
                  <a:pt x="8563" y="0"/>
                </a:moveTo>
                <a:lnTo>
                  <a:pt x="22" y="0"/>
                </a:lnTo>
                <a:lnTo>
                  <a:pt x="0" y="4550"/>
                </a:lnTo>
                <a:lnTo>
                  <a:pt x="950" y="5891"/>
                </a:lnTo>
                <a:lnTo>
                  <a:pt x="2535" y="6785"/>
                </a:lnTo>
                <a:lnTo>
                  <a:pt x="4545" y="7381"/>
                </a:lnTo>
                <a:lnTo>
                  <a:pt x="5884" y="8731"/>
                </a:lnTo>
                <a:lnTo>
                  <a:pt x="6777" y="10583"/>
                </a:lnTo>
                <a:lnTo>
                  <a:pt x="7770" y="15181"/>
                </a:lnTo>
                <a:lnTo>
                  <a:pt x="8211" y="20399"/>
                </a:lnTo>
                <a:lnTo>
                  <a:pt x="9281" y="23125"/>
                </a:lnTo>
                <a:lnTo>
                  <a:pt x="10947" y="25894"/>
                </a:lnTo>
                <a:lnTo>
                  <a:pt x="13010" y="28692"/>
                </a:lnTo>
                <a:lnTo>
                  <a:pt x="15338" y="32463"/>
                </a:lnTo>
                <a:lnTo>
                  <a:pt x="17842" y="36882"/>
                </a:lnTo>
                <a:lnTo>
                  <a:pt x="20464" y="41733"/>
                </a:lnTo>
                <a:lnTo>
                  <a:pt x="22212" y="45919"/>
                </a:lnTo>
                <a:lnTo>
                  <a:pt x="23378" y="49663"/>
                </a:lnTo>
                <a:lnTo>
                  <a:pt x="24673" y="57314"/>
                </a:lnTo>
                <a:lnTo>
                  <a:pt x="25018" y="62022"/>
                </a:lnTo>
                <a:lnTo>
                  <a:pt x="25248" y="67066"/>
                </a:lnTo>
                <a:lnTo>
                  <a:pt x="26354" y="72333"/>
                </a:lnTo>
                <a:lnTo>
                  <a:pt x="28044" y="77749"/>
                </a:lnTo>
                <a:lnTo>
                  <a:pt x="30123" y="83265"/>
                </a:lnTo>
                <a:lnTo>
                  <a:pt x="31509" y="88847"/>
                </a:lnTo>
                <a:lnTo>
                  <a:pt x="32433" y="94474"/>
                </a:lnTo>
                <a:lnTo>
                  <a:pt x="33049" y="100130"/>
                </a:lnTo>
                <a:lnTo>
                  <a:pt x="33460" y="105806"/>
                </a:lnTo>
                <a:lnTo>
                  <a:pt x="33733" y="111495"/>
                </a:lnTo>
                <a:lnTo>
                  <a:pt x="34038" y="122895"/>
                </a:lnTo>
                <a:lnTo>
                  <a:pt x="34249" y="151450"/>
                </a:lnTo>
                <a:lnTo>
                  <a:pt x="35212" y="157164"/>
                </a:lnTo>
                <a:lnTo>
                  <a:pt x="36807" y="162878"/>
                </a:lnTo>
                <a:lnTo>
                  <a:pt x="38822" y="168593"/>
                </a:lnTo>
                <a:lnTo>
                  <a:pt x="40166" y="174308"/>
                </a:lnTo>
                <a:lnTo>
                  <a:pt x="41062" y="180023"/>
                </a:lnTo>
                <a:lnTo>
                  <a:pt x="41659" y="185738"/>
                </a:lnTo>
                <a:lnTo>
                  <a:pt x="42057" y="191452"/>
                </a:lnTo>
                <a:lnTo>
                  <a:pt x="42323" y="197167"/>
                </a:lnTo>
                <a:lnTo>
                  <a:pt x="42696" y="211772"/>
                </a:lnTo>
                <a:lnTo>
                  <a:pt x="42844" y="234166"/>
                </a:lnTo>
                <a:lnTo>
                  <a:pt x="43800" y="237073"/>
                </a:lnTo>
                <a:lnTo>
                  <a:pt x="45389" y="239964"/>
                </a:lnTo>
                <a:lnTo>
                  <a:pt x="50233" y="246896"/>
                </a:lnTo>
                <a:lnTo>
                  <a:pt x="50896" y="250384"/>
                </a:lnTo>
                <a:lnTo>
                  <a:pt x="51426" y="25717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698"/>
          <p:cNvSpPr/>
          <p:nvPr/>
        </p:nvSpPr>
        <p:spPr>
          <a:xfrm>
            <a:off x="748664" y="4063365"/>
            <a:ext cx="385764" cy="34290"/>
          </a:xfrm>
          <a:custGeom>
            <a:avLst/>
            <a:gdLst/>
            <a:ahLst/>
            <a:cxnLst/>
            <a:rect l="0" t="0" r="0" b="0"/>
            <a:pathLst>
              <a:path w="385764" h="34290">
                <a:moveTo>
                  <a:pt x="0" y="34289"/>
                </a:moveTo>
                <a:lnTo>
                  <a:pt x="7381" y="26909"/>
                </a:lnTo>
                <a:lnTo>
                  <a:pt x="10583" y="26247"/>
                </a:lnTo>
                <a:lnTo>
                  <a:pt x="20281" y="25874"/>
                </a:lnTo>
                <a:lnTo>
                  <a:pt x="52783" y="25726"/>
                </a:lnTo>
                <a:lnTo>
                  <a:pt x="58049" y="24771"/>
                </a:lnTo>
                <a:lnTo>
                  <a:pt x="64417" y="23181"/>
                </a:lnTo>
                <a:lnTo>
                  <a:pt x="71520" y="21169"/>
                </a:lnTo>
                <a:lnTo>
                  <a:pt x="80065" y="19828"/>
                </a:lnTo>
                <a:lnTo>
                  <a:pt x="89572" y="18933"/>
                </a:lnTo>
                <a:lnTo>
                  <a:pt x="99720" y="18337"/>
                </a:lnTo>
                <a:lnTo>
                  <a:pt x="118615" y="17675"/>
                </a:lnTo>
                <a:lnTo>
                  <a:pt x="154029" y="17249"/>
                </a:lnTo>
                <a:lnTo>
                  <a:pt x="163646" y="16262"/>
                </a:lnTo>
                <a:lnTo>
                  <a:pt x="173868" y="14651"/>
                </a:lnTo>
                <a:lnTo>
                  <a:pt x="184492" y="12625"/>
                </a:lnTo>
                <a:lnTo>
                  <a:pt x="194432" y="11274"/>
                </a:lnTo>
                <a:lnTo>
                  <a:pt x="203917" y="10373"/>
                </a:lnTo>
                <a:lnTo>
                  <a:pt x="213097" y="9773"/>
                </a:lnTo>
                <a:lnTo>
                  <a:pt x="223027" y="9373"/>
                </a:lnTo>
                <a:lnTo>
                  <a:pt x="254254" y="8809"/>
                </a:lnTo>
                <a:lnTo>
                  <a:pt x="352230" y="8573"/>
                </a:lnTo>
                <a:lnTo>
                  <a:pt x="356740" y="7621"/>
                </a:lnTo>
                <a:lnTo>
                  <a:pt x="361652" y="6033"/>
                </a:lnTo>
                <a:lnTo>
                  <a:pt x="374121" y="1191"/>
                </a:lnTo>
                <a:lnTo>
                  <a:pt x="378366" y="529"/>
                </a:lnTo>
                <a:lnTo>
                  <a:pt x="385763"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699"/>
          <p:cNvSpPr/>
          <p:nvPr/>
        </p:nvSpPr>
        <p:spPr>
          <a:xfrm>
            <a:off x="971902" y="4063365"/>
            <a:ext cx="16793" cy="265748"/>
          </a:xfrm>
          <a:custGeom>
            <a:avLst/>
            <a:gdLst/>
            <a:ahLst/>
            <a:cxnLst/>
            <a:rect l="0" t="0" r="0" b="0"/>
            <a:pathLst>
              <a:path w="16793" h="265748">
                <a:moveTo>
                  <a:pt x="8220" y="0"/>
                </a:moveTo>
                <a:lnTo>
                  <a:pt x="3669" y="0"/>
                </a:lnTo>
                <a:lnTo>
                  <a:pt x="2329" y="952"/>
                </a:lnTo>
                <a:lnTo>
                  <a:pt x="1435" y="2539"/>
                </a:lnTo>
                <a:lnTo>
                  <a:pt x="0" y="7381"/>
                </a:lnTo>
                <a:lnTo>
                  <a:pt x="835" y="8731"/>
                </a:lnTo>
                <a:lnTo>
                  <a:pt x="2344" y="10583"/>
                </a:lnTo>
                <a:lnTo>
                  <a:pt x="4303" y="12770"/>
                </a:lnTo>
                <a:lnTo>
                  <a:pt x="5608" y="15181"/>
                </a:lnTo>
                <a:lnTo>
                  <a:pt x="6479" y="17740"/>
                </a:lnTo>
                <a:lnTo>
                  <a:pt x="7059" y="20399"/>
                </a:lnTo>
                <a:lnTo>
                  <a:pt x="8399" y="24077"/>
                </a:lnTo>
                <a:lnTo>
                  <a:pt x="10244" y="28434"/>
                </a:lnTo>
                <a:lnTo>
                  <a:pt x="12427" y="33243"/>
                </a:lnTo>
                <a:lnTo>
                  <a:pt x="13882" y="37402"/>
                </a:lnTo>
                <a:lnTo>
                  <a:pt x="14852" y="41127"/>
                </a:lnTo>
                <a:lnTo>
                  <a:pt x="15499" y="44563"/>
                </a:lnTo>
                <a:lnTo>
                  <a:pt x="15930" y="48758"/>
                </a:lnTo>
                <a:lnTo>
                  <a:pt x="16218" y="53460"/>
                </a:lnTo>
                <a:lnTo>
                  <a:pt x="16537" y="63765"/>
                </a:lnTo>
                <a:lnTo>
                  <a:pt x="16770" y="98186"/>
                </a:lnTo>
                <a:lnTo>
                  <a:pt x="16792" y="168489"/>
                </a:lnTo>
                <a:lnTo>
                  <a:pt x="15840" y="173286"/>
                </a:lnTo>
                <a:lnTo>
                  <a:pt x="14252" y="177436"/>
                </a:lnTo>
                <a:lnTo>
                  <a:pt x="12241" y="181156"/>
                </a:lnTo>
                <a:lnTo>
                  <a:pt x="10901" y="185540"/>
                </a:lnTo>
                <a:lnTo>
                  <a:pt x="10007" y="190369"/>
                </a:lnTo>
                <a:lnTo>
                  <a:pt x="9412" y="195492"/>
                </a:lnTo>
                <a:lnTo>
                  <a:pt x="9014" y="200813"/>
                </a:lnTo>
                <a:lnTo>
                  <a:pt x="8750" y="206265"/>
                </a:lnTo>
                <a:lnTo>
                  <a:pt x="8377" y="220500"/>
                </a:lnTo>
                <a:lnTo>
                  <a:pt x="8251" y="233844"/>
                </a:lnTo>
                <a:lnTo>
                  <a:pt x="7288" y="236858"/>
                </a:lnTo>
                <a:lnTo>
                  <a:pt x="5694" y="239820"/>
                </a:lnTo>
                <a:lnTo>
                  <a:pt x="3678" y="242748"/>
                </a:lnTo>
                <a:lnTo>
                  <a:pt x="2335" y="245652"/>
                </a:lnTo>
                <a:lnTo>
                  <a:pt x="1439" y="248540"/>
                </a:lnTo>
                <a:lnTo>
                  <a:pt x="842" y="251418"/>
                </a:lnTo>
                <a:lnTo>
                  <a:pt x="444" y="254290"/>
                </a:lnTo>
                <a:lnTo>
                  <a:pt x="1" y="260020"/>
                </a:lnTo>
                <a:lnTo>
                  <a:pt x="836" y="261929"/>
                </a:lnTo>
                <a:lnTo>
                  <a:pt x="2345" y="263202"/>
                </a:lnTo>
                <a:lnTo>
                  <a:pt x="7059" y="265244"/>
                </a:lnTo>
                <a:lnTo>
                  <a:pt x="8399" y="265412"/>
                </a:lnTo>
                <a:lnTo>
                  <a:pt x="10244" y="265524"/>
                </a:lnTo>
                <a:lnTo>
                  <a:pt x="16792" y="26574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700"/>
          <p:cNvSpPr/>
          <p:nvPr/>
        </p:nvSpPr>
        <p:spPr>
          <a:xfrm>
            <a:off x="1571624" y="4063365"/>
            <a:ext cx="257177" cy="17146"/>
          </a:xfrm>
          <a:custGeom>
            <a:avLst/>
            <a:gdLst/>
            <a:ahLst/>
            <a:cxnLst/>
            <a:rect l="0" t="0" r="0" b="0"/>
            <a:pathLst>
              <a:path w="257177" h="17146">
                <a:moveTo>
                  <a:pt x="0" y="17145"/>
                </a:moveTo>
                <a:lnTo>
                  <a:pt x="0" y="12594"/>
                </a:lnTo>
                <a:lnTo>
                  <a:pt x="953" y="11253"/>
                </a:lnTo>
                <a:lnTo>
                  <a:pt x="2540" y="10359"/>
                </a:lnTo>
                <a:lnTo>
                  <a:pt x="4551" y="9764"/>
                </a:lnTo>
                <a:lnTo>
                  <a:pt x="7797" y="9367"/>
                </a:lnTo>
                <a:lnTo>
                  <a:pt x="11866" y="9102"/>
                </a:lnTo>
                <a:lnTo>
                  <a:pt x="20514" y="8808"/>
                </a:lnTo>
                <a:lnTo>
                  <a:pt x="27532" y="8677"/>
                </a:lnTo>
                <a:lnTo>
                  <a:pt x="31690" y="7689"/>
                </a:lnTo>
                <a:lnTo>
                  <a:pt x="36367" y="6079"/>
                </a:lnTo>
                <a:lnTo>
                  <a:pt x="41390" y="4053"/>
                </a:lnTo>
                <a:lnTo>
                  <a:pt x="46643" y="2701"/>
                </a:lnTo>
                <a:lnTo>
                  <a:pt x="52051" y="1801"/>
                </a:lnTo>
                <a:lnTo>
                  <a:pt x="57561" y="1200"/>
                </a:lnTo>
                <a:lnTo>
                  <a:pt x="63139" y="800"/>
                </a:lnTo>
                <a:lnTo>
                  <a:pt x="68763" y="533"/>
                </a:lnTo>
                <a:lnTo>
                  <a:pt x="80091" y="237"/>
                </a:lnTo>
                <a:lnTo>
                  <a:pt x="257176"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701"/>
          <p:cNvSpPr/>
          <p:nvPr/>
        </p:nvSpPr>
        <p:spPr>
          <a:xfrm>
            <a:off x="1700212" y="4046220"/>
            <a:ext cx="34291" cy="257176"/>
          </a:xfrm>
          <a:custGeom>
            <a:avLst/>
            <a:gdLst/>
            <a:ahLst/>
            <a:cxnLst/>
            <a:rect l="0" t="0" r="0" b="0"/>
            <a:pathLst>
              <a:path w="34291" h="257176">
                <a:moveTo>
                  <a:pt x="34290" y="0"/>
                </a:moveTo>
                <a:lnTo>
                  <a:pt x="25822" y="0"/>
                </a:lnTo>
                <a:lnTo>
                  <a:pt x="25738" y="6843"/>
                </a:lnTo>
                <a:lnTo>
                  <a:pt x="25718" y="37160"/>
                </a:lnTo>
                <a:lnTo>
                  <a:pt x="24765" y="40966"/>
                </a:lnTo>
                <a:lnTo>
                  <a:pt x="23178" y="45408"/>
                </a:lnTo>
                <a:lnTo>
                  <a:pt x="21167" y="50274"/>
                </a:lnTo>
                <a:lnTo>
                  <a:pt x="19826" y="54471"/>
                </a:lnTo>
                <a:lnTo>
                  <a:pt x="18933" y="58222"/>
                </a:lnTo>
                <a:lnTo>
                  <a:pt x="17939" y="65881"/>
                </a:lnTo>
                <a:lnTo>
                  <a:pt x="17675" y="70591"/>
                </a:lnTo>
                <a:lnTo>
                  <a:pt x="17498" y="75635"/>
                </a:lnTo>
                <a:lnTo>
                  <a:pt x="16428" y="80903"/>
                </a:lnTo>
                <a:lnTo>
                  <a:pt x="14762" y="86321"/>
                </a:lnTo>
                <a:lnTo>
                  <a:pt x="12699" y="91837"/>
                </a:lnTo>
                <a:lnTo>
                  <a:pt x="11323" y="96467"/>
                </a:lnTo>
                <a:lnTo>
                  <a:pt x="10406" y="100506"/>
                </a:lnTo>
                <a:lnTo>
                  <a:pt x="9388" y="108487"/>
                </a:lnTo>
                <a:lnTo>
                  <a:pt x="9116" y="113282"/>
                </a:lnTo>
                <a:lnTo>
                  <a:pt x="8814" y="123690"/>
                </a:lnTo>
                <a:lnTo>
                  <a:pt x="8680" y="134665"/>
                </a:lnTo>
                <a:lnTo>
                  <a:pt x="7692" y="140259"/>
                </a:lnTo>
                <a:lnTo>
                  <a:pt x="6080" y="145894"/>
                </a:lnTo>
                <a:lnTo>
                  <a:pt x="4054" y="151555"/>
                </a:lnTo>
                <a:lnTo>
                  <a:pt x="2702" y="156281"/>
                </a:lnTo>
                <a:lnTo>
                  <a:pt x="1802" y="160385"/>
                </a:lnTo>
                <a:lnTo>
                  <a:pt x="1201" y="164073"/>
                </a:lnTo>
                <a:lnTo>
                  <a:pt x="801" y="168437"/>
                </a:lnTo>
                <a:lnTo>
                  <a:pt x="534" y="173251"/>
                </a:lnTo>
                <a:lnTo>
                  <a:pt x="237" y="183681"/>
                </a:lnTo>
                <a:lnTo>
                  <a:pt x="3" y="225603"/>
                </a:lnTo>
                <a:lnTo>
                  <a:pt x="0" y="238324"/>
                </a:lnTo>
                <a:lnTo>
                  <a:pt x="953" y="239845"/>
                </a:lnTo>
                <a:lnTo>
                  <a:pt x="2540" y="241812"/>
                </a:lnTo>
                <a:lnTo>
                  <a:pt x="7381" y="247261"/>
                </a:lnTo>
                <a:lnTo>
                  <a:pt x="8043" y="250546"/>
                </a:lnTo>
                <a:lnTo>
                  <a:pt x="8468" y="255865"/>
                </a:lnTo>
                <a:lnTo>
                  <a:pt x="9455" y="256302"/>
                </a:lnTo>
                <a:lnTo>
                  <a:pt x="11066" y="256593"/>
                </a:lnTo>
                <a:lnTo>
                  <a:pt x="17145" y="25717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702"/>
          <p:cNvSpPr/>
          <p:nvPr/>
        </p:nvSpPr>
        <p:spPr>
          <a:xfrm>
            <a:off x="2043112" y="4037647"/>
            <a:ext cx="60008" cy="282894"/>
          </a:xfrm>
          <a:custGeom>
            <a:avLst/>
            <a:gdLst/>
            <a:ahLst/>
            <a:cxnLst/>
            <a:rect l="0" t="0" r="0" b="0"/>
            <a:pathLst>
              <a:path w="60008" h="282894">
                <a:moveTo>
                  <a:pt x="0" y="0"/>
                </a:moveTo>
                <a:lnTo>
                  <a:pt x="0" y="12770"/>
                </a:lnTo>
                <a:lnTo>
                  <a:pt x="952" y="15181"/>
                </a:lnTo>
                <a:lnTo>
                  <a:pt x="2540" y="17741"/>
                </a:lnTo>
                <a:lnTo>
                  <a:pt x="4551" y="20400"/>
                </a:lnTo>
                <a:lnTo>
                  <a:pt x="5892" y="23125"/>
                </a:lnTo>
                <a:lnTo>
                  <a:pt x="7381" y="28693"/>
                </a:lnTo>
                <a:lnTo>
                  <a:pt x="8043" y="36882"/>
                </a:lnTo>
                <a:lnTo>
                  <a:pt x="8337" y="46872"/>
                </a:lnTo>
                <a:lnTo>
                  <a:pt x="8563" y="91485"/>
                </a:lnTo>
                <a:lnTo>
                  <a:pt x="8570" y="113149"/>
                </a:lnTo>
                <a:lnTo>
                  <a:pt x="9523" y="120200"/>
                </a:lnTo>
                <a:lnTo>
                  <a:pt x="11111" y="126806"/>
                </a:lnTo>
                <a:lnTo>
                  <a:pt x="13123" y="133115"/>
                </a:lnTo>
                <a:lnTo>
                  <a:pt x="14463" y="139226"/>
                </a:lnTo>
                <a:lnTo>
                  <a:pt x="15357" y="145205"/>
                </a:lnTo>
                <a:lnTo>
                  <a:pt x="15953" y="151096"/>
                </a:lnTo>
                <a:lnTo>
                  <a:pt x="17303" y="156928"/>
                </a:lnTo>
                <a:lnTo>
                  <a:pt x="19155" y="162721"/>
                </a:lnTo>
                <a:lnTo>
                  <a:pt x="21343" y="168488"/>
                </a:lnTo>
                <a:lnTo>
                  <a:pt x="22801" y="174238"/>
                </a:lnTo>
                <a:lnTo>
                  <a:pt x="23773" y="179976"/>
                </a:lnTo>
                <a:lnTo>
                  <a:pt x="24421" y="185707"/>
                </a:lnTo>
                <a:lnTo>
                  <a:pt x="24853" y="191432"/>
                </a:lnTo>
                <a:lnTo>
                  <a:pt x="25141" y="197154"/>
                </a:lnTo>
                <a:lnTo>
                  <a:pt x="25333" y="202874"/>
                </a:lnTo>
                <a:lnTo>
                  <a:pt x="26414" y="208592"/>
                </a:lnTo>
                <a:lnTo>
                  <a:pt x="28087" y="214308"/>
                </a:lnTo>
                <a:lnTo>
                  <a:pt x="30155" y="220025"/>
                </a:lnTo>
                <a:lnTo>
                  <a:pt x="31533" y="225741"/>
                </a:lnTo>
                <a:lnTo>
                  <a:pt x="32452" y="231457"/>
                </a:lnTo>
                <a:lnTo>
                  <a:pt x="33064" y="237172"/>
                </a:lnTo>
                <a:lnTo>
                  <a:pt x="34425" y="241935"/>
                </a:lnTo>
                <a:lnTo>
                  <a:pt x="36285" y="246062"/>
                </a:lnTo>
                <a:lnTo>
                  <a:pt x="38478" y="249766"/>
                </a:lnTo>
                <a:lnTo>
                  <a:pt x="39939" y="253189"/>
                </a:lnTo>
                <a:lnTo>
                  <a:pt x="41563" y="259531"/>
                </a:lnTo>
                <a:lnTo>
                  <a:pt x="42949" y="262556"/>
                </a:lnTo>
                <a:lnTo>
                  <a:pt x="44825" y="265525"/>
                </a:lnTo>
                <a:lnTo>
                  <a:pt x="47028" y="268457"/>
                </a:lnTo>
                <a:lnTo>
                  <a:pt x="48497" y="271364"/>
                </a:lnTo>
                <a:lnTo>
                  <a:pt x="50129" y="277133"/>
                </a:lnTo>
                <a:lnTo>
                  <a:pt x="51517" y="279053"/>
                </a:lnTo>
                <a:lnTo>
                  <a:pt x="53395" y="280333"/>
                </a:lnTo>
                <a:lnTo>
                  <a:pt x="60007" y="28289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703"/>
          <p:cNvSpPr/>
          <p:nvPr/>
        </p:nvSpPr>
        <p:spPr>
          <a:xfrm>
            <a:off x="2180272" y="3986212"/>
            <a:ext cx="137161" cy="317184"/>
          </a:xfrm>
          <a:custGeom>
            <a:avLst/>
            <a:gdLst/>
            <a:ahLst/>
            <a:cxnLst/>
            <a:rect l="0" t="0" r="0" b="0"/>
            <a:pathLst>
              <a:path w="137161" h="317184">
                <a:moveTo>
                  <a:pt x="0" y="0"/>
                </a:moveTo>
                <a:lnTo>
                  <a:pt x="7381" y="0"/>
                </a:lnTo>
                <a:lnTo>
                  <a:pt x="7778" y="953"/>
                </a:lnTo>
                <a:lnTo>
                  <a:pt x="8415" y="9325"/>
                </a:lnTo>
                <a:lnTo>
                  <a:pt x="8468" y="11932"/>
                </a:lnTo>
                <a:lnTo>
                  <a:pt x="9455" y="14622"/>
                </a:lnTo>
                <a:lnTo>
                  <a:pt x="13092" y="20151"/>
                </a:lnTo>
                <a:lnTo>
                  <a:pt x="15344" y="28324"/>
                </a:lnTo>
                <a:lnTo>
                  <a:pt x="15944" y="33170"/>
                </a:lnTo>
                <a:lnTo>
                  <a:pt x="17297" y="37353"/>
                </a:lnTo>
                <a:lnTo>
                  <a:pt x="21340" y="44541"/>
                </a:lnTo>
                <a:lnTo>
                  <a:pt x="23752" y="48744"/>
                </a:lnTo>
                <a:lnTo>
                  <a:pt x="28971" y="58494"/>
                </a:lnTo>
                <a:lnTo>
                  <a:pt x="30744" y="63761"/>
                </a:lnTo>
                <a:lnTo>
                  <a:pt x="31926" y="69178"/>
                </a:lnTo>
                <a:lnTo>
                  <a:pt x="32714" y="74694"/>
                </a:lnTo>
                <a:lnTo>
                  <a:pt x="34192" y="80276"/>
                </a:lnTo>
                <a:lnTo>
                  <a:pt x="36130" y="85902"/>
                </a:lnTo>
                <a:lnTo>
                  <a:pt x="38374" y="91558"/>
                </a:lnTo>
                <a:lnTo>
                  <a:pt x="43408" y="105463"/>
                </a:lnTo>
                <a:lnTo>
                  <a:pt x="46083" y="113171"/>
                </a:lnTo>
                <a:lnTo>
                  <a:pt x="48820" y="120215"/>
                </a:lnTo>
                <a:lnTo>
                  <a:pt x="51597" y="126816"/>
                </a:lnTo>
                <a:lnTo>
                  <a:pt x="54400" y="133121"/>
                </a:lnTo>
                <a:lnTo>
                  <a:pt x="57222" y="140183"/>
                </a:lnTo>
                <a:lnTo>
                  <a:pt x="62897" y="155649"/>
                </a:lnTo>
                <a:lnTo>
                  <a:pt x="65744" y="162821"/>
                </a:lnTo>
                <a:lnTo>
                  <a:pt x="68594" y="169507"/>
                </a:lnTo>
                <a:lnTo>
                  <a:pt x="71447" y="175870"/>
                </a:lnTo>
                <a:lnTo>
                  <a:pt x="74301" y="182969"/>
                </a:lnTo>
                <a:lnTo>
                  <a:pt x="80013" y="198477"/>
                </a:lnTo>
                <a:lnTo>
                  <a:pt x="82869" y="205661"/>
                </a:lnTo>
                <a:lnTo>
                  <a:pt x="85726" y="212354"/>
                </a:lnTo>
                <a:lnTo>
                  <a:pt x="88583" y="218722"/>
                </a:lnTo>
                <a:lnTo>
                  <a:pt x="92393" y="224872"/>
                </a:lnTo>
                <a:lnTo>
                  <a:pt x="96838" y="230878"/>
                </a:lnTo>
                <a:lnTo>
                  <a:pt x="101706" y="236786"/>
                </a:lnTo>
                <a:lnTo>
                  <a:pt x="104952" y="241677"/>
                </a:lnTo>
                <a:lnTo>
                  <a:pt x="108558" y="249652"/>
                </a:lnTo>
                <a:lnTo>
                  <a:pt x="112700" y="258912"/>
                </a:lnTo>
                <a:lnTo>
                  <a:pt x="116764" y="268424"/>
                </a:lnTo>
                <a:lnTo>
                  <a:pt x="118570" y="275827"/>
                </a:lnTo>
                <a:lnTo>
                  <a:pt x="121913" y="282292"/>
                </a:lnTo>
                <a:lnTo>
                  <a:pt x="124138" y="285350"/>
                </a:lnTo>
                <a:lnTo>
                  <a:pt x="126574" y="288341"/>
                </a:lnTo>
                <a:lnTo>
                  <a:pt x="129150" y="291287"/>
                </a:lnTo>
                <a:lnTo>
                  <a:pt x="131820" y="294204"/>
                </a:lnTo>
                <a:lnTo>
                  <a:pt x="133600" y="297101"/>
                </a:lnTo>
                <a:lnTo>
                  <a:pt x="136691" y="306906"/>
                </a:lnTo>
                <a:lnTo>
                  <a:pt x="136952" y="310393"/>
                </a:lnTo>
                <a:lnTo>
                  <a:pt x="137160" y="31718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704"/>
          <p:cNvSpPr/>
          <p:nvPr/>
        </p:nvSpPr>
        <p:spPr>
          <a:xfrm>
            <a:off x="2057799" y="4149090"/>
            <a:ext cx="293924" cy="25718"/>
          </a:xfrm>
          <a:custGeom>
            <a:avLst/>
            <a:gdLst/>
            <a:ahLst/>
            <a:cxnLst/>
            <a:rect l="0" t="0" r="0" b="0"/>
            <a:pathLst>
              <a:path w="293924" h="25718">
                <a:moveTo>
                  <a:pt x="11030" y="25717"/>
                </a:moveTo>
                <a:lnTo>
                  <a:pt x="1929" y="25717"/>
                </a:lnTo>
                <a:lnTo>
                  <a:pt x="200" y="24764"/>
                </a:lnTo>
                <a:lnTo>
                  <a:pt x="0" y="23177"/>
                </a:lnTo>
                <a:lnTo>
                  <a:pt x="1973" y="18336"/>
                </a:lnTo>
                <a:lnTo>
                  <a:pt x="3087" y="17939"/>
                </a:lnTo>
                <a:lnTo>
                  <a:pt x="10158" y="17380"/>
                </a:lnTo>
                <a:lnTo>
                  <a:pt x="18898" y="17249"/>
                </a:lnTo>
                <a:lnTo>
                  <a:pt x="23896" y="16262"/>
                </a:lnTo>
                <a:lnTo>
                  <a:pt x="29132" y="14651"/>
                </a:lnTo>
                <a:lnTo>
                  <a:pt x="34528" y="12625"/>
                </a:lnTo>
                <a:lnTo>
                  <a:pt x="40983" y="11274"/>
                </a:lnTo>
                <a:lnTo>
                  <a:pt x="48144" y="10373"/>
                </a:lnTo>
                <a:lnTo>
                  <a:pt x="55775" y="9773"/>
                </a:lnTo>
                <a:lnTo>
                  <a:pt x="63720" y="9373"/>
                </a:lnTo>
                <a:lnTo>
                  <a:pt x="80168" y="8928"/>
                </a:lnTo>
                <a:lnTo>
                  <a:pt x="264835" y="8572"/>
                </a:lnTo>
                <a:lnTo>
                  <a:pt x="269768" y="7620"/>
                </a:lnTo>
                <a:lnTo>
                  <a:pt x="274010" y="6032"/>
                </a:lnTo>
                <a:lnTo>
                  <a:pt x="284687" y="353"/>
                </a:lnTo>
                <a:lnTo>
                  <a:pt x="287596" y="157"/>
                </a:lnTo>
                <a:lnTo>
                  <a:pt x="293923"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705"/>
          <p:cNvSpPr/>
          <p:nvPr/>
        </p:nvSpPr>
        <p:spPr>
          <a:xfrm>
            <a:off x="474344" y="4397692"/>
            <a:ext cx="33938" cy="291421"/>
          </a:xfrm>
          <a:custGeom>
            <a:avLst/>
            <a:gdLst/>
            <a:ahLst/>
            <a:cxnLst/>
            <a:rect l="0" t="0" r="0" b="0"/>
            <a:pathLst>
              <a:path w="33938" h="291421">
                <a:moveTo>
                  <a:pt x="0" y="0"/>
                </a:moveTo>
                <a:lnTo>
                  <a:pt x="16761" y="0"/>
                </a:lnTo>
                <a:lnTo>
                  <a:pt x="17070" y="6844"/>
                </a:lnTo>
                <a:lnTo>
                  <a:pt x="17145" y="49092"/>
                </a:lnTo>
                <a:lnTo>
                  <a:pt x="18097" y="55588"/>
                </a:lnTo>
                <a:lnTo>
                  <a:pt x="19685" y="62776"/>
                </a:lnTo>
                <a:lnTo>
                  <a:pt x="21696" y="70426"/>
                </a:lnTo>
                <a:lnTo>
                  <a:pt x="23037" y="77430"/>
                </a:lnTo>
                <a:lnTo>
                  <a:pt x="23930" y="84005"/>
                </a:lnTo>
                <a:lnTo>
                  <a:pt x="24526" y="90294"/>
                </a:lnTo>
                <a:lnTo>
                  <a:pt x="24923" y="97343"/>
                </a:lnTo>
                <a:lnTo>
                  <a:pt x="25365" y="112796"/>
                </a:lnTo>
                <a:lnTo>
                  <a:pt x="25712" y="188461"/>
                </a:lnTo>
                <a:lnTo>
                  <a:pt x="25718" y="285601"/>
                </a:lnTo>
                <a:lnTo>
                  <a:pt x="26670" y="287556"/>
                </a:lnTo>
                <a:lnTo>
                  <a:pt x="28258" y="288859"/>
                </a:lnTo>
                <a:lnTo>
                  <a:pt x="33937" y="291313"/>
                </a:lnTo>
                <a:lnTo>
                  <a:pt x="33103" y="291364"/>
                </a:lnTo>
                <a:lnTo>
                  <a:pt x="29635" y="291420"/>
                </a:lnTo>
                <a:lnTo>
                  <a:pt x="28329" y="290483"/>
                </a:lnTo>
                <a:lnTo>
                  <a:pt x="27459" y="288905"/>
                </a:lnTo>
                <a:lnTo>
                  <a:pt x="25718" y="28289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706"/>
          <p:cNvSpPr/>
          <p:nvPr/>
        </p:nvSpPr>
        <p:spPr>
          <a:xfrm>
            <a:off x="662939" y="4414847"/>
            <a:ext cx="68581" cy="248594"/>
          </a:xfrm>
          <a:custGeom>
            <a:avLst/>
            <a:gdLst/>
            <a:ahLst/>
            <a:cxnLst/>
            <a:rect l="0" t="0" r="0" b="0"/>
            <a:pathLst>
              <a:path w="68581" h="248594">
                <a:moveTo>
                  <a:pt x="0" y="8563"/>
                </a:moveTo>
                <a:lnTo>
                  <a:pt x="0" y="343"/>
                </a:lnTo>
                <a:lnTo>
                  <a:pt x="953" y="226"/>
                </a:lnTo>
                <a:lnTo>
                  <a:pt x="2540" y="147"/>
                </a:lnTo>
                <a:lnTo>
                  <a:pt x="8220" y="0"/>
                </a:lnTo>
                <a:lnTo>
                  <a:pt x="8503" y="6836"/>
                </a:lnTo>
                <a:lnTo>
                  <a:pt x="8573" y="96026"/>
                </a:lnTo>
                <a:lnTo>
                  <a:pt x="9525" y="103066"/>
                </a:lnTo>
                <a:lnTo>
                  <a:pt x="11113" y="109665"/>
                </a:lnTo>
                <a:lnTo>
                  <a:pt x="20505" y="138494"/>
                </a:lnTo>
                <a:lnTo>
                  <a:pt x="22242" y="145666"/>
                </a:lnTo>
                <a:lnTo>
                  <a:pt x="23401" y="152352"/>
                </a:lnTo>
                <a:lnTo>
                  <a:pt x="24173" y="158715"/>
                </a:lnTo>
                <a:lnTo>
                  <a:pt x="25641" y="164862"/>
                </a:lnTo>
                <a:lnTo>
                  <a:pt x="27571" y="170864"/>
                </a:lnTo>
                <a:lnTo>
                  <a:pt x="29811" y="176771"/>
                </a:lnTo>
                <a:lnTo>
                  <a:pt x="31304" y="181662"/>
                </a:lnTo>
                <a:lnTo>
                  <a:pt x="32300" y="185875"/>
                </a:lnTo>
                <a:lnTo>
                  <a:pt x="32963" y="189636"/>
                </a:lnTo>
                <a:lnTo>
                  <a:pt x="34358" y="194048"/>
                </a:lnTo>
                <a:lnTo>
                  <a:pt x="36241" y="198895"/>
                </a:lnTo>
                <a:lnTo>
                  <a:pt x="38448" y="204031"/>
                </a:lnTo>
                <a:lnTo>
                  <a:pt x="40872" y="208408"/>
                </a:lnTo>
                <a:lnTo>
                  <a:pt x="43441" y="212277"/>
                </a:lnTo>
                <a:lnTo>
                  <a:pt x="46106" y="215810"/>
                </a:lnTo>
                <a:lnTo>
                  <a:pt x="48835" y="219117"/>
                </a:lnTo>
                <a:lnTo>
                  <a:pt x="51607" y="222275"/>
                </a:lnTo>
                <a:lnTo>
                  <a:pt x="54407" y="225333"/>
                </a:lnTo>
                <a:lnTo>
                  <a:pt x="60059" y="231270"/>
                </a:lnTo>
                <a:lnTo>
                  <a:pt x="62899" y="234187"/>
                </a:lnTo>
                <a:lnTo>
                  <a:pt x="64793" y="237084"/>
                </a:lnTo>
                <a:lnTo>
                  <a:pt x="66897" y="242842"/>
                </a:lnTo>
                <a:lnTo>
                  <a:pt x="68580" y="24859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707"/>
          <p:cNvSpPr/>
          <p:nvPr/>
        </p:nvSpPr>
        <p:spPr>
          <a:xfrm>
            <a:off x="500093" y="4500562"/>
            <a:ext cx="360015" cy="60009"/>
          </a:xfrm>
          <a:custGeom>
            <a:avLst/>
            <a:gdLst/>
            <a:ahLst/>
            <a:cxnLst/>
            <a:rect l="0" t="0" r="0" b="0"/>
            <a:pathLst>
              <a:path w="360015" h="60009">
                <a:moveTo>
                  <a:pt x="8541" y="60008"/>
                </a:moveTo>
                <a:lnTo>
                  <a:pt x="322" y="51788"/>
                </a:lnTo>
                <a:lnTo>
                  <a:pt x="204" y="50718"/>
                </a:lnTo>
                <a:lnTo>
                  <a:pt x="126" y="49052"/>
                </a:lnTo>
                <a:lnTo>
                  <a:pt x="0" y="44085"/>
                </a:lnTo>
                <a:lnTo>
                  <a:pt x="942" y="42725"/>
                </a:lnTo>
                <a:lnTo>
                  <a:pt x="2523" y="40866"/>
                </a:lnTo>
                <a:lnTo>
                  <a:pt x="4529" y="38674"/>
                </a:lnTo>
                <a:lnTo>
                  <a:pt x="7771" y="37213"/>
                </a:lnTo>
                <a:lnTo>
                  <a:pt x="16454" y="35589"/>
                </a:lnTo>
                <a:lnTo>
                  <a:pt x="21437" y="34204"/>
                </a:lnTo>
                <a:lnTo>
                  <a:pt x="26663" y="32327"/>
                </a:lnTo>
                <a:lnTo>
                  <a:pt x="32053" y="30124"/>
                </a:lnTo>
                <a:lnTo>
                  <a:pt x="37551" y="28656"/>
                </a:lnTo>
                <a:lnTo>
                  <a:pt x="48739" y="27023"/>
                </a:lnTo>
                <a:lnTo>
                  <a:pt x="55343" y="25635"/>
                </a:lnTo>
                <a:lnTo>
                  <a:pt x="62602" y="23758"/>
                </a:lnTo>
                <a:lnTo>
                  <a:pt x="70299" y="21554"/>
                </a:lnTo>
                <a:lnTo>
                  <a:pt x="79241" y="20084"/>
                </a:lnTo>
                <a:lnTo>
                  <a:pt x="89012" y="19105"/>
                </a:lnTo>
                <a:lnTo>
                  <a:pt x="108124" y="18016"/>
                </a:lnTo>
                <a:lnTo>
                  <a:pt x="122968" y="17532"/>
                </a:lnTo>
                <a:lnTo>
                  <a:pt x="131498" y="16451"/>
                </a:lnTo>
                <a:lnTo>
                  <a:pt x="140995" y="14777"/>
                </a:lnTo>
                <a:lnTo>
                  <a:pt x="151136" y="12709"/>
                </a:lnTo>
                <a:lnTo>
                  <a:pt x="160755" y="11330"/>
                </a:lnTo>
                <a:lnTo>
                  <a:pt x="170025" y="10411"/>
                </a:lnTo>
                <a:lnTo>
                  <a:pt x="179062" y="9799"/>
                </a:lnTo>
                <a:lnTo>
                  <a:pt x="187944" y="9390"/>
                </a:lnTo>
                <a:lnTo>
                  <a:pt x="205434" y="8936"/>
                </a:lnTo>
                <a:lnTo>
                  <a:pt x="215050" y="7862"/>
                </a:lnTo>
                <a:lnTo>
                  <a:pt x="225271" y="6194"/>
                </a:lnTo>
                <a:lnTo>
                  <a:pt x="235896" y="4129"/>
                </a:lnTo>
                <a:lnTo>
                  <a:pt x="244883" y="2753"/>
                </a:lnTo>
                <a:lnTo>
                  <a:pt x="252780" y="1836"/>
                </a:lnTo>
                <a:lnTo>
                  <a:pt x="259950" y="1224"/>
                </a:lnTo>
                <a:lnTo>
                  <a:pt x="267587" y="816"/>
                </a:lnTo>
                <a:lnTo>
                  <a:pt x="283693" y="363"/>
                </a:lnTo>
                <a:lnTo>
                  <a:pt x="322438" y="32"/>
                </a:lnTo>
                <a:lnTo>
                  <a:pt x="360014"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708"/>
          <p:cNvSpPr/>
          <p:nvPr/>
        </p:nvSpPr>
        <p:spPr>
          <a:xfrm>
            <a:off x="928687" y="4449130"/>
            <a:ext cx="274321" cy="8571"/>
          </a:xfrm>
          <a:custGeom>
            <a:avLst/>
            <a:gdLst/>
            <a:ahLst/>
            <a:cxnLst/>
            <a:rect l="0" t="0" r="0" b="0"/>
            <a:pathLst>
              <a:path w="274321" h="8571">
                <a:moveTo>
                  <a:pt x="0" y="8570"/>
                </a:moveTo>
                <a:lnTo>
                  <a:pt x="4551" y="4019"/>
                </a:lnTo>
                <a:lnTo>
                  <a:pt x="6844" y="2678"/>
                </a:lnTo>
                <a:lnTo>
                  <a:pt x="9325" y="1784"/>
                </a:lnTo>
                <a:lnTo>
                  <a:pt x="11932" y="1189"/>
                </a:lnTo>
                <a:lnTo>
                  <a:pt x="14622" y="791"/>
                </a:lnTo>
                <a:lnTo>
                  <a:pt x="17368" y="527"/>
                </a:lnTo>
                <a:lnTo>
                  <a:pt x="20151" y="350"/>
                </a:lnTo>
                <a:lnTo>
                  <a:pt x="28323" y="154"/>
                </a:lnTo>
                <a:lnTo>
                  <a:pt x="94844" y="0"/>
                </a:lnTo>
                <a:lnTo>
                  <a:pt x="103235" y="951"/>
                </a:lnTo>
                <a:lnTo>
                  <a:pt x="111686" y="2538"/>
                </a:lnTo>
                <a:lnTo>
                  <a:pt x="120177" y="4548"/>
                </a:lnTo>
                <a:lnTo>
                  <a:pt x="128695" y="5889"/>
                </a:lnTo>
                <a:lnTo>
                  <a:pt x="137232" y="6783"/>
                </a:lnTo>
                <a:lnTo>
                  <a:pt x="145781" y="7378"/>
                </a:lnTo>
                <a:lnTo>
                  <a:pt x="153384" y="7775"/>
                </a:lnTo>
                <a:lnTo>
                  <a:pt x="166913" y="8217"/>
                </a:lnTo>
                <a:lnTo>
                  <a:pt x="206272" y="8523"/>
                </a:lnTo>
                <a:lnTo>
                  <a:pt x="274320" y="857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709"/>
          <p:cNvSpPr/>
          <p:nvPr/>
        </p:nvSpPr>
        <p:spPr>
          <a:xfrm>
            <a:off x="1082992" y="4440554"/>
            <a:ext cx="68581" cy="248604"/>
          </a:xfrm>
          <a:custGeom>
            <a:avLst/>
            <a:gdLst/>
            <a:ahLst/>
            <a:cxnLst/>
            <a:rect l="0" t="0" r="0" b="0"/>
            <a:pathLst>
              <a:path w="68581" h="248604">
                <a:moveTo>
                  <a:pt x="0" y="0"/>
                </a:moveTo>
                <a:lnTo>
                  <a:pt x="4551" y="4552"/>
                </a:lnTo>
                <a:lnTo>
                  <a:pt x="5891" y="6844"/>
                </a:lnTo>
                <a:lnTo>
                  <a:pt x="7381" y="11932"/>
                </a:lnTo>
                <a:lnTo>
                  <a:pt x="8731" y="14623"/>
                </a:lnTo>
                <a:lnTo>
                  <a:pt x="10583" y="17368"/>
                </a:lnTo>
                <a:lnTo>
                  <a:pt x="12770" y="20152"/>
                </a:lnTo>
                <a:lnTo>
                  <a:pt x="14228" y="23912"/>
                </a:lnTo>
                <a:lnTo>
                  <a:pt x="15201" y="28324"/>
                </a:lnTo>
                <a:lnTo>
                  <a:pt x="15849" y="33170"/>
                </a:lnTo>
                <a:lnTo>
                  <a:pt x="17233" y="38306"/>
                </a:lnTo>
                <a:lnTo>
                  <a:pt x="19109" y="43635"/>
                </a:lnTo>
                <a:lnTo>
                  <a:pt x="21312" y="49093"/>
                </a:lnTo>
                <a:lnTo>
                  <a:pt x="22780" y="53684"/>
                </a:lnTo>
                <a:lnTo>
                  <a:pt x="24412" y="61325"/>
                </a:lnTo>
                <a:lnTo>
                  <a:pt x="25800" y="65648"/>
                </a:lnTo>
                <a:lnTo>
                  <a:pt x="27677" y="70436"/>
                </a:lnTo>
                <a:lnTo>
                  <a:pt x="29882" y="75533"/>
                </a:lnTo>
                <a:lnTo>
                  <a:pt x="31351" y="80835"/>
                </a:lnTo>
                <a:lnTo>
                  <a:pt x="32331" y="86275"/>
                </a:lnTo>
                <a:lnTo>
                  <a:pt x="32984" y="91807"/>
                </a:lnTo>
                <a:lnTo>
                  <a:pt x="34372" y="97400"/>
                </a:lnTo>
                <a:lnTo>
                  <a:pt x="36249" y="103033"/>
                </a:lnTo>
                <a:lnTo>
                  <a:pt x="38454" y="108694"/>
                </a:lnTo>
                <a:lnTo>
                  <a:pt x="40876" y="114373"/>
                </a:lnTo>
                <a:lnTo>
                  <a:pt x="46107" y="125763"/>
                </a:lnTo>
                <a:lnTo>
                  <a:pt x="47883" y="131467"/>
                </a:lnTo>
                <a:lnTo>
                  <a:pt x="49067" y="137175"/>
                </a:lnTo>
                <a:lnTo>
                  <a:pt x="49856" y="142885"/>
                </a:lnTo>
                <a:lnTo>
                  <a:pt x="50382" y="148597"/>
                </a:lnTo>
                <a:lnTo>
                  <a:pt x="50733" y="154310"/>
                </a:lnTo>
                <a:lnTo>
                  <a:pt x="51123" y="164785"/>
                </a:lnTo>
                <a:lnTo>
                  <a:pt x="51296" y="172615"/>
                </a:lnTo>
                <a:lnTo>
                  <a:pt x="52295" y="176990"/>
                </a:lnTo>
                <a:lnTo>
                  <a:pt x="53913" y="181811"/>
                </a:lnTo>
                <a:lnTo>
                  <a:pt x="55945" y="186930"/>
                </a:lnTo>
                <a:lnTo>
                  <a:pt x="57299" y="191295"/>
                </a:lnTo>
                <a:lnTo>
                  <a:pt x="58804" y="198686"/>
                </a:lnTo>
                <a:lnTo>
                  <a:pt x="59472" y="205145"/>
                </a:lnTo>
                <a:lnTo>
                  <a:pt x="59770" y="211191"/>
                </a:lnTo>
                <a:lnTo>
                  <a:pt x="59902" y="217053"/>
                </a:lnTo>
                <a:lnTo>
                  <a:pt x="59998" y="234306"/>
                </a:lnTo>
                <a:lnTo>
                  <a:pt x="60954" y="236214"/>
                </a:lnTo>
                <a:lnTo>
                  <a:pt x="62543" y="237486"/>
                </a:lnTo>
                <a:lnTo>
                  <a:pt x="64556" y="238334"/>
                </a:lnTo>
                <a:lnTo>
                  <a:pt x="65897" y="239852"/>
                </a:lnTo>
                <a:lnTo>
                  <a:pt x="66791" y="241817"/>
                </a:lnTo>
                <a:lnTo>
                  <a:pt x="68580" y="24860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710"/>
          <p:cNvSpPr/>
          <p:nvPr/>
        </p:nvSpPr>
        <p:spPr>
          <a:xfrm>
            <a:off x="1760219" y="4449127"/>
            <a:ext cx="68582" cy="317184"/>
          </a:xfrm>
          <a:custGeom>
            <a:avLst/>
            <a:gdLst/>
            <a:ahLst/>
            <a:cxnLst/>
            <a:rect l="0" t="0" r="0" b="0"/>
            <a:pathLst>
              <a:path w="68582" h="317184">
                <a:moveTo>
                  <a:pt x="8573" y="0"/>
                </a:moveTo>
                <a:lnTo>
                  <a:pt x="105" y="0"/>
                </a:lnTo>
                <a:lnTo>
                  <a:pt x="14" y="9325"/>
                </a:lnTo>
                <a:lnTo>
                  <a:pt x="0" y="78996"/>
                </a:lnTo>
                <a:lnTo>
                  <a:pt x="953" y="86001"/>
                </a:lnTo>
                <a:lnTo>
                  <a:pt x="2540" y="92577"/>
                </a:lnTo>
                <a:lnTo>
                  <a:pt x="4551" y="98865"/>
                </a:lnTo>
                <a:lnTo>
                  <a:pt x="5892" y="105915"/>
                </a:lnTo>
                <a:lnTo>
                  <a:pt x="6786" y="113473"/>
                </a:lnTo>
                <a:lnTo>
                  <a:pt x="7381" y="121369"/>
                </a:lnTo>
                <a:lnTo>
                  <a:pt x="7779" y="128537"/>
                </a:lnTo>
                <a:lnTo>
                  <a:pt x="8220" y="141583"/>
                </a:lnTo>
                <a:lnTo>
                  <a:pt x="9290" y="148681"/>
                </a:lnTo>
                <a:lnTo>
                  <a:pt x="10956" y="156271"/>
                </a:lnTo>
                <a:lnTo>
                  <a:pt x="13019" y="164188"/>
                </a:lnTo>
                <a:lnTo>
                  <a:pt x="14395" y="171371"/>
                </a:lnTo>
                <a:lnTo>
                  <a:pt x="15311" y="178065"/>
                </a:lnTo>
                <a:lnTo>
                  <a:pt x="15923" y="184433"/>
                </a:lnTo>
                <a:lnTo>
                  <a:pt x="16331" y="191535"/>
                </a:lnTo>
                <a:lnTo>
                  <a:pt x="16783" y="207046"/>
                </a:lnTo>
                <a:lnTo>
                  <a:pt x="17856" y="214231"/>
                </a:lnTo>
                <a:lnTo>
                  <a:pt x="19525" y="220925"/>
                </a:lnTo>
                <a:lnTo>
                  <a:pt x="21589" y="227294"/>
                </a:lnTo>
                <a:lnTo>
                  <a:pt x="23918" y="233444"/>
                </a:lnTo>
                <a:lnTo>
                  <a:pt x="26423" y="239450"/>
                </a:lnTo>
                <a:lnTo>
                  <a:pt x="29045" y="245358"/>
                </a:lnTo>
                <a:lnTo>
                  <a:pt x="30794" y="251202"/>
                </a:lnTo>
                <a:lnTo>
                  <a:pt x="31959" y="257003"/>
                </a:lnTo>
                <a:lnTo>
                  <a:pt x="32736" y="262775"/>
                </a:lnTo>
                <a:lnTo>
                  <a:pt x="35159" y="268528"/>
                </a:lnTo>
                <a:lnTo>
                  <a:pt x="38680" y="274269"/>
                </a:lnTo>
                <a:lnTo>
                  <a:pt x="42932" y="280001"/>
                </a:lnTo>
                <a:lnTo>
                  <a:pt x="45766" y="284775"/>
                </a:lnTo>
                <a:lnTo>
                  <a:pt x="47656" y="288910"/>
                </a:lnTo>
                <a:lnTo>
                  <a:pt x="48916" y="292620"/>
                </a:lnTo>
                <a:lnTo>
                  <a:pt x="50708" y="296044"/>
                </a:lnTo>
                <a:lnTo>
                  <a:pt x="52856" y="299280"/>
                </a:lnTo>
                <a:lnTo>
                  <a:pt x="55240" y="302391"/>
                </a:lnTo>
                <a:lnTo>
                  <a:pt x="56829" y="305416"/>
                </a:lnTo>
                <a:lnTo>
                  <a:pt x="58595" y="311318"/>
                </a:lnTo>
                <a:lnTo>
                  <a:pt x="60019" y="313273"/>
                </a:lnTo>
                <a:lnTo>
                  <a:pt x="61920" y="314576"/>
                </a:lnTo>
                <a:lnTo>
                  <a:pt x="68581" y="31718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711"/>
          <p:cNvSpPr/>
          <p:nvPr/>
        </p:nvSpPr>
        <p:spPr>
          <a:xfrm>
            <a:off x="1935303" y="4474845"/>
            <a:ext cx="124955" cy="282893"/>
          </a:xfrm>
          <a:custGeom>
            <a:avLst/>
            <a:gdLst/>
            <a:ahLst/>
            <a:cxnLst/>
            <a:rect l="0" t="0" r="0" b="0"/>
            <a:pathLst>
              <a:path w="124955" h="282893">
                <a:moveTo>
                  <a:pt x="4939" y="0"/>
                </a:moveTo>
                <a:lnTo>
                  <a:pt x="0" y="0"/>
                </a:lnTo>
                <a:lnTo>
                  <a:pt x="4100" y="0"/>
                </a:lnTo>
                <a:lnTo>
                  <a:pt x="4380" y="952"/>
                </a:lnTo>
                <a:lnTo>
                  <a:pt x="4890" y="8730"/>
                </a:lnTo>
                <a:lnTo>
                  <a:pt x="4917" y="12770"/>
                </a:lnTo>
                <a:lnTo>
                  <a:pt x="7469" y="20280"/>
                </a:lnTo>
                <a:lnTo>
                  <a:pt x="9483" y="24950"/>
                </a:lnTo>
                <a:lnTo>
                  <a:pt x="10826" y="29968"/>
                </a:lnTo>
                <a:lnTo>
                  <a:pt x="11721" y="35219"/>
                </a:lnTo>
                <a:lnTo>
                  <a:pt x="12318" y="40624"/>
                </a:lnTo>
                <a:lnTo>
                  <a:pt x="13668" y="46133"/>
                </a:lnTo>
                <a:lnTo>
                  <a:pt x="15521" y="51710"/>
                </a:lnTo>
                <a:lnTo>
                  <a:pt x="17709" y="57333"/>
                </a:lnTo>
                <a:lnTo>
                  <a:pt x="19167" y="63939"/>
                </a:lnTo>
                <a:lnTo>
                  <a:pt x="20139" y="71201"/>
                </a:lnTo>
                <a:lnTo>
                  <a:pt x="20788" y="78900"/>
                </a:lnTo>
                <a:lnTo>
                  <a:pt x="21220" y="85937"/>
                </a:lnTo>
                <a:lnTo>
                  <a:pt x="21700" y="98837"/>
                </a:lnTo>
                <a:lnTo>
                  <a:pt x="22780" y="104944"/>
                </a:lnTo>
                <a:lnTo>
                  <a:pt x="24453" y="110920"/>
                </a:lnTo>
                <a:lnTo>
                  <a:pt x="33982" y="138750"/>
                </a:lnTo>
                <a:lnTo>
                  <a:pt x="36683" y="145840"/>
                </a:lnTo>
                <a:lnTo>
                  <a:pt x="39437" y="152471"/>
                </a:lnTo>
                <a:lnTo>
                  <a:pt x="42225" y="158798"/>
                </a:lnTo>
                <a:lnTo>
                  <a:pt x="45989" y="164920"/>
                </a:lnTo>
                <a:lnTo>
                  <a:pt x="50403" y="170907"/>
                </a:lnTo>
                <a:lnTo>
                  <a:pt x="55251" y="176803"/>
                </a:lnTo>
                <a:lnTo>
                  <a:pt x="58483" y="182638"/>
                </a:lnTo>
                <a:lnTo>
                  <a:pt x="60637" y="188434"/>
                </a:lnTo>
                <a:lnTo>
                  <a:pt x="62074" y="194202"/>
                </a:lnTo>
                <a:lnTo>
                  <a:pt x="64936" y="199953"/>
                </a:lnTo>
                <a:lnTo>
                  <a:pt x="68750" y="205692"/>
                </a:lnTo>
                <a:lnTo>
                  <a:pt x="73197" y="211423"/>
                </a:lnTo>
                <a:lnTo>
                  <a:pt x="77114" y="217148"/>
                </a:lnTo>
                <a:lnTo>
                  <a:pt x="80678" y="222870"/>
                </a:lnTo>
                <a:lnTo>
                  <a:pt x="84007" y="228590"/>
                </a:lnTo>
                <a:lnTo>
                  <a:pt x="87178" y="233356"/>
                </a:lnTo>
                <a:lnTo>
                  <a:pt x="90245" y="237486"/>
                </a:lnTo>
                <a:lnTo>
                  <a:pt x="93242" y="241191"/>
                </a:lnTo>
                <a:lnTo>
                  <a:pt x="96193" y="244614"/>
                </a:lnTo>
                <a:lnTo>
                  <a:pt x="99112" y="247848"/>
                </a:lnTo>
                <a:lnTo>
                  <a:pt x="104896" y="253982"/>
                </a:lnTo>
                <a:lnTo>
                  <a:pt x="119232" y="268560"/>
                </a:lnTo>
                <a:lnTo>
                  <a:pt x="121139" y="271433"/>
                </a:lnTo>
                <a:lnTo>
                  <a:pt x="123824" y="279074"/>
                </a:lnTo>
                <a:lnTo>
                  <a:pt x="124954" y="28289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712"/>
          <p:cNvSpPr/>
          <p:nvPr/>
        </p:nvSpPr>
        <p:spPr>
          <a:xfrm>
            <a:off x="1828800" y="4612004"/>
            <a:ext cx="342901" cy="17147"/>
          </a:xfrm>
          <a:custGeom>
            <a:avLst/>
            <a:gdLst/>
            <a:ahLst/>
            <a:cxnLst/>
            <a:rect l="0" t="0" r="0" b="0"/>
            <a:pathLst>
              <a:path w="342901" h="17147">
                <a:moveTo>
                  <a:pt x="0" y="0"/>
                </a:moveTo>
                <a:lnTo>
                  <a:pt x="16482" y="0"/>
                </a:lnTo>
                <a:lnTo>
                  <a:pt x="21465" y="953"/>
                </a:lnTo>
                <a:lnTo>
                  <a:pt x="26692" y="2541"/>
                </a:lnTo>
                <a:lnTo>
                  <a:pt x="32082" y="4552"/>
                </a:lnTo>
                <a:lnTo>
                  <a:pt x="38533" y="5892"/>
                </a:lnTo>
                <a:lnTo>
                  <a:pt x="45691" y="6786"/>
                </a:lnTo>
                <a:lnTo>
                  <a:pt x="53321" y="7382"/>
                </a:lnTo>
                <a:lnTo>
                  <a:pt x="61264" y="7779"/>
                </a:lnTo>
                <a:lnTo>
                  <a:pt x="77711" y="8220"/>
                </a:lnTo>
                <a:lnTo>
                  <a:pt x="86097" y="9291"/>
                </a:lnTo>
                <a:lnTo>
                  <a:pt x="94545" y="10956"/>
                </a:lnTo>
                <a:lnTo>
                  <a:pt x="103035" y="13019"/>
                </a:lnTo>
                <a:lnTo>
                  <a:pt x="112505" y="14395"/>
                </a:lnTo>
                <a:lnTo>
                  <a:pt x="122628" y="15312"/>
                </a:lnTo>
                <a:lnTo>
                  <a:pt x="133187" y="15923"/>
                </a:lnTo>
                <a:lnTo>
                  <a:pt x="152539" y="16603"/>
                </a:lnTo>
                <a:lnTo>
                  <a:pt x="182039" y="16985"/>
                </a:lnTo>
                <a:lnTo>
                  <a:pt x="322755" y="17146"/>
                </a:lnTo>
                <a:lnTo>
                  <a:pt x="327565" y="16193"/>
                </a:lnTo>
                <a:lnTo>
                  <a:pt x="331724" y="14606"/>
                </a:lnTo>
                <a:lnTo>
                  <a:pt x="342900" y="857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713"/>
          <p:cNvSpPr/>
          <p:nvPr/>
        </p:nvSpPr>
        <p:spPr>
          <a:xfrm>
            <a:off x="2283142" y="4491990"/>
            <a:ext cx="128588" cy="278972"/>
          </a:xfrm>
          <a:custGeom>
            <a:avLst/>
            <a:gdLst/>
            <a:ahLst/>
            <a:cxnLst/>
            <a:rect l="0" t="0" r="0" b="0"/>
            <a:pathLst>
              <a:path w="128588" h="278972">
                <a:moveTo>
                  <a:pt x="0" y="0"/>
                </a:moveTo>
                <a:lnTo>
                  <a:pt x="7381" y="0"/>
                </a:lnTo>
                <a:lnTo>
                  <a:pt x="3668" y="0"/>
                </a:lnTo>
                <a:lnTo>
                  <a:pt x="3398" y="952"/>
                </a:lnTo>
                <a:lnTo>
                  <a:pt x="4171" y="2540"/>
                </a:lnTo>
                <a:lnTo>
                  <a:pt x="5638" y="4551"/>
                </a:lnTo>
                <a:lnTo>
                  <a:pt x="7268" y="9325"/>
                </a:lnTo>
                <a:lnTo>
                  <a:pt x="7993" y="15574"/>
                </a:lnTo>
                <a:lnTo>
                  <a:pt x="8186" y="19908"/>
                </a:lnTo>
                <a:lnTo>
                  <a:pt x="8315" y="24702"/>
                </a:lnTo>
                <a:lnTo>
                  <a:pt x="9353" y="29802"/>
                </a:lnTo>
                <a:lnTo>
                  <a:pt x="10998" y="35108"/>
                </a:lnTo>
                <a:lnTo>
                  <a:pt x="13047" y="40551"/>
                </a:lnTo>
                <a:lnTo>
                  <a:pt x="15365" y="46084"/>
                </a:lnTo>
                <a:lnTo>
                  <a:pt x="17864" y="51678"/>
                </a:lnTo>
                <a:lnTo>
                  <a:pt x="23179" y="62973"/>
                </a:lnTo>
                <a:lnTo>
                  <a:pt x="45733" y="108589"/>
                </a:lnTo>
                <a:lnTo>
                  <a:pt x="48586" y="115255"/>
                </a:lnTo>
                <a:lnTo>
                  <a:pt x="51441" y="122557"/>
                </a:lnTo>
                <a:lnTo>
                  <a:pt x="54296" y="130282"/>
                </a:lnTo>
                <a:lnTo>
                  <a:pt x="56200" y="137337"/>
                </a:lnTo>
                <a:lnTo>
                  <a:pt x="57469" y="143945"/>
                </a:lnTo>
                <a:lnTo>
                  <a:pt x="58315" y="150256"/>
                </a:lnTo>
                <a:lnTo>
                  <a:pt x="59832" y="156368"/>
                </a:lnTo>
                <a:lnTo>
                  <a:pt x="61795" y="162347"/>
                </a:lnTo>
                <a:lnTo>
                  <a:pt x="64057" y="168239"/>
                </a:lnTo>
                <a:lnTo>
                  <a:pt x="67470" y="174072"/>
                </a:lnTo>
                <a:lnTo>
                  <a:pt x="71650" y="179865"/>
                </a:lnTo>
                <a:lnTo>
                  <a:pt x="76341" y="185633"/>
                </a:lnTo>
                <a:lnTo>
                  <a:pt x="79469" y="191382"/>
                </a:lnTo>
                <a:lnTo>
                  <a:pt x="81555" y="197121"/>
                </a:lnTo>
                <a:lnTo>
                  <a:pt x="82945" y="202851"/>
                </a:lnTo>
                <a:lnTo>
                  <a:pt x="85776" y="207624"/>
                </a:lnTo>
                <a:lnTo>
                  <a:pt x="89569" y="211758"/>
                </a:lnTo>
                <a:lnTo>
                  <a:pt x="94003" y="215467"/>
                </a:lnTo>
                <a:lnTo>
                  <a:pt x="96959" y="219845"/>
                </a:lnTo>
                <a:lnTo>
                  <a:pt x="98929" y="224668"/>
                </a:lnTo>
                <a:lnTo>
                  <a:pt x="100243" y="229788"/>
                </a:lnTo>
                <a:lnTo>
                  <a:pt x="104242" y="238018"/>
                </a:lnTo>
                <a:lnTo>
                  <a:pt x="106642" y="241546"/>
                </a:lnTo>
                <a:lnTo>
                  <a:pt x="109195" y="245803"/>
                </a:lnTo>
                <a:lnTo>
                  <a:pt x="111849" y="250546"/>
                </a:lnTo>
                <a:lnTo>
                  <a:pt x="114571" y="255613"/>
                </a:lnTo>
                <a:lnTo>
                  <a:pt x="117338" y="258991"/>
                </a:lnTo>
                <a:lnTo>
                  <a:pt x="120136" y="261243"/>
                </a:lnTo>
                <a:lnTo>
                  <a:pt x="122953" y="262744"/>
                </a:lnTo>
                <a:lnTo>
                  <a:pt x="124831" y="264698"/>
                </a:lnTo>
                <a:lnTo>
                  <a:pt x="126083" y="266953"/>
                </a:lnTo>
                <a:lnTo>
                  <a:pt x="128093" y="272864"/>
                </a:lnTo>
                <a:lnTo>
                  <a:pt x="128490" y="278971"/>
                </a:lnTo>
                <a:lnTo>
                  <a:pt x="128587" y="27432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714"/>
          <p:cNvSpPr/>
          <p:nvPr/>
        </p:nvSpPr>
        <p:spPr>
          <a:xfrm>
            <a:off x="2488882" y="4457741"/>
            <a:ext cx="154306" cy="317142"/>
          </a:xfrm>
          <a:custGeom>
            <a:avLst/>
            <a:gdLst/>
            <a:ahLst/>
            <a:cxnLst/>
            <a:rect l="0" t="0" r="0" b="0"/>
            <a:pathLst>
              <a:path w="154306" h="317142">
                <a:moveTo>
                  <a:pt x="0" y="34249"/>
                </a:moveTo>
                <a:lnTo>
                  <a:pt x="0" y="13010"/>
                </a:lnTo>
                <a:lnTo>
                  <a:pt x="953" y="10565"/>
                </a:lnTo>
                <a:lnTo>
                  <a:pt x="4551" y="5307"/>
                </a:lnTo>
                <a:lnTo>
                  <a:pt x="8542" y="0"/>
                </a:lnTo>
                <a:lnTo>
                  <a:pt x="8572" y="12730"/>
                </a:lnTo>
                <a:lnTo>
                  <a:pt x="11112" y="20240"/>
                </a:lnTo>
                <a:lnTo>
                  <a:pt x="15416" y="28975"/>
                </a:lnTo>
                <a:lnTo>
                  <a:pt x="17898" y="32638"/>
                </a:lnTo>
                <a:lnTo>
                  <a:pt x="20504" y="36032"/>
                </a:lnTo>
                <a:lnTo>
                  <a:pt x="22242" y="40200"/>
                </a:lnTo>
                <a:lnTo>
                  <a:pt x="25640" y="56121"/>
                </a:lnTo>
                <a:lnTo>
                  <a:pt x="27571" y="63117"/>
                </a:lnTo>
                <a:lnTo>
                  <a:pt x="29811" y="70639"/>
                </a:lnTo>
                <a:lnTo>
                  <a:pt x="32256" y="77559"/>
                </a:lnTo>
                <a:lnTo>
                  <a:pt x="34839" y="84077"/>
                </a:lnTo>
                <a:lnTo>
                  <a:pt x="37513" y="90328"/>
                </a:lnTo>
                <a:lnTo>
                  <a:pt x="43025" y="102353"/>
                </a:lnTo>
                <a:lnTo>
                  <a:pt x="45829" y="108227"/>
                </a:lnTo>
                <a:lnTo>
                  <a:pt x="47697" y="115000"/>
                </a:lnTo>
                <a:lnTo>
                  <a:pt x="48943" y="122373"/>
                </a:lnTo>
                <a:lnTo>
                  <a:pt x="49774" y="130146"/>
                </a:lnTo>
                <a:lnTo>
                  <a:pt x="52233" y="138185"/>
                </a:lnTo>
                <a:lnTo>
                  <a:pt x="55777" y="146402"/>
                </a:lnTo>
                <a:lnTo>
                  <a:pt x="60045" y="154738"/>
                </a:lnTo>
                <a:lnTo>
                  <a:pt x="62890" y="162199"/>
                </a:lnTo>
                <a:lnTo>
                  <a:pt x="64787" y="169079"/>
                </a:lnTo>
                <a:lnTo>
                  <a:pt x="66051" y="175570"/>
                </a:lnTo>
                <a:lnTo>
                  <a:pt x="68799" y="182756"/>
                </a:lnTo>
                <a:lnTo>
                  <a:pt x="72536" y="190403"/>
                </a:lnTo>
                <a:lnTo>
                  <a:pt x="80816" y="205568"/>
                </a:lnTo>
                <a:lnTo>
                  <a:pt x="90832" y="224816"/>
                </a:lnTo>
                <a:lnTo>
                  <a:pt x="105648" y="254160"/>
                </a:lnTo>
                <a:lnTo>
                  <a:pt x="109484" y="259914"/>
                </a:lnTo>
                <a:lnTo>
                  <a:pt x="113947" y="265654"/>
                </a:lnTo>
                <a:lnTo>
                  <a:pt x="118827" y="271387"/>
                </a:lnTo>
                <a:lnTo>
                  <a:pt x="123033" y="277113"/>
                </a:lnTo>
                <a:lnTo>
                  <a:pt x="126790" y="282836"/>
                </a:lnTo>
                <a:lnTo>
                  <a:pt x="130246" y="288556"/>
                </a:lnTo>
                <a:lnTo>
                  <a:pt x="133503" y="293322"/>
                </a:lnTo>
                <a:lnTo>
                  <a:pt x="136627" y="297452"/>
                </a:lnTo>
                <a:lnTo>
                  <a:pt x="139662" y="301157"/>
                </a:lnTo>
                <a:lnTo>
                  <a:pt x="142638" y="304580"/>
                </a:lnTo>
                <a:lnTo>
                  <a:pt x="145575" y="307815"/>
                </a:lnTo>
                <a:lnTo>
                  <a:pt x="154305" y="31714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715"/>
          <p:cNvSpPr/>
          <p:nvPr/>
        </p:nvSpPr>
        <p:spPr>
          <a:xfrm>
            <a:off x="2368867" y="4594860"/>
            <a:ext cx="257176" cy="8573"/>
          </a:xfrm>
          <a:custGeom>
            <a:avLst/>
            <a:gdLst/>
            <a:ahLst/>
            <a:cxnLst/>
            <a:rect l="0" t="0" r="0" b="0"/>
            <a:pathLst>
              <a:path w="257176" h="8573">
                <a:moveTo>
                  <a:pt x="0" y="8572"/>
                </a:moveTo>
                <a:lnTo>
                  <a:pt x="41711" y="8572"/>
                </a:lnTo>
                <a:lnTo>
                  <a:pt x="46858" y="7620"/>
                </a:lnTo>
                <a:lnTo>
                  <a:pt x="52193" y="6032"/>
                </a:lnTo>
                <a:lnTo>
                  <a:pt x="57656" y="4022"/>
                </a:lnTo>
                <a:lnTo>
                  <a:pt x="64155" y="2681"/>
                </a:lnTo>
                <a:lnTo>
                  <a:pt x="71345" y="1787"/>
                </a:lnTo>
                <a:lnTo>
                  <a:pt x="85049" y="794"/>
                </a:lnTo>
                <a:lnTo>
                  <a:pt x="94315" y="353"/>
                </a:lnTo>
                <a:lnTo>
                  <a:pt x="113987" y="104"/>
                </a:lnTo>
                <a:lnTo>
                  <a:pt x="257175"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716"/>
          <p:cNvSpPr/>
          <p:nvPr/>
        </p:nvSpPr>
        <p:spPr>
          <a:xfrm>
            <a:off x="2218531" y="3386533"/>
            <a:ext cx="261779" cy="350680"/>
          </a:xfrm>
          <a:custGeom>
            <a:avLst/>
            <a:gdLst/>
            <a:ahLst/>
            <a:cxnLst/>
            <a:rect l="0" t="0" r="0" b="0"/>
            <a:pathLst>
              <a:path w="261779" h="350680">
                <a:moveTo>
                  <a:pt x="13176" y="68184"/>
                </a:moveTo>
                <a:lnTo>
                  <a:pt x="13176" y="59965"/>
                </a:lnTo>
                <a:lnTo>
                  <a:pt x="8625" y="55165"/>
                </a:lnTo>
                <a:lnTo>
                  <a:pt x="8237" y="53790"/>
                </a:lnTo>
                <a:lnTo>
                  <a:pt x="8931" y="52873"/>
                </a:lnTo>
                <a:lnTo>
                  <a:pt x="10346" y="52262"/>
                </a:lnTo>
                <a:lnTo>
                  <a:pt x="11289" y="50902"/>
                </a:lnTo>
                <a:lnTo>
                  <a:pt x="12337" y="46850"/>
                </a:lnTo>
                <a:lnTo>
                  <a:pt x="15474" y="44437"/>
                </a:lnTo>
                <a:lnTo>
                  <a:pt x="20423" y="41875"/>
                </a:lnTo>
                <a:lnTo>
                  <a:pt x="26580" y="39215"/>
                </a:lnTo>
                <a:lnTo>
                  <a:pt x="32589" y="37441"/>
                </a:lnTo>
                <a:lnTo>
                  <a:pt x="38501" y="36259"/>
                </a:lnTo>
                <a:lnTo>
                  <a:pt x="44347" y="35470"/>
                </a:lnTo>
                <a:lnTo>
                  <a:pt x="49197" y="33993"/>
                </a:lnTo>
                <a:lnTo>
                  <a:pt x="57125" y="29810"/>
                </a:lnTo>
                <a:lnTo>
                  <a:pt x="61525" y="27362"/>
                </a:lnTo>
                <a:lnTo>
                  <a:pt x="71494" y="22101"/>
                </a:lnTo>
                <a:lnTo>
                  <a:pt x="87817" y="13784"/>
                </a:lnTo>
                <a:lnTo>
                  <a:pt x="93417" y="11915"/>
                </a:lnTo>
                <a:lnTo>
                  <a:pt x="99055" y="10669"/>
                </a:lnTo>
                <a:lnTo>
                  <a:pt x="104719" y="9838"/>
                </a:lnTo>
                <a:lnTo>
                  <a:pt x="110399" y="8332"/>
                </a:lnTo>
                <a:lnTo>
                  <a:pt x="116092" y="6375"/>
                </a:lnTo>
                <a:lnTo>
                  <a:pt x="121792" y="4118"/>
                </a:lnTo>
                <a:lnTo>
                  <a:pt x="127496" y="2614"/>
                </a:lnTo>
                <a:lnTo>
                  <a:pt x="133205" y="1610"/>
                </a:lnTo>
                <a:lnTo>
                  <a:pt x="138915" y="942"/>
                </a:lnTo>
                <a:lnTo>
                  <a:pt x="143675" y="496"/>
                </a:lnTo>
                <a:lnTo>
                  <a:pt x="151503" y="0"/>
                </a:lnTo>
                <a:lnTo>
                  <a:pt x="154924" y="821"/>
                </a:lnTo>
                <a:lnTo>
                  <a:pt x="161265" y="4272"/>
                </a:lnTo>
                <a:lnTo>
                  <a:pt x="165242" y="6526"/>
                </a:lnTo>
                <a:lnTo>
                  <a:pt x="174741" y="11571"/>
                </a:lnTo>
                <a:lnTo>
                  <a:pt x="182773" y="14448"/>
                </a:lnTo>
                <a:lnTo>
                  <a:pt x="186248" y="15215"/>
                </a:lnTo>
                <a:lnTo>
                  <a:pt x="190470" y="17631"/>
                </a:lnTo>
                <a:lnTo>
                  <a:pt x="195189" y="21147"/>
                </a:lnTo>
                <a:lnTo>
                  <a:pt x="200241" y="25396"/>
                </a:lnTo>
                <a:lnTo>
                  <a:pt x="202656" y="29181"/>
                </a:lnTo>
                <a:lnTo>
                  <a:pt x="203313" y="32657"/>
                </a:lnTo>
                <a:lnTo>
                  <a:pt x="202799" y="35927"/>
                </a:lnTo>
                <a:lnTo>
                  <a:pt x="204768" y="44640"/>
                </a:lnTo>
                <a:lnTo>
                  <a:pt x="207865" y="54863"/>
                </a:lnTo>
                <a:lnTo>
                  <a:pt x="209242" y="65756"/>
                </a:lnTo>
                <a:lnTo>
                  <a:pt x="209609" y="71328"/>
                </a:lnTo>
                <a:lnTo>
                  <a:pt x="209854" y="76948"/>
                </a:lnTo>
                <a:lnTo>
                  <a:pt x="210126" y="88271"/>
                </a:lnTo>
                <a:lnTo>
                  <a:pt x="210335" y="145842"/>
                </a:lnTo>
                <a:lnTo>
                  <a:pt x="209385" y="153293"/>
                </a:lnTo>
                <a:lnTo>
                  <a:pt x="207800" y="160166"/>
                </a:lnTo>
                <a:lnTo>
                  <a:pt x="201017" y="181480"/>
                </a:lnTo>
                <a:lnTo>
                  <a:pt x="198411" y="189435"/>
                </a:lnTo>
                <a:lnTo>
                  <a:pt x="195721" y="196643"/>
                </a:lnTo>
                <a:lnTo>
                  <a:pt x="192975" y="203354"/>
                </a:lnTo>
                <a:lnTo>
                  <a:pt x="190192" y="209732"/>
                </a:lnTo>
                <a:lnTo>
                  <a:pt x="187384" y="216842"/>
                </a:lnTo>
                <a:lnTo>
                  <a:pt x="181724" y="232362"/>
                </a:lnTo>
                <a:lnTo>
                  <a:pt x="178882" y="239548"/>
                </a:lnTo>
                <a:lnTo>
                  <a:pt x="176034" y="246244"/>
                </a:lnTo>
                <a:lnTo>
                  <a:pt x="170330" y="258765"/>
                </a:lnTo>
                <a:lnTo>
                  <a:pt x="164620" y="270679"/>
                </a:lnTo>
                <a:lnTo>
                  <a:pt x="158907" y="279785"/>
                </a:lnTo>
                <a:lnTo>
                  <a:pt x="152240" y="287959"/>
                </a:lnTo>
                <a:lnTo>
                  <a:pt x="147795" y="292805"/>
                </a:lnTo>
                <a:lnTo>
                  <a:pt x="134978" y="306189"/>
                </a:lnTo>
                <a:lnTo>
                  <a:pt x="122114" y="319244"/>
                </a:lnTo>
                <a:lnTo>
                  <a:pt x="118186" y="322235"/>
                </a:lnTo>
                <a:lnTo>
                  <a:pt x="113663" y="325181"/>
                </a:lnTo>
                <a:lnTo>
                  <a:pt x="108742" y="328098"/>
                </a:lnTo>
                <a:lnTo>
                  <a:pt x="103557" y="330995"/>
                </a:lnTo>
                <a:lnTo>
                  <a:pt x="92715" y="336754"/>
                </a:lnTo>
                <a:lnTo>
                  <a:pt x="88110" y="338671"/>
                </a:lnTo>
                <a:lnTo>
                  <a:pt x="80452" y="340801"/>
                </a:lnTo>
                <a:lnTo>
                  <a:pt x="73874" y="344287"/>
                </a:lnTo>
                <a:lnTo>
                  <a:pt x="70786" y="346550"/>
                </a:lnTo>
                <a:lnTo>
                  <a:pt x="66823" y="348059"/>
                </a:lnTo>
                <a:lnTo>
                  <a:pt x="62276" y="349065"/>
                </a:lnTo>
                <a:lnTo>
                  <a:pt x="57339" y="349736"/>
                </a:lnTo>
                <a:lnTo>
                  <a:pt x="49314" y="350481"/>
                </a:lnTo>
                <a:lnTo>
                  <a:pt x="45841" y="350679"/>
                </a:lnTo>
                <a:lnTo>
                  <a:pt x="42572" y="349859"/>
                </a:lnTo>
                <a:lnTo>
                  <a:pt x="36401" y="346408"/>
                </a:lnTo>
                <a:lnTo>
                  <a:pt x="30483" y="344239"/>
                </a:lnTo>
                <a:lnTo>
                  <a:pt x="27572" y="343661"/>
                </a:lnTo>
                <a:lnTo>
                  <a:pt x="21796" y="340478"/>
                </a:lnTo>
                <a:lnTo>
                  <a:pt x="18923" y="338296"/>
                </a:lnTo>
                <a:lnTo>
                  <a:pt x="13190" y="335871"/>
                </a:lnTo>
                <a:lnTo>
                  <a:pt x="10328" y="335225"/>
                </a:lnTo>
                <a:lnTo>
                  <a:pt x="8420" y="333841"/>
                </a:lnTo>
                <a:lnTo>
                  <a:pt x="7148" y="331966"/>
                </a:lnTo>
                <a:lnTo>
                  <a:pt x="6300" y="329764"/>
                </a:lnTo>
                <a:lnTo>
                  <a:pt x="4782" y="328296"/>
                </a:lnTo>
                <a:lnTo>
                  <a:pt x="2817" y="327317"/>
                </a:lnTo>
                <a:lnTo>
                  <a:pt x="555" y="326664"/>
                </a:lnTo>
                <a:lnTo>
                  <a:pt x="0" y="325277"/>
                </a:lnTo>
                <a:lnTo>
                  <a:pt x="582" y="323399"/>
                </a:lnTo>
                <a:lnTo>
                  <a:pt x="1923" y="321195"/>
                </a:lnTo>
                <a:lnTo>
                  <a:pt x="3412" y="316206"/>
                </a:lnTo>
                <a:lnTo>
                  <a:pt x="3809" y="313542"/>
                </a:lnTo>
                <a:lnTo>
                  <a:pt x="6790" y="308042"/>
                </a:lnTo>
                <a:lnTo>
                  <a:pt x="13824" y="299591"/>
                </a:lnTo>
                <a:lnTo>
                  <a:pt x="21940" y="291054"/>
                </a:lnTo>
                <a:lnTo>
                  <a:pt x="24734" y="288202"/>
                </a:lnTo>
                <a:lnTo>
                  <a:pt x="28501" y="286300"/>
                </a:lnTo>
                <a:lnTo>
                  <a:pt x="32918" y="285032"/>
                </a:lnTo>
                <a:lnTo>
                  <a:pt x="37767" y="284187"/>
                </a:lnTo>
                <a:lnTo>
                  <a:pt x="42905" y="282671"/>
                </a:lnTo>
                <a:lnTo>
                  <a:pt x="48236" y="280708"/>
                </a:lnTo>
                <a:lnTo>
                  <a:pt x="53694" y="278447"/>
                </a:lnTo>
                <a:lnTo>
                  <a:pt x="59238" y="276939"/>
                </a:lnTo>
                <a:lnTo>
                  <a:pt x="64839" y="275934"/>
                </a:lnTo>
                <a:lnTo>
                  <a:pt x="70478" y="275264"/>
                </a:lnTo>
                <a:lnTo>
                  <a:pt x="76142" y="274817"/>
                </a:lnTo>
                <a:lnTo>
                  <a:pt x="81824" y="274520"/>
                </a:lnTo>
                <a:lnTo>
                  <a:pt x="87516" y="274321"/>
                </a:lnTo>
                <a:lnTo>
                  <a:pt x="115279" y="274002"/>
                </a:lnTo>
                <a:lnTo>
                  <a:pt x="139746" y="273935"/>
                </a:lnTo>
                <a:lnTo>
                  <a:pt x="145181" y="274883"/>
                </a:lnTo>
                <a:lnTo>
                  <a:pt x="150709" y="276469"/>
                </a:lnTo>
                <a:lnTo>
                  <a:pt x="156300" y="278478"/>
                </a:lnTo>
                <a:lnTo>
                  <a:pt x="161932" y="279818"/>
                </a:lnTo>
                <a:lnTo>
                  <a:pt x="167592" y="280710"/>
                </a:lnTo>
                <a:lnTo>
                  <a:pt x="173270" y="281306"/>
                </a:lnTo>
                <a:lnTo>
                  <a:pt x="178960" y="282655"/>
                </a:lnTo>
                <a:lnTo>
                  <a:pt x="184659" y="284508"/>
                </a:lnTo>
                <a:lnTo>
                  <a:pt x="190363" y="286695"/>
                </a:lnTo>
                <a:lnTo>
                  <a:pt x="195118" y="289105"/>
                </a:lnTo>
                <a:lnTo>
                  <a:pt x="202942" y="294324"/>
                </a:lnTo>
                <a:lnTo>
                  <a:pt x="209594" y="299818"/>
                </a:lnTo>
                <a:lnTo>
                  <a:pt x="215725" y="305435"/>
                </a:lnTo>
                <a:lnTo>
                  <a:pt x="224532" y="313952"/>
                </a:lnTo>
                <a:lnTo>
                  <a:pt x="230302" y="319654"/>
                </a:lnTo>
                <a:lnTo>
                  <a:pt x="233174" y="321556"/>
                </a:lnTo>
                <a:lnTo>
                  <a:pt x="240815" y="324232"/>
                </a:lnTo>
                <a:lnTo>
                  <a:pt x="242936" y="324858"/>
                </a:lnTo>
                <a:lnTo>
                  <a:pt x="250190" y="331152"/>
                </a:lnTo>
                <a:lnTo>
                  <a:pt x="251865" y="332696"/>
                </a:lnTo>
                <a:lnTo>
                  <a:pt x="255150" y="333382"/>
                </a:lnTo>
                <a:lnTo>
                  <a:pt x="257360" y="333565"/>
                </a:lnTo>
                <a:lnTo>
                  <a:pt x="258833" y="332735"/>
                </a:lnTo>
                <a:lnTo>
                  <a:pt x="259815" y="331229"/>
                </a:lnTo>
                <a:lnTo>
                  <a:pt x="261778" y="32535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717"/>
          <p:cNvSpPr/>
          <p:nvPr/>
        </p:nvSpPr>
        <p:spPr>
          <a:xfrm>
            <a:off x="2626042" y="3291842"/>
            <a:ext cx="42863" cy="180021"/>
          </a:xfrm>
          <a:custGeom>
            <a:avLst/>
            <a:gdLst/>
            <a:ahLst/>
            <a:cxnLst/>
            <a:rect l="0" t="0" r="0" b="0"/>
            <a:pathLst>
              <a:path w="42863" h="180021">
                <a:moveTo>
                  <a:pt x="0" y="8570"/>
                </a:moveTo>
                <a:lnTo>
                  <a:pt x="0" y="0"/>
                </a:lnTo>
                <a:lnTo>
                  <a:pt x="0" y="20149"/>
                </a:lnTo>
                <a:lnTo>
                  <a:pt x="952" y="22957"/>
                </a:lnTo>
                <a:lnTo>
                  <a:pt x="2540" y="25781"/>
                </a:lnTo>
                <a:lnTo>
                  <a:pt x="4551" y="28617"/>
                </a:lnTo>
                <a:lnTo>
                  <a:pt x="6844" y="31460"/>
                </a:lnTo>
                <a:lnTo>
                  <a:pt x="9325" y="34307"/>
                </a:lnTo>
                <a:lnTo>
                  <a:pt x="11932" y="37158"/>
                </a:lnTo>
                <a:lnTo>
                  <a:pt x="13669" y="40964"/>
                </a:lnTo>
                <a:lnTo>
                  <a:pt x="14828" y="45406"/>
                </a:lnTo>
                <a:lnTo>
                  <a:pt x="15600" y="50272"/>
                </a:lnTo>
                <a:lnTo>
                  <a:pt x="16115" y="55422"/>
                </a:lnTo>
                <a:lnTo>
                  <a:pt x="16458" y="60759"/>
                </a:lnTo>
                <a:lnTo>
                  <a:pt x="16687" y="66223"/>
                </a:lnTo>
                <a:lnTo>
                  <a:pt x="17792" y="70818"/>
                </a:lnTo>
                <a:lnTo>
                  <a:pt x="19482" y="74834"/>
                </a:lnTo>
                <a:lnTo>
                  <a:pt x="21560" y="78463"/>
                </a:lnTo>
                <a:lnTo>
                  <a:pt x="26410" y="87576"/>
                </a:lnTo>
                <a:lnTo>
                  <a:pt x="29037" y="92673"/>
                </a:lnTo>
                <a:lnTo>
                  <a:pt x="30788" y="97977"/>
                </a:lnTo>
                <a:lnTo>
                  <a:pt x="31955" y="103417"/>
                </a:lnTo>
                <a:lnTo>
                  <a:pt x="32733" y="108949"/>
                </a:lnTo>
                <a:lnTo>
                  <a:pt x="34205" y="113589"/>
                </a:lnTo>
                <a:lnTo>
                  <a:pt x="36138" y="117635"/>
                </a:lnTo>
                <a:lnTo>
                  <a:pt x="38380" y="121285"/>
                </a:lnTo>
                <a:lnTo>
                  <a:pt x="37969" y="125624"/>
                </a:lnTo>
                <a:lnTo>
                  <a:pt x="35790" y="130421"/>
                </a:lnTo>
                <a:lnTo>
                  <a:pt x="32432" y="135524"/>
                </a:lnTo>
                <a:lnTo>
                  <a:pt x="30194" y="139878"/>
                </a:lnTo>
                <a:lnTo>
                  <a:pt x="28702" y="143734"/>
                </a:lnTo>
                <a:lnTo>
                  <a:pt x="27707" y="147257"/>
                </a:lnTo>
                <a:lnTo>
                  <a:pt x="27996" y="150558"/>
                </a:lnTo>
                <a:lnTo>
                  <a:pt x="29142" y="153711"/>
                </a:lnTo>
                <a:lnTo>
                  <a:pt x="30858" y="156766"/>
                </a:lnTo>
                <a:lnTo>
                  <a:pt x="32002" y="159755"/>
                </a:lnTo>
                <a:lnTo>
                  <a:pt x="32764" y="162700"/>
                </a:lnTo>
                <a:lnTo>
                  <a:pt x="33989" y="169719"/>
                </a:lnTo>
                <a:lnTo>
                  <a:pt x="34156" y="173220"/>
                </a:lnTo>
                <a:lnTo>
                  <a:pt x="34264" y="178677"/>
                </a:lnTo>
                <a:lnTo>
                  <a:pt x="35225" y="179125"/>
                </a:lnTo>
                <a:lnTo>
                  <a:pt x="36818" y="179423"/>
                </a:lnTo>
                <a:lnTo>
                  <a:pt x="42862" y="18002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718"/>
          <p:cNvSpPr/>
          <p:nvPr/>
        </p:nvSpPr>
        <p:spPr>
          <a:xfrm>
            <a:off x="2818291" y="4183891"/>
            <a:ext cx="322102" cy="359535"/>
          </a:xfrm>
          <a:custGeom>
            <a:avLst/>
            <a:gdLst/>
            <a:ahLst/>
            <a:cxnLst/>
            <a:rect l="0" t="0" r="0" b="0"/>
            <a:pathLst>
              <a:path w="322102" h="359535">
                <a:moveTo>
                  <a:pt x="13491" y="110931"/>
                </a:moveTo>
                <a:lnTo>
                  <a:pt x="8940" y="110931"/>
                </a:lnTo>
                <a:lnTo>
                  <a:pt x="7599" y="109979"/>
                </a:lnTo>
                <a:lnTo>
                  <a:pt x="6706" y="108391"/>
                </a:lnTo>
                <a:lnTo>
                  <a:pt x="5271" y="103550"/>
                </a:lnTo>
                <a:lnTo>
                  <a:pt x="5023" y="98161"/>
                </a:lnTo>
                <a:lnTo>
                  <a:pt x="4036" y="95750"/>
                </a:lnTo>
                <a:lnTo>
                  <a:pt x="399" y="90531"/>
                </a:lnTo>
                <a:lnTo>
                  <a:pt x="0" y="87806"/>
                </a:lnTo>
                <a:lnTo>
                  <a:pt x="687" y="85037"/>
                </a:lnTo>
                <a:lnTo>
                  <a:pt x="3038" y="79420"/>
                </a:lnTo>
                <a:lnTo>
                  <a:pt x="5314" y="69950"/>
                </a:lnTo>
                <a:lnTo>
                  <a:pt x="9222" y="60650"/>
                </a:lnTo>
                <a:lnTo>
                  <a:pt x="12550" y="56455"/>
                </a:lnTo>
                <a:lnTo>
                  <a:pt x="21328" y="49255"/>
                </a:lnTo>
                <a:lnTo>
                  <a:pt x="29039" y="40339"/>
                </a:lnTo>
                <a:lnTo>
                  <a:pt x="32429" y="35295"/>
                </a:lnTo>
                <a:lnTo>
                  <a:pt x="41275" y="27150"/>
                </a:lnTo>
                <a:lnTo>
                  <a:pt x="46301" y="23645"/>
                </a:lnTo>
                <a:lnTo>
                  <a:pt x="52510" y="20355"/>
                </a:lnTo>
                <a:lnTo>
                  <a:pt x="59506" y="17210"/>
                </a:lnTo>
                <a:lnTo>
                  <a:pt x="67028" y="14160"/>
                </a:lnTo>
                <a:lnTo>
                  <a:pt x="73947" y="11175"/>
                </a:lnTo>
                <a:lnTo>
                  <a:pt x="86715" y="5317"/>
                </a:lnTo>
                <a:lnTo>
                  <a:pt x="93740" y="3375"/>
                </a:lnTo>
                <a:lnTo>
                  <a:pt x="101280" y="2079"/>
                </a:lnTo>
                <a:lnTo>
                  <a:pt x="109165" y="1216"/>
                </a:lnTo>
                <a:lnTo>
                  <a:pt x="116326" y="640"/>
                </a:lnTo>
                <a:lnTo>
                  <a:pt x="123005" y="256"/>
                </a:lnTo>
                <a:lnTo>
                  <a:pt x="129363" y="0"/>
                </a:lnTo>
                <a:lnTo>
                  <a:pt x="135506" y="782"/>
                </a:lnTo>
                <a:lnTo>
                  <a:pt x="141507" y="2256"/>
                </a:lnTo>
                <a:lnTo>
                  <a:pt x="147412" y="4191"/>
                </a:lnTo>
                <a:lnTo>
                  <a:pt x="153254" y="6434"/>
                </a:lnTo>
                <a:lnTo>
                  <a:pt x="159054" y="8881"/>
                </a:lnTo>
                <a:lnTo>
                  <a:pt x="164826" y="11465"/>
                </a:lnTo>
                <a:lnTo>
                  <a:pt x="170578" y="15093"/>
                </a:lnTo>
                <a:lnTo>
                  <a:pt x="176318" y="19417"/>
                </a:lnTo>
                <a:lnTo>
                  <a:pt x="182050" y="24204"/>
                </a:lnTo>
                <a:lnTo>
                  <a:pt x="187776" y="29301"/>
                </a:lnTo>
                <a:lnTo>
                  <a:pt x="199219" y="40043"/>
                </a:lnTo>
                <a:lnTo>
                  <a:pt x="203032" y="45575"/>
                </a:lnTo>
                <a:lnTo>
                  <a:pt x="207269" y="56802"/>
                </a:lnTo>
                <a:lnTo>
                  <a:pt x="214205" y="78382"/>
                </a:lnTo>
                <a:lnTo>
                  <a:pt x="215880" y="87327"/>
                </a:lnTo>
                <a:lnTo>
                  <a:pt x="216997" y="97100"/>
                </a:lnTo>
                <a:lnTo>
                  <a:pt x="217742" y="107426"/>
                </a:lnTo>
                <a:lnTo>
                  <a:pt x="218238" y="117167"/>
                </a:lnTo>
                <a:lnTo>
                  <a:pt x="218790" y="135610"/>
                </a:lnTo>
                <a:lnTo>
                  <a:pt x="217984" y="144528"/>
                </a:lnTo>
                <a:lnTo>
                  <a:pt x="216495" y="153332"/>
                </a:lnTo>
                <a:lnTo>
                  <a:pt x="212300" y="171686"/>
                </a:lnTo>
                <a:lnTo>
                  <a:pt x="207261" y="192543"/>
                </a:lnTo>
                <a:lnTo>
                  <a:pt x="203631" y="202486"/>
                </a:lnTo>
                <a:lnTo>
                  <a:pt x="199306" y="211973"/>
                </a:lnTo>
                <a:lnTo>
                  <a:pt x="178677" y="252281"/>
                </a:lnTo>
                <a:lnTo>
                  <a:pt x="174097" y="262314"/>
                </a:lnTo>
                <a:lnTo>
                  <a:pt x="170092" y="271861"/>
                </a:lnTo>
                <a:lnTo>
                  <a:pt x="166469" y="281082"/>
                </a:lnTo>
                <a:lnTo>
                  <a:pt x="162149" y="289135"/>
                </a:lnTo>
                <a:lnTo>
                  <a:pt x="157364" y="296409"/>
                </a:lnTo>
                <a:lnTo>
                  <a:pt x="152269" y="303163"/>
                </a:lnTo>
                <a:lnTo>
                  <a:pt x="147920" y="309571"/>
                </a:lnTo>
                <a:lnTo>
                  <a:pt x="144067" y="315747"/>
                </a:lnTo>
                <a:lnTo>
                  <a:pt x="140547" y="321770"/>
                </a:lnTo>
                <a:lnTo>
                  <a:pt x="131555" y="331003"/>
                </a:lnTo>
                <a:lnTo>
                  <a:pt x="122162" y="338281"/>
                </a:lnTo>
                <a:lnTo>
                  <a:pt x="114811" y="344690"/>
                </a:lnTo>
                <a:lnTo>
                  <a:pt x="111518" y="346780"/>
                </a:lnTo>
                <a:lnTo>
                  <a:pt x="105319" y="349103"/>
                </a:lnTo>
                <a:lnTo>
                  <a:pt x="96473" y="350411"/>
                </a:lnTo>
                <a:lnTo>
                  <a:pt x="87820" y="350798"/>
                </a:lnTo>
                <a:lnTo>
                  <a:pt x="79223" y="350913"/>
                </a:lnTo>
                <a:lnTo>
                  <a:pt x="76363" y="349976"/>
                </a:lnTo>
                <a:lnTo>
                  <a:pt x="70644" y="346396"/>
                </a:lnTo>
                <a:lnTo>
                  <a:pt x="68738" y="344108"/>
                </a:lnTo>
                <a:lnTo>
                  <a:pt x="67467" y="341630"/>
                </a:lnTo>
                <a:lnTo>
                  <a:pt x="66620" y="339025"/>
                </a:lnTo>
                <a:lnTo>
                  <a:pt x="65679" y="331052"/>
                </a:lnTo>
                <a:lnTo>
                  <a:pt x="65261" y="322110"/>
                </a:lnTo>
                <a:lnTo>
                  <a:pt x="65025" y="311721"/>
                </a:lnTo>
                <a:lnTo>
                  <a:pt x="64970" y="305581"/>
                </a:lnTo>
                <a:lnTo>
                  <a:pt x="67486" y="297137"/>
                </a:lnTo>
                <a:lnTo>
                  <a:pt x="71779" y="287987"/>
                </a:lnTo>
                <a:lnTo>
                  <a:pt x="79551" y="277481"/>
                </a:lnTo>
                <a:lnTo>
                  <a:pt x="85078" y="271313"/>
                </a:lnTo>
                <a:lnTo>
                  <a:pt x="93250" y="265397"/>
                </a:lnTo>
                <a:lnTo>
                  <a:pt x="98096" y="262486"/>
                </a:lnTo>
                <a:lnTo>
                  <a:pt x="103232" y="260545"/>
                </a:lnTo>
                <a:lnTo>
                  <a:pt x="108561" y="259252"/>
                </a:lnTo>
                <a:lnTo>
                  <a:pt x="114018" y="258389"/>
                </a:lnTo>
                <a:lnTo>
                  <a:pt x="119562" y="256861"/>
                </a:lnTo>
                <a:lnTo>
                  <a:pt x="125162" y="254890"/>
                </a:lnTo>
                <a:lnTo>
                  <a:pt x="130801" y="252624"/>
                </a:lnTo>
                <a:lnTo>
                  <a:pt x="137418" y="251113"/>
                </a:lnTo>
                <a:lnTo>
                  <a:pt x="144686" y="250106"/>
                </a:lnTo>
                <a:lnTo>
                  <a:pt x="152389" y="249434"/>
                </a:lnTo>
                <a:lnTo>
                  <a:pt x="159430" y="248986"/>
                </a:lnTo>
                <a:lnTo>
                  <a:pt x="172333" y="248489"/>
                </a:lnTo>
                <a:lnTo>
                  <a:pt x="178441" y="249309"/>
                </a:lnTo>
                <a:lnTo>
                  <a:pt x="184417" y="250808"/>
                </a:lnTo>
                <a:lnTo>
                  <a:pt x="190307" y="252760"/>
                </a:lnTo>
                <a:lnTo>
                  <a:pt x="196138" y="255014"/>
                </a:lnTo>
                <a:lnTo>
                  <a:pt x="201931" y="257469"/>
                </a:lnTo>
                <a:lnTo>
                  <a:pt x="213447" y="262737"/>
                </a:lnTo>
                <a:lnTo>
                  <a:pt x="236362" y="273879"/>
                </a:lnTo>
                <a:lnTo>
                  <a:pt x="242082" y="276713"/>
                </a:lnTo>
                <a:lnTo>
                  <a:pt x="247800" y="280507"/>
                </a:lnTo>
                <a:lnTo>
                  <a:pt x="253517" y="284942"/>
                </a:lnTo>
                <a:lnTo>
                  <a:pt x="259233" y="289804"/>
                </a:lnTo>
                <a:lnTo>
                  <a:pt x="268125" y="297745"/>
                </a:lnTo>
                <a:lnTo>
                  <a:pt x="276204" y="305402"/>
                </a:lnTo>
                <a:lnTo>
                  <a:pt x="286145" y="315155"/>
                </a:lnTo>
                <a:lnTo>
                  <a:pt x="291833" y="323300"/>
                </a:lnTo>
                <a:lnTo>
                  <a:pt x="295313" y="330095"/>
                </a:lnTo>
                <a:lnTo>
                  <a:pt x="302628" y="339275"/>
                </a:lnTo>
                <a:lnTo>
                  <a:pt x="310828" y="348028"/>
                </a:lnTo>
                <a:lnTo>
                  <a:pt x="322101" y="35953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719"/>
          <p:cNvSpPr/>
          <p:nvPr/>
        </p:nvSpPr>
        <p:spPr>
          <a:xfrm>
            <a:off x="3133011" y="4029087"/>
            <a:ext cx="213122" cy="145358"/>
          </a:xfrm>
          <a:custGeom>
            <a:avLst/>
            <a:gdLst/>
            <a:ahLst/>
            <a:cxnLst/>
            <a:rect l="0" t="0" r="0" b="0"/>
            <a:pathLst>
              <a:path w="213122" h="145358">
                <a:moveTo>
                  <a:pt x="7381" y="42850"/>
                </a:moveTo>
                <a:lnTo>
                  <a:pt x="0" y="35469"/>
                </a:lnTo>
                <a:lnTo>
                  <a:pt x="555" y="34120"/>
                </a:lnTo>
                <a:lnTo>
                  <a:pt x="3712" y="30080"/>
                </a:lnTo>
                <a:lnTo>
                  <a:pt x="7609" y="25617"/>
                </a:lnTo>
                <a:lnTo>
                  <a:pt x="27504" y="5588"/>
                </a:lnTo>
                <a:lnTo>
                  <a:pt x="31274" y="3721"/>
                </a:lnTo>
                <a:lnTo>
                  <a:pt x="35692" y="2476"/>
                </a:lnTo>
                <a:lnTo>
                  <a:pt x="40543" y="1647"/>
                </a:lnTo>
                <a:lnTo>
                  <a:pt x="44729" y="1094"/>
                </a:lnTo>
                <a:lnTo>
                  <a:pt x="48472" y="725"/>
                </a:lnTo>
                <a:lnTo>
                  <a:pt x="51920" y="479"/>
                </a:lnTo>
                <a:lnTo>
                  <a:pt x="58291" y="206"/>
                </a:lnTo>
                <a:lnTo>
                  <a:pt x="65250" y="85"/>
                </a:lnTo>
                <a:lnTo>
                  <a:pt x="86169" y="0"/>
                </a:lnTo>
                <a:lnTo>
                  <a:pt x="89434" y="948"/>
                </a:lnTo>
                <a:lnTo>
                  <a:pt x="95601" y="4542"/>
                </a:lnTo>
                <a:lnTo>
                  <a:pt x="97627" y="6834"/>
                </a:lnTo>
                <a:lnTo>
                  <a:pt x="98978" y="9314"/>
                </a:lnTo>
                <a:lnTo>
                  <a:pt x="99878" y="11920"/>
                </a:lnTo>
                <a:lnTo>
                  <a:pt x="100478" y="14610"/>
                </a:lnTo>
                <a:lnTo>
                  <a:pt x="100878" y="17356"/>
                </a:lnTo>
                <a:lnTo>
                  <a:pt x="101145" y="20139"/>
                </a:lnTo>
                <a:lnTo>
                  <a:pt x="101323" y="23900"/>
                </a:lnTo>
                <a:lnTo>
                  <a:pt x="101521" y="33158"/>
                </a:lnTo>
                <a:lnTo>
                  <a:pt x="101632" y="44529"/>
                </a:lnTo>
                <a:lnTo>
                  <a:pt x="100695" y="48732"/>
                </a:lnTo>
                <a:lnTo>
                  <a:pt x="99118" y="53439"/>
                </a:lnTo>
                <a:lnTo>
                  <a:pt x="97114" y="58482"/>
                </a:lnTo>
                <a:lnTo>
                  <a:pt x="95778" y="63749"/>
                </a:lnTo>
                <a:lnTo>
                  <a:pt x="94887" y="69165"/>
                </a:lnTo>
                <a:lnTo>
                  <a:pt x="94293" y="74681"/>
                </a:lnTo>
                <a:lnTo>
                  <a:pt x="91993" y="79311"/>
                </a:lnTo>
                <a:lnTo>
                  <a:pt x="88554" y="83350"/>
                </a:lnTo>
                <a:lnTo>
                  <a:pt x="84356" y="86995"/>
                </a:lnTo>
                <a:lnTo>
                  <a:pt x="81558" y="91330"/>
                </a:lnTo>
                <a:lnTo>
                  <a:pt x="79692" y="96125"/>
                </a:lnTo>
                <a:lnTo>
                  <a:pt x="78449" y="101227"/>
                </a:lnTo>
                <a:lnTo>
                  <a:pt x="76667" y="105580"/>
                </a:lnTo>
                <a:lnTo>
                  <a:pt x="74526" y="109435"/>
                </a:lnTo>
                <a:lnTo>
                  <a:pt x="72147" y="112958"/>
                </a:lnTo>
                <a:lnTo>
                  <a:pt x="70561" y="116259"/>
                </a:lnTo>
                <a:lnTo>
                  <a:pt x="69503" y="119412"/>
                </a:lnTo>
                <a:lnTo>
                  <a:pt x="68798" y="122466"/>
                </a:lnTo>
                <a:lnTo>
                  <a:pt x="67376" y="124502"/>
                </a:lnTo>
                <a:lnTo>
                  <a:pt x="65475" y="125860"/>
                </a:lnTo>
                <a:lnTo>
                  <a:pt x="63255" y="126765"/>
                </a:lnTo>
                <a:lnTo>
                  <a:pt x="61775" y="128321"/>
                </a:lnTo>
                <a:lnTo>
                  <a:pt x="60789" y="130311"/>
                </a:lnTo>
                <a:lnTo>
                  <a:pt x="59206" y="135797"/>
                </a:lnTo>
                <a:lnTo>
                  <a:pt x="60028" y="136247"/>
                </a:lnTo>
                <a:lnTo>
                  <a:pt x="63482" y="136748"/>
                </a:lnTo>
                <a:lnTo>
                  <a:pt x="64784" y="137833"/>
                </a:lnTo>
                <a:lnTo>
                  <a:pt x="65652" y="139510"/>
                </a:lnTo>
                <a:lnTo>
                  <a:pt x="67045" y="144494"/>
                </a:lnTo>
                <a:lnTo>
                  <a:pt x="68112" y="144902"/>
                </a:lnTo>
                <a:lnTo>
                  <a:pt x="71838" y="145357"/>
                </a:lnTo>
                <a:lnTo>
                  <a:pt x="75117" y="144525"/>
                </a:lnTo>
                <a:lnTo>
                  <a:pt x="79209" y="143019"/>
                </a:lnTo>
                <a:lnTo>
                  <a:pt x="83841" y="141061"/>
                </a:lnTo>
                <a:lnTo>
                  <a:pt x="87882" y="139757"/>
                </a:lnTo>
                <a:lnTo>
                  <a:pt x="91528" y="138887"/>
                </a:lnTo>
                <a:lnTo>
                  <a:pt x="94912" y="138307"/>
                </a:lnTo>
                <a:lnTo>
                  <a:pt x="99072" y="137921"/>
                </a:lnTo>
                <a:lnTo>
                  <a:pt x="103751" y="137663"/>
                </a:lnTo>
                <a:lnTo>
                  <a:pt x="108775" y="137491"/>
                </a:lnTo>
                <a:lnTo>
                  <a:pt x="114030" y="136424"/>
                </a:lnTo>
                <a:lnTo>
                  <a:pt x="119437" y="134760"/>
                </a:lnTo>
                <a:lnTo>
                  <a:pt x="124948" y="132699"/>
                </a:lnTo>
                <a:lnTo>
                  <a:pt x="130527" y="131324"/>
                </a:lnTo>
                <a:lnTo>
                  <a:pt x="136151" y="130408"/>
                </a:lnTo>
                <a:lnTo>
                  <a:pt x="141805" y="129797"/>
                </a:lnTo>
                <a:lnTo>
                  <a:pt x="146527" y="129390"/>
                </a:lnTo>
                <a:lnTo>
                  <a:pt x="150627" y="129118"/>
                </a:lnTo>
                <a:lnTo>
                  <a:pt x="154314" y="128937"/>
                </a:lnTo>
                <a:lnTo>
                  <a:pt x="166029" y="128736"/>
                </a:lnTo>
                <a:lnTo>
                  <a:pt x="213121" y="12857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720"/>
          <p:cNvSpPr/>
          <p:nvPr/>
        </p:nvSpPr>
        <p:spPr>
          <a:xfrm>
            <a:off x="1863089" y="5177938"/>
            <a:ext cx="317031" cy="368470"/>
          </a:xfrm>
          <a:custGeom>
            <a:avLst/>
            <a:gdLst/>
            <a:ahLst/>
            <a:cxnLst/>
            <a:rect l="0" t="0" r="0" b="0"/>
            <a:pathLst>
              <a:path w="317031" h="368470">
                <a:moveTo>
                  <a:pt x="0" y="68432"/>
                </a:moveTo>
                <a:lnTo>
                  <a:pt x="4551" y="68432"/>
                </a:lnTo>
                <a:lnTo>
                  <a:pt x="5892" y="67479"/>
                </a:lnTo>
                <a:lnTo>
                  <a:pt x="6786" y="65892"/>
                </a:lnTo>
                <a:lnTo>
                  <a:pt x="7381" y="63881"/>
                </a:lnTo>
                <a:lnTo>
                  <a:pt x="8731" y="62540"/>
                </a:lnTo>
                <a:lnTo>
                  <a:pt x="10583" y="61646"/>
                </a:lnTo>
                <a:lnTo>
                  <a:pt x="12771" y="61051"/>
                </a:lnTo>
                <a:lnTo>
                  <a:pt x="17741" y="57849"/>
                </a:lnTo>
                <a:lnTo>
                  <a:pt x="24078" y="53251"/>
                </a:lnTo>
                <a:lnTo>
                  <a:pt x="33244" y="48032"/>
                </a:lnTo>
                <a:lnTo>
                  <a:pt x="41128" y="42538"/>
                </a:lnTo>
                <a:lnTo>
                  <a:pt x="48759" y="36921"/>
                </a:lnTo>
                <a:lnTo>
                  <a:pt x="58501" y="31249"/>
                </a:lnTo>
                <a:lnTo>
                  <a:pt x="64718" y="28403"/>
                </a:lnTo>
                <a:lnTo>
                  <a:pt x="71721" y="25554"/>
                </a:lnTo>
                <a:lnTo>
                  <a:pt x="79246" y="22701"/>
                </a:lnTo>
                <a:lnTo>
                  <a:pt x="86169" y="19847"/>
                </a:lnTo>
                <a:lnTo>
                  <a:pt x="92688" y="16992"/>
                </a:lnTo>
                <a:lnTo>
                  <a:pt x="98940" y="14136"/>
                </a:lnTo>
                <a:lnTo>
                  <a:pt x="108426" y="8423"/>
                </a:lnTo>
                <a:lnTo>
                  <a:pt x="112289" y="5566"/>
                </a:lnTo>
                <a:lnTo>
                  <a:pt x="116770" y="3661"/>
                </a:lnTo>
                <a:lnTo>
                  <a:pt x="121661" y="2391"/>
                </a:lnTo>
                <a:lnTo>
                  <a:pt x="126828" y="1545"/>
                </a:lnTo>
                <a:lnTo>
                  <a:pt x="132177" y="981"/>
                </a:lnTo>
                <a:lnTo>
                  <a:pt x="137648" y="604"/>
                </a:lnTo>
                <a:lnTo>
                  <a:pt x="147855" y="186"/>
                </a:lnTo>
                <a:lnTo>
                  <a:pt x="155566" y="0"/>
                </a:lnTo>
                <a:lnTo>
                  <a:pt x="164708" y="2458"/>
                </a:lnTo>
                <a:lnTo>
                  <a:pt x="174169" y="5772"/>
                </a:lnTo>
                <a:lnTo>
                  <a:pt x="181549" y="7246"/>
                </a:lnTo>
                <a:lnTo>
                  <a:pt x="183898" y="8591"/>
                </a:lnTo>
                <a:lnTo>
                  <a:pt x="185464" y="10441"/>
                </a:lnTo>
                <a:lnTo>
                  <a:pt x="186507" y="12626"/>
                </a:lnTo>
                <a:lnTo>
                  <a:pt x="192528" y="20253"/>
                </a:lnTo>
                <a:lnTo>
                  <a:pt x="194074" y="23930"/>
                </a:lnTo>
                <a:lnTo>
                  <a:pt x="195793" y="33096"/>
                </a:lnTo>
                <a:lnTo>
                  <a:pt x="196761" y="44415"/>
                </a:lnTo>
                <a:lnTo>
                  <a:pt x="194447" y="53312"/>
                </a:lnTo>
                <a:lnTo>
                  <a:pt x="190244" y="63617"/>
                </a:lnTo>
                <a:lnTo>
                  <a:pt x="185200" y="74547"/>
                </a:lnTo>
                <a:lnTo>
                  <a:pt x="177006" y="91410"/>
                </a:lnTo>
                <a:lnTo>
                  <a:pt x="168840" y="102774"/>
                </a:lnTo>
                <a:lnTo>
                  <a:pt x="163995" y="108472"/>
                </a:lnTo>
                <a:lnTo>
                  <a:pt x="158860" y="114175"/>
                </a:lnTo>
                <a:lnTo>
                  <a:pt x="148075" y="125592"/>
                </a:lnTo>
                <a:lnTo>
                  <a:pt x="135844" y="138179"/>
                </a:lnTo>
                <a:lnTo>
                  <a:pt x="126733" y="144833"/>
                </a:lnTo>
                <a:lnTo>
                  <a:pt x="117286" y="150965"/>
                </a:lnTo>
                <a:lnTo>
                  <a:pt x="109912" y="156866"/>
                </a:lnTo>
                <a:lnTo>
                  <a:pt x="103460" y="160123"/>
                </a:lnTo>
                <a:lnTo>
                  <a:pt x="94473" y="161957"/>
                </a:lnTo>
                <a:lnTo>
                  <a:pt x="91557" y="162214"/>
                </a:lnTo>
                <a:lnTo>
                  <a:pt x="89613" y="163339"/>
                </a:lnTo>
                <a:lnTo>
                  <a:pt x="88317" y="165040"/>
                </a:lnTo>
                <a:lnTo>
                  <a:pt x="87453" y="167128"/>
                </a:lnTo>
                <a:lnTo>
                  <a:pt x="85925" y="168519"/>
                </a:lnTo>
                <a:lnTo>
                  <a:pt x="83953" y="169447"/>
                </a:lnTo>
                <a:lnTo>
                  <a:pt x="81687" y="170065"/>
                </a:lnTo>
                <a:lnTo>
                  <a:pt x="80175" y="169525"/>
                </a:lnTo>
                <a:lnTo>
                  <a:pt x="79168" y="168212"/>
                </a:lnTo>
                <a:lnTo>
                  <a:pt x="77551" y="163812"/>
                </a:lnTo>
                <a:lnTo>
                  <a:pt x="78371" y="163451"/>
                </a:lnTo>
                <a:lnTo>
                  <a:pt x="81822" y="163050"/>
                </a:lnTo>
                <a:lnTo>
                  <a:pt x="83123" y="161991"/>
                </a:lnTo>
                <a:lnTo>
                  <a:pt x="83990" y="160332"/>
                </a:lnTo>
                <a:lnTo>
                  <a:pt x="84569" y="158273"/>
                </a:lnTo>
                <a:lnTo>
                  <a:pt x="85907" y="156901"/>
                </a:lnTo>
                <a:lnTo>
                  <a:pt x="87751" y="155986"/>
                </a:lnTo>
                <a:lnTo>
                  <a:pt x="89934" y="155376"/>
                </a:lnTo>
                <a:lnTo>
                  <a:pt x="94898" y="152159"/>
                </a:lnTo>
                <a:lnTo>
                  <a:pt x="97556" y="149967"/>
                </a:lnTo>
                <a:lnTo>
                  <a:pt x="101232" y="148506"/>
                </a:lnTo>
                <a:lnTo>
                  <a:pt x="110397" y="146883"/>
                </a:lnTo>
                <a:lnTo>
                  <a:pt x="115508" y="145498"/>
                </a:lnTo>
                <a:lnTo>
                  <a:pt x="120821" y="143622"/>
                </a:lnTo>
                <a:lnTo>
                  <a:pt x="126267" y="141418"/>
                </a:lnTo>
                <a:lnTo>
                  <a:pt x="131803" y="139949"/>
                </a:lnTo>
                <a:lnTo>
                  <a:pt x="137399" y="138970"/>
                </a:lnTo>
                <a:lnTo>
                  <a:pt x="143034" y="138317"/>
                </a:lnTo>
                <a:lnTo>
                  <a:pt x="148696" y="137882"/>
                </a:lnTo>
                <a:lnTo>
                  <a:pt x="154376" y="137592"/>
                </a:lnTo>
                <a:lnTo>
                  <a:pt x="160068" y="137399"/>
                </a:lnTo>
                <a:lnTo>
                  <a:pt x="188781" y="137088"/>
                </a:lnTo>
                <a:lnTo>
                  <a:pt x="201696" y="137046"/>
                </a:lnTo>
                <a:lnTo>
                  <a:pt x="207806" y="137987"/>
                </a:lnTo>
                <a:lnTo>
                  <a:pt x="213785" y="139567"/>
                </a:lnTo>
                <a:lnTo>
                  <a:pt x="219676" y="141572"/>
                </a:lnTo>
                <a:lnTo>
                  <a:pt x="226461" y="142910"/>
                </a:lnTo>
                <a:lnTo>
                  <a:pt x="233842" y="143801"/>
                </a:lnTo>
                <a:lnTo>
                  <a:pt x="241619" y="144396"/>
                </a:lnTo>
                <a:lnTo>
                  <a:pt x="248710" y="145744"/>
                </a:lnTo>
                <a:lnTo>
                  <a:pt x="255342" y="147596"/>
                </a:lnTo>
                <a:lnTo>
                  <a:pt x="261668" y="149783"/>
                </a:lnTo>
                <a:lnTo>
                  <a:pt x="267790" y="153146"/>
                </a:lnTo>
                <a:lnTo>
                  <a:pt x="273777" y="157293"/>
                </a:lnTo>
                <a:lnTo>
                  <a:pt x="279673" y="161963"/>
                </a:lnTo>
                <a:lnTo>
                  <a:pt x="288765" y="169691"/>
                </a:lnTo>
                <a:lnTo>
                  <a:pt x="295980" y="177253"/>
                </a:lnTo>
                <a:lnTo>
                  <a:pt x="302362" y="186964"/>
                </a:lnTo>
                <a:lnTo>
                  <a:pt x="308373" y="197630"/>
                </a:lnTo>
                <a:lnTo>
                  <a:pt x="311310" y="203141"/>
                </a:lnTo>
                <a:lnTo>
                  <a:pt x="314573" y="214345"/>
                </a:lnTo>
                <a:lnTo>
                  <a:pt x="316023" y="225674"/>
                </a:lnTo>
                <a:lnTo>
                  <a:pt x="316667" y="237060"/>
                </a:lnTo>
                <a:lnTo>
                  <a:pt x="316954" y="245930"/>
                </a:lnTo>
                <a:lnTo>
                  <a:pt x="317030" y="249629"/>
                </a:lnTo>
                <a:lnTo>
                  <a:pt x="316129" y="254952"/>
                </a:lnTo>
                <a:lnTo>
                  <a:pt x="314575" y="261359"/>
                </a:lnTo>
                <a:lnTo>
                  <a:pt x="312587" y="268487"/>
                </a:lnTo>
                <a:lnTo>
                  <a:pt x="310309" y="275145"/>
                </a:lnTo>
                <a:lnTo>
                  <a:pt x="307838" y="281488"/>
                </a:lnTo>
                <a:lnTo>
                  <a:pt x="305238" y="287622"/>
                </a:lnTo>
                <a:lnTo>
                  <a:pt x="301599" y="293616"/>
                </a:lnTo>
                <a:lnTo>
                  <a:pt x="297269" y="299517"/>
                </a:lnTo>
                <a:lnTo>
                  <a:pt x="288330" y="310201"/>
                </a:lnTo>
                <a:lnTo>
                  <a:pt x="281182" y="318125"/>
                </a:lnTo>
                <a:lnTo>
                  <a:pt x="272290" y="324821"/>
                </a:lnTo>
                <a:lnTo>
                  <a:pt x="267252" y="327941"/>
                </a:lnTo>
                <a:lnTo>
                  <a:pt x="261988" y="330973"/>
                </a:lnTo>
                <a:lnTo>
                  <a:pt x="251060" y="336881"/>
                </a:lnTo>
                <a:lnTo>
                  <a:pt x="222833" y="351304"/>
                </a:lnTo>
                <a:lnTo>
                  <a:pt x="217135" y="354168"/>
                </a:lnTo>
                <a:lnTo>
                  <a:pt x="211432" y="356078"/>
                </a:lnTo>
                <a:lnTo>
                  <a:pt x="205725" y="357351"/>
                </a:lnTo>
                <a:lnTo>
                  <a:pt x="200015" y="358199"/>
                </a:lnTo>
                <a:lnTo>
                  <a:pt x="194304" y="359718"/>
                </a:lnTo>
                <a:lnTo>
                  <a:pt x="188591" y="361682"/>
                </a:lnTo>
                <a:lnTo>
                  <a:pt x="182877" y="363944"/>
                </a:lnTo>
                <a:lnTo>
                  <a:pt x="177163" y="365453"/>
                </a:lnTo>
                <a:lnTo>
                  <a:pt x="171449" y="366458"/>
                </a:lnTo>
                <a:lnTo>
                  <a:pt x="165735" y="367128"/>
                </a:lnTo>
                <a:lnTo>
                  <a:pt x="160020" y="367575"/>
                </a:lnTo>
                <a:lnTo>
                  <a:pt x="154305" y="367873"/>
                </a:lnTo>
                <a:lnTo>
                  <a:pt x="139700" y="368293"/>
                </a:lnTo>
                <a:lnTo>
                  <a:pt x="113453" y="368454"/>
                </a:lnTo>
                <a:lnTo>
                  <a:pt x="87454" y="368469"/>
                </a:lnTo>
                <a:lnTo>
                  <a:pt x="86878" y="367516"/>
                </a:lnTo>
                <a:lnTo>
                  <a:pt x="86237" y="363918"/>
                </a:lnTo>
                <a:lnTo>
                  <a:pt x="85114" y="362578"/>
                </a:lnTo>
                <a:lnTo>
                  <a:pt x="83413" y="361684"/>
                </a:lnTo>
                <a:lnTo>
                  <a:pt x="77185" y="359906"/>
                </a:lnTo>
                <a:lnTo>
                  <a:pt x="94298" y="35989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721"/>
          <p:cNvSpPr/>
          <p:nvPr/>
        </p:nvSpPr>
        <p:spPr>
          <a:xfrm>
            <a:off x="1503089" y="5332212"/>
            <a:ext cx="416245" cy="377074"/>
          </a:xfrm>
          <a:custGeom>
            <a:avLst/>
            <a:gdLst/>
            <a:ahLst/>
            <a:cxnLst/>
            <a:rect l="0" t="0" r="0" b="0"/>
            <a:pathLst>
              <a:path w="416245" h="377074">
                <a:moveTo>
                  <a:pt x="111398" y="128470"/>
                </a:moveTo>
                <a:lnTo>
                  <a:pt x="111398" y="107232"/>
                </a:lnTo>
                <a:lnTo>
                  <a:pt x="113938" y="99663"/>
                </a:lnTo>
                <a:lnTo>
                  <a:pt x="118242" y="90902"/>
                </a:lnTo>
                <a:lnTo>
                  <a:pt x="126020" y="80614"/>
                </a:lnTo>
                <a:lnTo>
                  <a:pt x="134357" y="70582"/>
                </a:lnTo>
                <a:lnTo>
                  <a:pt x="140017" y="61149"/>
                </a:lnTo>
                <a:lnTo>
                  <a:pt x="148559" y="49680"/>
                </a:lnTo>
                <a:lnTo>
                  <a:pt x="157122" y="40249"/>
                </a:lnTo>
                <a:lnTo>
                  <a:pt x="168549" y="28529"/>
                </a:lnTo>
                <a:lnTo>
                  <a:pt x="178073" y="19907"/>
                </a:lnTo>
                <a:lnTo>
                  <a:pt x="190632" y="12271"/>
                </a:lnTo>
                <a:lnTo>
                  <a:pt x="200921" y="6669"/>
                </a:lnTo>
                <a:lnTo>
                  <a:pt x="209288" y="2899"/>
                </a:lnTo>
                <a:lnTo>
                  <a:pt x="216182" y="1223"/>
                </a:lnTo>
                <a:lnTo>
                  <a:pt x="224961" y="479"/>
                </a:lnTo>
                <a:lnTo>
                  <a:pt x="234261" y="147"/>
                </a:lnTo>
                <a:lnTo>
                  <a:pt x="241569" y="0"/>
                </a:lnTo>
                <a:lnTo>
                  <a:pt x="244851" y="914"/>
                </a:lnTo>
                <a:lnTo>
                  <a:pt x="254974" y="6750"/>
                </a:lnTo>
                <a:lnTo>
                  <a:pt x="264427" y="11824"/>
                </a:lnTo>
                <a:lnTo>
                  <a:pt x="272438" y="14715"/>
                </a:lnTo>
                <a:lnTo>
                  <a:pt x="275908" y="15486"/>
                </a:lnTo>
                <a:lnTo>
                  <a:pt x="278222" y="17905"/>
                </a:lnTo>
                <a:lnTo>
                  <a:pt x="279763" y="21423"/>
                </a:lnTo>
                <a:lnTo>
                  <a:pt x="280792" y="25673"/>
                </a:lnTo>
                <a:lnTo>
                  <a:pt x="284474" y="32935"/>
                </a:lnTo>
                <a:lnTo>
                  <a:pt x="289286" y="40290"/>
                </a:lnTo>
                <a:lnTo>
                  <a:pt x="294599" y="49909"/>
                </a:lnTo>
                <a:lnTo>
                  <a:pt x="297596" y="60534"/>
                </a:lnTo>
                <a:lnTo>
                  <a:pt x="298395" y="66034"/>
                </a:lnTo>
                <a:lnTo>
                  <a:pt x="296743" y="77226"/>
                </a:lnTo>
                <a:lnTo>
                  <a:pt x="292833" y="88550"/>
                </a:lnTo>
                <a:lnTo>
                  <a:pt x="287921" y="99933"/>
                </a:lnTo>
                <a:lnTo>
                  <a:pt x="285103" y="111342"/>
                </a:lnTo>
                <a:lnTo>
                  <a:pt x="284351" y="117051"/>
                </a:lnTo>
                <a:lnTo>
                  <a:pt x="282898" y="123715"/>
                </a:lnTo>
                <a:lnTo>
                  <a:pt x="280976" y="131015"/>
                </a:lnTo>
                <a:lnTo>
                  <a:pt x="278742" y="138739"/>
                </a:lnTo>
                <a:lnTo>
                  <a:pt x="275348" y="145793"/>
                </a:lnTo>
                <a:lnTo>
                  <a:pt x="271181" y="152402"/>
                </a:lnTo>
                <a:lnTo>
                  <a:pt x="266497" y="158712"/>
                </a:lnTo>
                <a:lnTo>
                  <a:pt x="262423" y="164824"/>
                </a:lnTo>
                <a:lnTo>
                  <a:pt x="258754" y="170804"/>
                </a:lnTo>
                <a:lnTo>
                  <a:pt x="252137" y="182528"/>
                </a:lnTo>
                <a:lnTo>
                  <a:pt x="246021" y="194088"/>
                </a:lnTo>
                <a:lnTo>
                  <a:pt x="237588" y="205576"/>
                </a:lnTo>
                <a:lnTo>
                  <a:pt x="228442" y="217032"/>
                </a:lnTo>
                <a:lnTo>
                  <a:pt x="221203" y="228473"/>
                </a:lnTo>
                <a:lnTo>
                  <a:pt x="212270" y="237369"/>
                </a:lnTo>
                <a:lnTo>
                  <a:pt x="202902" y="244497"/>
                </a:lnTo>
                <a:lnTo>
                  <a:pt x="191321" y="253865"/>
                </a:lnTo>
                <a:lnTo>
                  <a:pt x="181527" y="259766"/>
                </a:lnTo>
                <a:lnTo>
                  <a:pt x="170824" y="268104"/>
                </a:lnTo>
                <a:lnTo>
                  <a:pt x="160669" y="277207"/>
                </a:lnTo>
                <a:lnTo>
                  <a:pt x="148645" y="287687"/>
                </a:lnTo>
                <a:lnTo>
                  <a:pt x="138747" y="293848"/>
                </a:lnTo>
                <a:lnTo>
                  <a:pt x="127998" y="299762"/>
                </a:lnTo>
                <a:lnTo>
                  <a:pt x="117823" y="305565"/>
                </a:lnTo>
                <a:lnTo>
                  <a:pt x="110126" y="311319"/>
                </a:lnTo>
                <a:lnTo>
                  <a:pt x="105788" y="313234"/>
                </a:lnTo>
                <a:lnTo>
                  <a:pt x="95887" y="315363"/>
                </a:lnTo>
                <a:lnTo>
                  <a:pt x="85137" y="318848"/>
                </a:lnTo>
                <a:lnTo>
                  <a:pt x="74961" y="323573"/>
                </a:lnTo>
                <a:lnTo>
                  <a:pt x="63878" y="330635"/>
                </a:lnTo>
                <a:lnTo>
                  <a:pt x="53609" y="334103"/>
                </a:lnTo>
                <a:lnTo>
                  <a:pt x="44121" y="338290"/>
                </a:lnTo>
                <a:lnTo>
                  <a:pt x="32621" y="346003"/>
                </a:lnTo>
                <a:lnTo>
                  <a:pt x="26221" y="348976"/>
                </a:lnTo>
                <a:lnTo>
                  <a:pt x="17263" y="350650"/>
                </a:lnTo>
                <a:lnTo>
                  <a:pt x="14351" y="350885"/>
                </a:lnTo>
                <a:lnTo>
                  <a:pt x="11457" y="351994"/>
                </a:lnTo>
                <a:lnTo>
                  <a:pt x="0" y="359896"/>
                </a:lnTo>
                <a:lnTo>
                  <a:pt x="7340" y="367305"/>
                </a:lnTo>
                <a:lnTo>
                  <a:pt x="10540" y="367969"/>
                </a:lnTo>
                <a:lnTo>
                  <a:pt x="23080" y="368431"/>
                </a:lnTo>
                <a:lnTo>
                  <a:pt x="137621" y="368500"/>
                </a:lnTo>
                <a:lnTo>
                  <a:pt x="146025" y="367548"/>
                </a:lnTo>
                <a:lnTo>
                  <a:pt x="154485" y="365960"/>
                </a:lnTo>
                <a:lnTo>
                  <a:pt x="162983" y="363950"/>
                </a:lnTo>
                <a:lnTo>
                  <a:pt x="171505" y="362608"/>
                </a:lnTo>
                <a:lnTo>
                  <a:pt x="180045" y="361715"/>
                </a:lnTo>
                <a:lnTo>
                  <a:pt x="188595" y="361119"/>
                </a:lnTo>
                <a:lnTo>
                  <a:pt x="197152" y="359770"/>
                </a:lnTo>
                <a:lnTo>
                  <a:pt x="205715" y="357917"/>
                </a:lnTo>
                <a:lnTo>
                  <a:pt x="214281" y="355730"/>
                </a:lnTo>
                <a:lnTo>
                  <a:pt x="223802" y="354271"/>
                </a:lnTo>
                <a:lnTo>
                  <a:pt x="233959" y="353299"/>
                </a:lnTo>
                <a:lnTo>
                  <a:pt x="244540" y="352652"/>
                </a:lnTo>
                <a:lnTo>
                  <a:pt x="263917" y="351931"/>
                </a:lnTo>
                <a:lnTo>
                  <a:pt x="293431" y="351526"/>
                </a:lnTo>
                <a:lnTo>
                  <a:pt x="372834" y="351358"/>
                </a:lnTo>
                <a:lnTo>
                  <a:pt x="385072" y="353896"/>
                </a:lnTo>
                <a:lnTo>
                  <a:pt x="395908" y="357247"/>
                </a:lnTo>
                <a:lnTo>
                  <a:pt x="403900" y="358736"/>
                </a:lnTo>
                <a:lnTo>
                  <a:pt x="406411" y="360086"/>
                </a:lnTo>
                <a:lnTo>
                  <a:pt x="408086" y="361938"/>
                </a:lnTo>
                <a:lnTo>
                  <a:pt x="410774" y="367204"/>
                </a:lnTo>
                <a:lnTo>
                  <a:pt x="411947" y="367636"/>
                </a:lnTo>
                <a:lnTo>
                  <a:pt x="416244" y="368244"/>
                </a:lnTo>
                <a:lnTo>
                  <a:pt x="414207" y="368386"/>
                </a:lnTo>
                <a:lnTo>
                  <a:pt x="413283" y="369377"/>
                </a:lnTo>
                <a:lnTo>
                  <a:pt x="412667" y="370990"/>
                </a:lnTo>
                <a:lnTo>
                  <a:pt x="411436" y="3770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722"/>
          <p:cNvSpPr/>
          <p:nvPr/>
        </p:nvSpPr>
        <p:spPr>
          <a:xfrm>
            <a:off x="3654742" y="4329112"/>
            <a:ext cx="36000" cy="8261"/>
          </a:xfrm>
          <a:custGeom>
            <a:avLst/>
            <a:gdLst/>
            <a:ahLst/>
            <a:cxnLst/>
            <a:rect l="0" t="0" r="0" b="0"/>
            <a:pathLst>
              <a:path w="36000" h="8261">
                <a:moveTo>
                  <a:pt x="0" y="0"/>
                </a:moveTo>
                <a:lnTo>
                  <a:pt x="11931" y="0"/>
                </a:lnTo>
                <a:lnTo>
                  <a:pt x="13669" y="953"/>
                </a:lnTo>
                <a:lnTo>
                  <a:pt x="14828" y="2540"/>
                </a:lnTo>
                <a:lnTo>
                  <a:pt x="15601" y="4551"/>
                </a:lnTo>
                <a:lnTo>
                  <a:pt x="17067" y="5892"/>
                </a:lnTo>
                <a:lnTo>
                  <a:pt x="18999" y="6785"/>
                </a:lnTo>
                <a:lnTo>
                  <a:pt x="21238" y="7381"/>
                </a:lnTo>
                <a:lnTo>
                  <a:pt x="24636" y="7778"/>
                </a:lnTo>
                <a:lnTo>
                  <a:pt x="28807" y="8043"/>
                </a:lnTo>
                <a:lnTo>
                  <a:pt x="33492" y="8219"/>
                </a:lnTo>
                <a:lnTo>
                  <a:pt x="35999" y="826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723"/>
          <p:cNvSpPr/>
          <p:nvPr/>
        </p:nvSpPr>
        <p:spPr>
          <a:xfrm>
            <a:off x="4451984" y="4337685"/>
            <a:ext cx="8574" cy="8573"/>
          </a:xfrm>
          <a:custGeom>
            <a:avLst/>
            <a:gdLst/>
            <a:ahLst/>
            <a:cxnLst/>
            <a:rect l="0" t="0" r="0" b="0"/>
            <a:pathLst>
              <a:path w="8574" h="8573">
                <a:moveTo>
                  <a:pt x="0" y="0"/>
                </a:moveTo>
                <a:lnTo>
                  <a:pt x="8573" y="857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6) Identify the mean, median and mode for this set of numbers: 7, 7, 7, 12, 13, 15, 16, 17, 17, 18 </a:t>
            </a:r>
          </a:p>
        </p:txBody>
      </p:sp>
      <p:sp>
        <p:nvSpPr>
          <p:cNvPr id="3" name="SMARTPenAnnotation0"/>
          <p:cNvSpPr/>
          <p:nvPr/>
        </p:nvSpPr>
        <p:spPr>
          <a:xfrm>
            <a:off x="5952172" y="2451735"/>
            <a:ext cx="351474" cy="304848"/>
          </a:xfrm>
          <a:custGeom>
            <a:avLst/>
            <a:gdLst/>
            <a:ahLst/>
            <a:cxnLst/>
            <a:rect l="0" t="0" r="0" b="0"/>
            <a:pathLst>
              <a:path w="351474" h="304848">
                <a:moveTo>
                  <a:pt x="0" y="0"/>
                </a:moveTo>
                <a:lnTo>
                  <a:pt x="0" y="12770"/>
                </a:lnTo>
                <a:lnTo>
                  <a:pt x="953" y="15181"/>
                </a:lnTo>
                <a:lnTo>
                  <a:pt x="4551" y="20399"/>
                </a:lnTo>
                <a:lnTo>
                  <a:pt x="6785" y="28434"/>
                </a:lnTo>
                <a:lnTo>
                  <a:pt x="7778" y="37402"/>
                </a:lnTo>
                <a:lnTo>
                  <a:pt x="8219" y="44563"/>
                </a:lnTo>
                <a:lnTo>
                  <a:pt x="10956" y="53460"/>
                </a:lnTo>
                <a:lnTo>
                  <a:pt x="13019" y="58500"/>
                </a:lnTo>
                <a:lnTo>
                  <a:pt x="15347" y="64717"/>
                </a:lnTo>
                <a:lnTo>
                  <a:pt x="20473" y="79245"/>
                </a:lnTo>
                <a:lnTo>
                  <a:pt x="22221" y="87120"/>
                </a:lnTo>
                <a:lnTo>
                  <a:pt x="23386" y="95228"/>
                </a:lnTo>
                <a:lnTo>
                  <a:pt x="24164" y="103490"/>
                </a:lnTo>
                <a:lnTo>
                  <a:pt x="24682" y="111856"/>
                </a:lnTo>
                <a:lnTo>
                  <a:pt x="25257" y="128771"/>
                </a:lnTo>
                <a:lnTo>
                  <a:pt x="26363" y="137282"/>
                </a:lnTo>
                <a:lnTo>
                  <a:pt x="28053" y="145814"/>
                </a:lnTo>
                <a:lnTo>
                  <a:pt x="30132" y="154359"/>
                </a:lnTo>
                <a:lnTo>
                  <a:pt x="31518" y="162913"/>
                </a:lnTo>
                <a:lnTo>
                  <a:pt x="32442" y="171474"/>
                </a:lnTo>
                <a:lnTo>
                  <a:pt x="33058" y="180038"/>
                </a:lnTo>
                <a:lnTo>
                  <a:pt x="33468" y="188605"/>
                </a:lnTo>
                <a:lnTo>
                  <a:pt x="33925" y="205744"/>
                </a:lnTo>
                <a:lnTo>
                  <a:pt x="34182" y="226908"/>
                </a:lnTo>
                <a:lnTo>
                  <a:pt x="35171" y="233186"/>
                </a:lnTo>
                <a:lnTo>
                  <a:pt x="36782" y="239278"/>
                </a:lnTo>
                <a:lnTo>
                  <a:pt x="38809" y="245243"/>
                </a:lnTo>
                <a:lnTo>
                  <a:pt x="40160" y="251125"/>
                </a:lnTo>
                <a:lnTo>
                  <a:pt x="41061" y="256952"/>
                </a:lnTo>
                <a:lnTo>
                  <a:pt x="41661" y="262741"/>
                </a:lnTo>
                <a:lnTo>
                  <a:pt x="42062" y="268505"/>
                </a:lnTo>
                <a:lnTo>
                  <a:pt x="42329" y="274254"/>
                </a:lnTo>
                <a:lnTo>
                  <a:pt x="42705" y="288905"/>
                </a:lnTo>
                <a:lnTo>
                  <a:pt x="42861" y="304847"/>
                </a:lnTo>
                <a:lnTo>
                  <a:pt x="42862" y="300859"/>
                </a:lnTo>
                <a:lnTo>
                  <a:pt x="36971" y="293355"/>
                </a:lnTo>
                <a:lnTo>
                  <a:pt x="35481" y="288177"/>
                </a:lnTo>
                <a:lnTo>
                  <a:pt x="34643" y="279907"/>
                </a:lnTo>
                <a:lnTo>
                  <a:pt x="31907" y="271723"/>
                </a:lnTo>
                <a:lnTo>
                  <a:pt x="29844" y="266874"/>
                </a:lnTo>
                <a:lnTo>
                  <a:pt x="25011" y="256405"/>
                </a:lnTo>
                <a:lnTo>
                  <a:pt x="22389" y="250947"/>
                </a:lnTo>
                <a:lnTo>
                  <a:pt x="20641" y="244450"/>
                </a:lnTo>
                <a:lnTo>
                  <a:pt x="19476" y="237262"/>
                </a:lnTo>
                <a:lnTo>
                  <a:pt x="18699" y="229612"/>
                </a:lnTo>
                <a:lnTo>
                  <a:pt x="18181" y="221654"/>
                </a:lnTo>
                <a:lnTo>
                  <a:pt x="17836" y="213492"/>
                </a:lnTo>
                <a:lnTo>
                  <a:pt x="17452" y="196803"/>
                </a:lnTo>
                <a:lnTo>
                  <a:pt x="17157" y="135954"/>
                </a:lnTo>
                <a:lnTo>
                  <a:pt x="18106" y="127783"/>
                </a:lnTo>
                <a:lnTo>
                  <a:pt x="19691" y="119479"/>
                </a:lnTo>
                <a:lnTo>
                  <a:pt x="21700" y="111085"/>
                </a:lnTo>
                <a:lnTo>
                  <a:pt x="23991" y="103584"/>
                </a:lnTo>
                <a:lnTo>
                  <a:pt x="26472" y="96678"/>
                </a:lnTo>
                <a:lnTo>
                  <a:pt x="29078" y="90170"/>
                </a:lnTo>
                <a:lnTo>
                  <a:pt x="30815" y="83925"/>
                </a:lnTo>
                <a:lnTo>
                  <a:pt x="31974" y="77858"/>
                </a:lnTo>
                <a:lnTo>
                  <a:pt x="32746" y="71908"/>
                </a:lnTo>
                <a:lnTo>
                  <a:pt x="35166" y="66036"/>
                </a:lnTo>
                <a:lnTo>
                  <a:pt x="38684" y="60216"/>
                </a:lnTo>
                <a:lnTo>
                  <a:pt x="42934" y="54431"/>
                </a:lnTo>
                <a:lnTo>
                  <a:pt x="50197" y="45464"/>
                </a:lnTo>
                <a:lnTo>
                  <a:pt x="56600" y="38303"/>
                </a:lnTo>
                <a:lnTo>
                  <a:pt x="65559" y="28917"/>
                </a:lnTo>
                <a:lnTo>
                  <a:pt x="71365" y="23012"/>
                </a:lnTo>
                <a:lnTo>
                  <a:pt x="74246" y="21056"/>
                </a:lnTo>
                <a:lnTo>
                  <a:pt x="79989" y="18883"/>
                </a:lnTo>
                <a:lnTo>
                  <a:pt x="88256" y="17917"/>
                </a:lnTo>
                <a:lnTo>
                  <a:pt x="93127" y="17660"/>
                </a:lnTo>
                <a:lnTo>
                  <a:pt x="97328" y="18441"/>
                </a:lnTo>
                <a:lnTo>
                  <a:pt x="104535" y="21848"/>
                </a:lnTo>
                <a:lnTo>
                  <a:pt x="113947" y="29121"/>
                </a:lnTo>
                <a:lnTo>
                  <a:pt x="119858" y="37073"/>
                </a:lnTo>
                <a:lnTo>
                  <a:pt x="122768" y="41860"/>
                </a:lnTo>
                <a:lnTo>
                  <a:pt x="125660" y="46957"/>
                </a:lnTo>
                <a:lnTo>
                  <a:pt x="131414" y="57699"/>
                </a:lnTo>
                <a:lnTo>
                  <a:pt x="140008" y="74457"/>
                </a:lnTo>
                <a:lnTo>
                  <a:pt x="142869" y="81071"/>
                </a:lnTo>
                <a:lnTo>
                  <a:pt x="145728" y="88337"/>
                </a:lnTo>
                <a:lnTo>
                  <a:pt x="151446" y="104031"/>
                </a:lnTo>
                <a:lnTo>
                  <a:pt x="157162" y="120531"/>
                </a:lnTo>
                <a:lnTo>
                  <a:pt x="159067" y="128931"/>
                </a:lnTo>
                <a:lnTo>
                  <a:pt x="160337" y="137389"/>
                </a:lnTo>
                <a:lnTo>
                  <a:pt x="161184" y="145885"/>
                </a:lnTo>
                <a:lnTo>
                  <a:pt x="162701" y="153454"/>
                </a:lnTo>
                <a:lnTo>
                  <a:pt x="164665" y="160405"/>
                </a:lnTo>
                <a:lnTo>
                  <a:pt x="166927" y="166944"/>
                </a:lnTo>
                <a:lnTo>
                  <a:pt x="168435" y="173208"/>
                </a:lnTo>
                <a:lnTo>
                  <a:pt x="169440" y="179290"/>
                </a:lnTo>
                <a:lnTo>
                  <a:pt x="170110" y="185249"/>
                </a:lnTo>
                <a:lnTo>
                  <a:pt x="171509" y="191126"/>
                </a:lnTo>
                <a:lnTo>
                  <a:pt x="173394" y="196950"/>
                </a:lnTo>
                <a:lnTo>
                  <a:pt x="175604" y="202738"/>
                </a:lnTo>
                <a:lnTo>
                  <a:pt x="177077" y="208501"/>
                </a:lnTo>
                <a:lnTo>
                  <a:pt x="178059" y="214248"/>
                </a:lnTo>
                <a:lnTo>
                  <a:pt x="178713" y="219984"/>
                </a:lnTo>
                <a:lnTo>
                  <a:pt x="179441" y="228898"/>
                </a:lnTo>
                <a:lnTo>
                  <a:pt x="179764" y="236035"/>
                </a:lnTo>
                <a:lnTo>
                  <a:pt x="179946" y="245408"/>
                </a:lnTo>
                <a:lnTo>
                  <a:pt x="180022" y="257107"/>
                </a:lnTo>
                <a:lnTo>
                  <a:pt x="180023" y="257130"/>
                </a:lnTo>
                <a:lnTo>
                  <a:pt x="180023" y="252610"/>
                </a:lnTo>
                <a:lnTo>
                  <a:pt x="179070" y="250322"/>
                </a:lnTo>
                <a:lnTo>
                  <a:pt x="175472" y="245239"/>
                </a:lnTo>
                <a:lnTo>
                  <a:pt x="174131" y="241597"/>
                </a:lnTo>
                <a:lnTo>
                  <a:pt x="172641" y="232471"/>
                </a:lnTo>
                <a:lnTo>
                  <a:pt x="172244" y="226418"/>
                </a:lnTo>
                <a:lnTo>
                  <a:pt x="171980" y="219525"/>
                </a:lnTo>
                <a:lnTo>
                  <a:pt x="171607" y="198712"/>
                </a:lnTo>
                <a:lnTo>
                  <a:pt x="171481" y="170061"/>
                </a:lnTo>
                <a:lnTo>
                  <a:pt x="172423" y="161952"/>
                </a:lnTo>
                <a:lnTo>
                  <a:pt x="174004" y="153688"/>
                </a:lnTo>
                <a:lnTo>
                  <a:pt x="176010" y="145321"/>
                </a:lnTo>
                <a:lnTo>
                  <a:pt x="178300" y="136885"/>
                </a:lnTo>
                <a:lnTo>
                  <a:pt x="183385" y="119893"/>
                </a:lnTo>
                <a:lnTo>
                  <a:pt x="187026" y="111361"/>
                </a:lnTo>
                <a:lnTo>
                  <a:pt x="191359" y="102815"/>
                </a:lnTo>
                <a:lnTo>
                  <a:pt x="200301" y="86653"/>
                </a:lnTo>
                <a:lnTo>
                  <a:pt x="210690" y="66844"/>
                </a:lnTo>
                <a:lnTo>
                  <a:pt x="216830" y="54791"/>
                </a:lnTo>
                <a:lnTo>
                  <a:pt x="220753" y="48910"/>
                </a:lnTo>
                <a:lnTo>
                  <a:pt x="225274" y="43084"/>
                </a:lnTo>
                <a:lnTo>
                  <a:pt x="230193" y="37295"/>
                </a:lnTo>
                <a:lnTo>
                  <a:pt x="240738" y="28323"/>
                </a:lnTo>
                <a:lnTo>
                  <a:pt x="250822" y="22113"/>
                </a:lnTo>
                <a:lnTo>
                  <a:pt x="258479" y="19353"/>
                </a:lnTo>
                <a:lnTo>
                  <a:pt x="267597" y="18126"/>
                </a:lnTo>
                <a:lnTo>
                  <a:pt x="277047" y="17581"/>
                </a:lnTo>
                <a:lnTo>
                  <a:pt x="284422" y="17338"/>
                </a:lnTo>
                <a:lnTo>
                  <a:pt x="286770" y="18226"/>
                </a:lnTo>
                <a:lnTo>
                  <a:pt x="288335" y="19771"/>
                </a:lnTo>
                <a:lnTo>
                  <a:pt x="291027" y="24027"/>
                </a:lnTo>
                <a:lnTo>
                  <a:pt x="297896" y="32730"/>
                </a:lnTo>
                <a:lnTo>
                  <a:pt x="303214" y="41852"/>
                </a:lnTo>
                <a:lnTo>
                  <a:pt x="305012" y="46951"/>
                </a:lnTo>
                <a:lnTo>
                  <a:pt x="306211" y="52255"/>
                </a:lnTo>
                <a:lnTo>
                  <a:pt x="307011" y="57697"/>
                </a:lnTo>
                <a:lnTo>
                  <a:pt x="308497" y="64182"/>
                </a:lnTo>
                <a:lnTo>
                  <a:pt x="310440" y="71363"/>
                </a:lnTo>
                <a:lnTo>
                  <a:pt x="312687" y="79008"/>
                </a:lnTo>
                <a:lnTo>
                  <a:pt x="314185" y="86962"/>
                </a:lnTo>
                <a:lnTo>
                  <a:pt x="315185" y="95122"/>
                </a:lnTo>
                <a:lnTo>
                  <a:pt x="315850" y="103419"/>
                </a:lnTo>
                <a:lnTo>
                  <a:pt x="317247" y="111809"/>
                </a:lnTo>
                <a:lnTo>
                  <a:pt x="319130" y="120259"/>
                </a:lnTo>
                <a:lnTo>
                  <a:pt x="321339" y="128750"/>
                </a:lnTo>
                <a:lnTo>
                  <a:pt x="322811" y="136316"/>
                </a:lnTo>
                <a:lnTo>
                  <a:pt x="323792" y="143264"/>
                </a:lnTo>
                <a:lnTo>
                  <a:pt x="324446" y="149802"/>
                </a:lnTo>
                <a:lnTo>
                  <a:pt x="324883" y="157018"/>
                </a:lnTo>
                <a:lnTo>
                  <a:pt x="325367" y="172656"/>
                </a:lnTo>
                <a:lnTo>
                  <a:pt x="325704" y="205146"/>
                </a:lnTo>
                <a:lnTo>
                  <a:pt x="325745" y="228482"/>
                </a:lnTo>
                <a:lnTo>
                  <a:pt x="326701" y="234236"/>
                </a:lnTo>
                <a:lnTo>
                  <a:pt x="328291" y="239978"/>
                </a:lnTo>
                <a:lnTo>
                  <a:pt x="330303" y="245710"/>
                </a:lnTo>
                <a:lnTo>
                  <a:pt x="332539" y="254619"/>
                </a:lnTo>
                <a:lnTo>
                  <a:pt x="333135" y="258329"/>
                </a:lnTo>
                <a:lnTo>
                  <a:pt x="336338" y="264990"/>
                </a:lnTo>
                <a:lnTo>
                  <a:pt x="342989" y="274043"/>
                </a:lnTo>
                <a:lnTo>
                  <a:pt x="351473" y="28289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1"/>
          <p:cNvSpPr/>
          <p:nvPr/>
        </p:nvSpPr>
        <p:spPr>
          <a:xfrm>
            <a:off x="6372619" y="2481353"/>
            <a:ext cx="162471" cy="236085"/>
          </a:xfrm>
          <a:custGeom>
            <a:avLst/>
            <a:gdLst/>
            <a:ahLst/>
            <a:cxnLst/>
            <a:rect l="0" t="0" r="0" b="0"/>
            <a:pathLst>
              <a:path w="162471" h="236085">
                <a:moveTo>
                  <a:pt x="85331" y="30389"/>
                </a:moveTo>
                <a:lnTo>
                  <a:pt x="85331" y="25838"/>
                </a:lnTo>
                <a:lnTo>
                  <a:pt x="84378" y="24498"/>
                </a:lnTo>
                <a:lnTo>
                  <a:pt x="82791" y="23604"/>
                </a:lnTo>
                <a:lnTo>
                  <a:pt x="77950" y="22169"/>
                </a:lnTo>
                <a:lnTo>
                  <a:pt x="77552" y="21099"/>
                </a:lnTo>
                <a:lnTo>
                  <a:pt x="77111" y="17371"/>
                </a:lnTo>
                <a:lnTo>
                  <a:pt x="76041" y="15995"/>
                </a:lnTo>
                <a:lnTo>
                  <a:pt x="74375" y="15078"/>
                </a:lnTo>
                <a:lnTo>
                  <a:pt x="69984" y="14059"/>
                </a:lnTo>
                <a:lnTo>
                  <a:pt x="67480" y="13787"/>
                </a:lnTo>
                <a:lnTo>
                  <a:pt x="64857" y="13606"/>
                </a:lnTo>
                <a:lnTo>
                  <a:pt x="62157" y="13485"/>
                </a:lnTo>
                <a:lnTo>
                  <a:pt x="52692" y="13276"/>
                </a:lnTo>
                <a:lnTo>
                  <a:pt x="46979" y="13254"/>
                </a:lnTo>
                <a:lnTo>
                  <a:pt x="45476" y="14203"/>
                </a:lnTo>
                <a:lnTo>
                  <a:pt x="44473" y="15788"/>
                </a:lnTo>
                <a:lnTo>
                  <a:pt x="43805" y="17798"/>
                </a:lnTo>
                <a:lnTo>
                  <a:pt x="40522" y="22571"/>
                </a:lnTo>
                <a:lnTo>
                  <a:pt x="35888" y="28819"/>
                </a:lnTo>
                <a:lnTo>
                  <a:pt x="33319" y="33153"/>
                </a:lnTo>
                <a:lnTo>
                  <a:pt x="30654" y="37946"/>
                </a:lnTo>
                <a:lnTo>
                  <a:pt x="28877" y="42095"/>
                </a:lnTo>
                <a:lnTo>
                  <a:pt x="26903" y="49244"/>
                </a:lnTo>
                <a:lnTo>
                  <a:pt x="25423" y="53437"/>
                </a:lnTo>
                <a:lnTo>
                  <a:pt x="23485" y="58137"/>
                </a:lnTo>
                <a:lnTo>
                  <a:pt x="21240" y="63175"/>
                </a:lnTo>
                <a:lnTo>
                  <a:pt x="16206" y="73853"/>
                </a:lnTo>
                <a:lnTo>
                  <a:pt x="13530" y="79368"/>
                </a:lnTo>
                <a:lnTo>
                  <a:pt x="11746" y="84949"/>
                </a:lnTo>
                <a:lnTo>
                  <a:pt x="10557" y="90575"/>
                </a:lnTo>
                <a:lnTo>
                  <a:pt x="9764" y="96230"/>
                </a:lnTo>
                <a:lnTo>
                  <a:pt x="8282" y="101906"/>
                </a:lnTo>
                <a:lnTo>
                  <a:pt x="6343" y="107594"/>
                </a:lnTo>
                <a:lnTo>
                  <a:pt x="4097" y="113292"/>
                </a:lnTo>
                <a:lnTo>
                  <a:pt x="2600" y="119947"/>
                </a:lnTo>
                <a:lnTo>
                  <a:pt x="1602" y="127242"/>
                </a:lnTo>
                <a:lnTo>
                  <a:pt x="936" y="134963"/>
                </a:lnTo>
                <a:lnTo>
                  <a:pt x="493" y="142015"/>
                </a:lnTo>
                <a:lnTo>
                  <a:pt x="0" y="154931"/>
                </a:lnTo>
                <a:lnTo>
                  <a:pt x="821" y="161042"/>
                </a:lnTo>
                <a:lnTo>
                  <a:pt x="2321" y="167021"/>
                </a:lnTo>
                <a:lnTo>
                  <a:pt x="4273" y="172912"/>
                </a:lnTo>
                <a:lnTo>
                  <a:pt x="5575" y="177792"/>
                </a:lnTo>
                <a:lnTo>
                  <a:pt x="6442" y="181998"/>
                </a:lnTo>
                <a:lnTo>
                  <a:pt x="7021" y="185754"/>
                </a:lnTo>
                <a:lnTo>
                  <a:pt x="8360" y="190163"/>
                </a:lnTo>
                <a:lnTo>
                  <a:pt x="10204" y="195008"/>
                </a:lnTo>
                <a:lnTo>
                  <a:pt x="12386" y="200142"/>
                </a:lnTo>
                <a:lnTo>
                  <a:pt x="14794" y="204518"/>
                </a:lnTo>
                <a:lnTo>
                  <a:pt x="17351" y="208387"/>
                </a:lnTo>
                <a:lnTo>
                  <a:pt x="20008" y="211920"/>
                </a:lnTo>
                <a:lnTo>
                  <a:pt x="22732" y="215227"/>
                </a:lnTo>
                <a:lnTo>
                  <a:pt x="25501" y="218384"/>
                </a:lnTo>
                <a:lnTo>
                  <a:pt x="28299" y="221442"/>
                </a:lnTo>
                <a:lnTo>
                  <a:pt x="33948" y="227379"/>
                </a:lnTo>
                <a:lnTo>
                  <a:pt x="36789" y="230296"/>
                </a:lnTo>
                <a:lnTo>
                  <a:pt x="39634" y="232240"/>
                </a:lnTo>
                <a:lnTo>
                  <a:pt x="42484" y="233536"/>
                </a:lnTo>
                <a:lnTo>
                  <a:pt x="45336" y="234401"/>
                </a:lnTo>
                <a:lnTo>
                  <a:pt x="48190" y="234977"/>
                </a:lnTo>
                <a:lnTo>
                  <a:pt x="51045" y="235361"/>
                </a:lnTo>
                <a:lnTo>
                  <a:pt x="53901" y="235617"/>
                </a:lnTo>
                <a:lnTo>
                  <a:pt x="57710" y="235788"/>
                </a:lnTo>
                <a:lnTo>
                  <a:pt x="71220" y="236028"/>
                </a:lnTo>
                <a:lnTo>
                  <a:pt x="78424" y="236084"/>
                </a:lnTo>
                <a:lnTo>
                  <a:pt x="82631" y="235147"/>
                </a:lnTo>
                <a:lnTo>
                  <a:pt x="87341" y="233569"/>
                </a:lnTo>
                <a:lnTo>
                  <a:pt x="92386" y="231565"/>
                </a:lnTo>
                <a:lnTo>
                  <a:pt x="96702" y="230229"/>
                </a:lnTo>
                <a:lnTo>
                  <a:pt x="100531" y="229338"/>
                </a:lnTo>
                <a:lnTo>
                  <a:pt x="104037" y="228744"/>
                </a:lnTo>
                <a:lnTo>
                  <a:pt x="107326" y="227396"/>
                </a:lnTo>
                <a:lnTo>
                  <a:pt x="110472" y="225544"/>
                </a:lnTo>
                <a:lnTo>
                  <a:pt x="113522" y="223358"/>
                </a:lnTo>
                <a:lnTo>
                  <a:pt x="117460" y="219995"/>
                </a:lnTo>
                <a:lnTo>
                  <a:pt x="121990" y="215848"/>
                </a:lnTo>
                <a:lnTo>
                  <a:pt x="134928" y="203450"/>
                </a:lnTo>
                <a:lnTo>
                  <a:pt x="138398" y="200055"/>
                </a:lnTo>
                <a:lnTo>
                  <a:pt x="141663" y="195887"/>
                </a:lnTo>
                <a:lnTo>
                  <a:pt x="144794" y="191204"/>
                </a:lnTo>
                <a:lnTo>
                  <a:pt x="147833" y="186176"/>
                </a:lnTo>
                <a:lnTo>
                  <a:pt x="150811" y="180920"/>
                </a:lnTo>
                <a:lnTo>
                  <a:pt x="156660" y="169999"/>
                </a:lnTo>
                <a:lnTo>
                  <a:pt x="158601" y="164420"/>
                </a:lnTo>
                <a:lnTo>
                  <a:pt x="159895" y="158795"/>
                </a:lnTo>
                <a:lnTo>
                  <a:pt x="160758" y="153141"/>
                </a:lnTo>
                <a:lnTo>
                  <a:pt x="161333" y="147466"/>
                </a:lnTo>
                <a:lnTo>
                  <a:pt x="161717" y="141778"/>
                </a:lnTo>
                <a:lnTo>
                  <a:pt x="161972" y="136081"/>
                </a:lnTo>
                <a:lnTo>
                  <a:pt x="162256" y="124671"/>
                </a:lnTo>
                <a:lnTo>
                  <a:pt x="162470" y="89232"/>
                </a:lnTo>
                <a:lnTo>
                  <a:pt x="161522" y="84857"/>
                </a:lnTo>
                <a:lnTo>
                  <a:pt x="159937" y="80036"/>
                </a:lnTo>
                <a:lnTo>
                  <a:pt x="157928" y="74917"/>
                </a:lnTo>
                <a:lnTo>
                  <a:pt x="155636" y="69600"/>
                </a:lnTo>
                <a:lnTo>
                  <a:pt x="150551" y="58611"/>
                </a:lnTo>
                <a:lnTo>
                  <a:pt x="146907" y="53014"/>
                </a:lnTo>
                <a:lnTo>
                  <a:pt x="142574" y="47377"/>
                </a:lnTo>
                <a:lnTo>
                  <a:pt x="137781" y="41714"/>
                </a:lnTo>
                <a:lnTo>
                  <a:pt x="133632" y="36987"/>
                </a:lnTo>
                <a:lnTo>
                  <a:pt x="126483" y="29194"/>
                </a:lnTo>
                <a:lnTo>
                  <a:pt x="122291" y="25782"/>
                </a:lnTo>
                <a:lnTo>
                  <a:pt x="117591" y="22555"/>
                </a:lnTo>
                <a:lnTo>
                  <a:pt x="112552" y="19452"/>
                </a:lnTo>
                <a:lnTo>
                  <a:pt x="107288" y="17383"/>
                </a:lnTo>
                <a:lnTo>
                  <a:pt x="101874" y="16003"/>
                </a:lnTo>
                <a:lnTo>
                  <a:pt x="96360" y="15083"/>
                </a:lnTo>
                <a:lnTo>
                  <a:pt x="91730" y="13518"/>
                </a:lnTo>
                <a:lnTo>
                  <a:pt x="87692" y="11522"/>
                </a:lnTo>
                <a:lnTo>
                  <a:pt x="84048" y="9238"/>
                </a:lnTo>
                <a:lnTo>
                  <a:pt x="80665" y="7716"/>
                </a:lnTo>
                <a:lnTo>
                  <a:pt x="77458" y="6701"/>
                </a:lnTo>
                <a:lnTo>
                  <a:pt x="74367" y="6025"/>
                </a:lnTo>
                <a:lnTo>
                  <a:pt x="71354" y="4621"/>
                </a:lnTo>
                <a:lnTo>
                  <a:pt x="68393" y="2733"/>
                </a:lnTo>
                <a:lnTo>
                  <a:pt x="65466" y="522"/>
                </a:lnTo>
                <a:lnTo>
                  <a:pt x="62563" y="0"/>
                </a:lnTo>
                <a:lnTo>
                  <a:pt x="59675" y="605"/>
                </a:lnTo>
                <a:lnTo>
                  <a:pt x="52746" y="3868"/>
                </a:lnTo>
                <a:lnTo>
                  <a:pt x="49259" y="4314"/>
                </a:lnTo>
                <a:lnTo>
                  <a:pt x="42468" y="46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2"/>
          <p:cNvSpPr/>
          <p:nvPr/>
        </p:nvSpPr>
        <p:spPr>
          <a:xfrm>
            <a:off x="6586582" y="2297582"/>
            <a:ext cx="445726" cy="375697"/>
          </a:xfrm>
          <a:custGeom>
            <a:avLst/>
            <a:gdLst/>
            <a:ahLst/>
            <a:cxnLst/>
            <a:rect l="0" t="0" r="0" b="0"/>
            <a:pathLst>
              <a:path w="445726" h="375697">
                <a:moveTo>
                  <a:pt x="145687" y="154153"/>
                </a:moveTo>
                <a:lnTo>
                  <a:pt x="141137" y="154153"/>
                </a:lnTo>
                <a:lnTo>
                  <a:pt x="138843" y="153200"/>
                </a:lnTo>
                <a:lnTo>
                  <a:pt x="128678" y="145685"/>
                </a:lnTo>
                <a:lnTo>
                  <a:pt x="115834" y="145601"/>
                </a:lnTo>
                <a:lnTo>
                  <a:pt x="109242" y="145589"/>
                </a:lnTo>
                <a:lnTo>
                  <a:pt x="106151" y="146539"/>
                </a:lnTo>
                <a:lnTo>
                  <a:pt x="96296" y="152426"/>
                </a:lnTo>
                <a:lnTo>
                  <a:pt x="86906" y="157513"/>
                </a:lnTo>
                <a:lnTo>
                  <a:pt x="70910" y="165731"/>
                </a:lnTo>
                <a:lnTo>
                  <a:pt x="62288" y="173904"/>
                </a:lnTo>
                <a:lnTo>
                  <a:pt x="55281" y="183886"/>
                </a:lnTo>
                <a:lnTo>
                  <a:pt x="48992" y="194672"/>
                </a:lnTo>
                <a:lnTo>
                  <a:pt x="40482" y="205816"/>
                </a:lnTo>
                <a:lnTo>
                  <a:pt x="31302" y="217119"/>
                </a:lnTo>
                <a:lnTo>
                  <a:pt x="24047" y="228493"/>
                </a:lnTo>
                <a:lnTo>
                  <a:pt x="17648" y="239898"/>
                </a:lnTo>
                <a:lnTo>
                  <a:pt x="11628" y="251317"/>
                </a:lnTo>
                <a:lnTo>
                  <a:pt x="5779" y="262742"/>
                </a:lnTo>
                <a:lnTo>
                  <a:pt x="2543" y="271629"/>
                </a:lnTo>
                <a:lnTo>
                  <a:pt x="1105" y="279707"/>
                </a:lnTo>
                <a:lnTo>
                  <a:pt x="466" y="289647"/>
                </a:lnTo>
                <a:lnTo>
                  <a:pt x="183" y="300415"/>
                </a:lnTo>
                <a:lnTo>
                  <a:pt x="0" y="322850"/>
                </a:lnTo>
                <a:lnTo>
                  <a:pt x="938" y="327577"/>
                </a:lnTo>
                <a:lnTo>
                  <a:pt x="4519" y="335370"/>
                </a:lnTo>
                <a:lnTo>
                  <a:pt x="11891" y="345113"/>
                </a:lnTo>
                <a:lnTo>
                  <a:pt x="20107" y="354032"/>
                </a:lnTo>
                <a:lnTo>
                  <a:pt x="28574" y="362707"/>
                </a:lnTo>
                <a:lnTo>
                  <a:pt x="31417" y="364626"/>
                </a:lnTo>
                <a:lnTo>
                  <a:pt x="37116" y="366759"/>
                </a:lnTo>
                <a:lnTo>
                  <a:pt x="39016" y="368280"/>
                </a:lnTo>
                <a:lnTo>
                  <a:pt x="40284" y="370247"/>
                </a:lnTo>
                <a:lnTo>
                  <a:pt x="41128" y="372510"/>
                </a:lnTo>
                <a:lnTo>
                  <a:pt x="43596" y="374019"/>
                </a:lnTo>
                <a:lnTo>
                  <a:pt x="51419" y="375696"/>
                </a:lnTo>
                <a:lnTo>
                  <a:pt x="54266" y="375191"/>
                </a:lnTo>
                <a:lnTo>
                  <a:pt x="56166" y="373901"/>
                </a:lnTo>
                <a:lnTo>
                  <a:pt x="57431" y="372089"/>
                </a:lnTo>
                <a:lnTo>
                  <a:pt x="59227" y="370881"/>
                </a:lnTo>
                <a:lnTo>
                  <a:pt x="66307" y="368229"/>
                </a:lnTo>
                <a:lnTo>
                  <a:pt x="77232" y="359281"/>
                </a:lnTo>
                <a:lnTo>
                  <a:pt x="80048" y="356628"/>
                </a:lnTo>
                <a:lnTo>
                  <a:pt x="81925" y="353906"/>
                </a:lnTo>
                <a:lnTo>
                  <a:pt x="89736" y="335304"/>
                </a:lnTo>
                <a:lnTo>
                  <a:pt x="97465" y="319375"/>
                </a:lnTo>
                <a:lnTo>
                  <a:pt x="100205" y="312879"/>
                </a:lnTo>
                <a:lnTo>
                  <a:pt x="102983" y="305690"/>
                </a:lnTo>
                <a:lnTo>
                  <a:pt x="105788" y="298040"/>
                </a:lnTo>
                <a:lnTo>
                  <a:pt x="108610" y="291035"/>
                </a:lnTo>
                <a:lnTo>
                  <a:pt x="111444" y="284460"/>
                </a:lnTo>
                <a:lnTo>
                  <a:pt x="114286" y="278172"/>
                </a:lnTo>
                <a:lnTo>
                  <a:pt x="116180" y="272074"/>
                </a:lnTo>
                <a:lnTo>
                  <a:pt x="117444" y="266105"/>
                </a:lnTo>
                <a:lnTo>
                  <a:pt x="118287" y="260220"/>
                </a:lnTo>
                <a:lnTo>
                  <a:pt x="119800" y="253439"/>
                </a:lnTo>
                <a:lnTo>
                  <a:pt x="121762" y="246061"/>
                </a:lnTo>
                <a:lnTo>
                  <a:pt x="124022" y="238285"/>
                </a:lnTo>
                <a:lnTo>
                  <a:pt x="125529" y="231196"/>
                </a:lnTo>
                <a:lnTo>
                  <a:pt x="126533" y="224565"/>
                </a:lnTo>
                <a:lnTo>
                  <a:pt x="127203" y="218239"/>
                </a:lnTo>
                <a:lnTo>
                  <a:pt x="127650" y="211164"/>
                </a:lnTo>
                <a:lnTo>
                  <a:pt x="127947" y="203590"/>
                </a:lnTo>
                <a:lnTo>
                  <a:pt x="128367" y="181818"/>
                </a:lnTo>
                <a:lnTo>
                  <a:pt x="128542" y="88898"/>
                </a:lnTo>
                <a:lnTo>
                  <a:pt x="126002" y="77208"/>
                </a:lnTo>
                <a:lnTo>
                  <a:pt x="122651" y="65663"/>
                </a:lnTo>
                <a:lnTo>
                  <a:pt x="121162" y="54181"/>
                </a:lnTo>
                <a:lnTo>
                  <a:pt x="117959" y="42728"/>
                </a:lnTo>
                <a:lnTo>
                  <a:pt x="114314" y="32241"/>
                </a:lnTo>
                <a:lnTo>
                  <a:pt x="112694" y="24404"/>
                </a:lnTo>
                <a:lnTo>
                  <a:pt x="109434" y="17747"/>
                </a:lnTo>
                <a:lnTo>
                  <a:pt x="102243" y="8643"/>
                </a:lnTo>
                <a:lnTo>
                  <a:pt x="94391" y="0"/>
                </a:lnTo>
                <a:lnTo>
                  <a:pt x="89743" y="4443"/>
                </a:lnTo>
                <a:lnTo>
                  <a:pt x="88388" y="6722"/>
                </a:lnTo>
                <a:lnTo>
                  <a:pt x="86884" y="11793"/>
                </a:lnTo>
                <a:lnTo>
                  <a:pt x="85917" y="22809"/>
                </a:lnTo>
                <a:lnTo>
                  <a:pt x="85751" y="32263"/>
                </a:lnTo>
                <a:lnTo>
                  <a:pt x="85680" y="158572"/>
                </a:lnTo>
                <a:lnTo>
                  <a:pt x="86633" y="165672"/>
                </a:lnTo>
                <a:lnTo>
                  <a:pt x="88220" y="173262"/>
                </a:lnTo>
                <a:lnTo>
                  <a:pt x="90231" y="181180"/>
                </a:lnTo>
                <a:lnTo>
                  <a:pt x="91572" y="188363"/>
                </a:lnTo>
                <a:lnTo>
                  <a:pt x="92465" y="195057"/>
                </a:lnTo>
                <a:lnTo>
                  <a:pt x="93061" y="201425"/>
                </a:lnTo>
                <a:lnTo>
                  <a:pt x="94410" y="208528"/>
                </a:lnTo>
                <a:lnTo>
                  <a:pt x="96263" y="216120"/>
                </a:lnTo>
                <a:lnTo>
                  <a:pt x="98451" y="224039"/>
                </a:lnTo>
                <a:lnTo>
                  <a:pt x="100861" y="231224"/>
                </a:lnTo>
                <a:lnTo>
                  <a:pt x="103421" y="237918"/>
                </a:lnTo>
                <a:lnTo>
                  <a:pt x="106080" y="244287"/>
                </a:lnTo>
                <a:lnTo>
                  <a:pt x="107852" y="250437"/>
                </a:lnTo>
                <a:lnTo>
                  <a:pt x="109034" y="256442"/>
                </a:lnTo>
                <a:lnTo>
                  <a:pt x="109822" y="262351"/>
                </a:lnTo>
                <a:lnTo>
                  <a:pt x="111299" y="269147"/>
                </a:lnTo>
                <a:lnTo>
                  <a:pt x="113237" y="276536"/>
                </a:lnTo>
                <a:lnTo>
                  <a:pt x="115482" y="284319"/>
                </a:lnTo>
                <a:lnTo>
                  <a:pt x="120515" y="295507"/>
                </a:lnTo>
                <a:lnTo>
                  <a:pt x="125927" y="304607"/>
                </a:lnTo>
                <a:lnTo>
                  <a:pt x="131507" y="315001"/>
                </a:lnTo>
                <a:lnTo>
                  <a:pt x="137163" y="323431"/>
                </a:lnTo>
                <a:lnTo>
                  <a:pt x="145702" y="333532"/>
                </a:lnTo>
                <a:lnTo>
                  <a:pt x="154264" y="342557"/>
                </a:lnTo>
                <a:lnTo>
                  <a:pt x="165691" y="354140"/>
                </a:lnTo>
                <a:lnTo>
                  <a:pt x="169500" y="356058"/>
                </a:lnTo>
                <a:lnTo>
                  <a:pt x="178814" y="358188"/>
                </a:lnTo>
                <a:lnTo>
                  <a:pt x="189303" y="359135"/>
                </a:lnTo>
                <a:lnTo>
                  <a:pt x="200315" y="359556"/>
                </a:lnTo>
                <a:lnTo>
                  <a:pt x="217224" y="359793"/>
                </a:lnTo>
                <a:lnTo>
                  <a:pt x="228599" y="359848"/>
                </a:lnTo>
                <a:lnTo>
                  <a:pt x="233347" y="358910"/>
                </a:lnTo>
                <a:lnTo>
                  <a:pt x="241162" y="355329"/>
                </a:lnTo>
                <a:lnTo>
                  <a:pt x="254893" y="345268"/>
                </a:lnTo>
                <a:lnTo>
                  <a:pt x="264391" y="339740"/>
                </a:lnTo>
                <a:lnTo>
                  <a:pt x="274962" y="331569"/>
                </a:lnTo>
                <a:lnTo>
                  <a:pt x="285058" y="321587"/>
                </a:lnTo>
                <a:lnTo>
                  <a:pt x="292720" y="310800"/>
                </a:lnTo>
                <a:lnTo>
                  <a:pt x="301840" y="299656"/>
                </a:lnTo>
                <a:lnTo>
                  <a:pt x="312244" y="288353"/>
                </a:lnTo>
                <a:lnTo>
                  <a:pt x="323218" y="276980"/>
                </a:lnTo>
                <a:lnTo>
                  <a:pt x="331905" y="265575"/>
                </a:lnTo>
                <a:lnTo>
                  <a:pt x="338941" y="254156"/>
                </a:lnTo>
                <a:lnTo>
                  <a:pt x="345243" y="242731"/>
                </a:lnTo>
                <a:lnTo>
                  <a:pt x="354147" y="225589"/>
                </a:lnTo>
                <a:lnTo>
                  <a:pt x="359938" y="216699"/>
                </a:lnTo>
                <a:lnTo>
                  <a:pt x="362817" y="212996"/>
                </a:lnTo>
                <a:lnTo>
                  <a:pt x="364735" y="208621"/>
                </a:lnTo>
                <a:lnTo>
                  <a:pt x="366867" y="198681"/>
                </a:lnTo>
                <a:lnTo>
                  <a:pt x="366483" y="194315"/>
                </a:lnTo>
                <a:lnTo>
                  <a:pt x="365275" y="190453"/>
                </a:lnTo>
                <a:lnTo>
                  <a:pt x="362345" y="183621"/>
                </a:lnTo>
                <a:lnTo>
                  <a:pt x="361041" y="177410"/>
                </a:lnTo>
                <a:lnTo>
                  <a:pt x="357923" y="171474"/>
                </a:lnTo>
                <a:lnTo>
                  <a:pt x="355758" y="168558"/>
                </a:lnTo>
                <a:lnTo>
                  <a:pt x="353362" y="166613"/>
                </a:lnTo>
                <a:lnTo>
                  <a:pt x="350812" y="165317"/>
                </a:lnTo>
                <a:lnTo>
                  <a:pt x="345439" y="163877"/>
                </a:lnTo>
                <a:lnTo>
                  <a:pt x="331688" y="162953"/>
                </a:lnTo>
                <a:lnTo>
                  <a:pt x="326838" y="162877"/>
                </a:lnTo>
                <a:lnTo>
                  <a:pt x="322652" y="163779"/>
                </a:lnTo>
                <a:lnTo>
                  <a:pt x="315461" y="167321"/>
                </a:lnTo>
                <a:lnTo>
                  <a:pt x="306057" y="174670"/>
                </a:lnTo>
                <a:lnTo>
                  <a:pt x="300148" y="182639"/>
                </a:lnTo>
                <a:lnTo>
                  <a:pt x="294346" y="191578"/>
                </a:lnTo>
                <a:lnTo>
                  <a:pt x="285726" y="202918"/>
                </a:lnTo>
                <a:lnTo>
                  <a:pt x="279999" y="212656"/>
                </a:lnTo>
                <a:lnTo>
                  <a:pt x="274279" y="223334"/>
                </a:lnTo>
                <a:lnTo>
                  <a:pt x="271421" y="228849"/>
                </a:lnTo>
                <a:lnTo>
                  <a:pt x="268244" y="240056"/>
                </a:lnTo>
                <a:lnTo>
                  <a:pt x="266833" y="251387"/>
                </a:lnTo>
                <a:lnTo>
                  <a:pt x="266205" y="262773"/>
                </a:lnTo>
                <a:lnTo>
                  <a:pt x="268466" y="274183"/>
                </a:lnTo>
                <a:lnTo>
                  <a:pt x="272645" y="284652"/>
                </a:lnTo>
                <a:lnTo>
                  <a:pt x="280354" y="296853"/>
                </a:lnTo>
                <a:lnTo>
                  <a:pt x="285867" y="306793"/>
                </a:lnTo>
                <a:lnTo>
                  <a:pt x="291492" y="315020"/>
                </a:lnTo>
                <a:lnTo>
                  <a:pt x="300014" y="325007"/>
                </a:lnTo>
                <a:lnTo>
                  <a:pt x="302864" y="328063"/>
                </a:lnTo>
                <a:lnTo>
                  <a:pt x="315978" y="336915"/>
                </a:lnTo>
                <a:lnTo>
                  <a:pt x="326465" y="340155"/>
                </a:lnTo>
                <a:lnTo>
                  <a:pt x="336523" y="341595"/>
                </a:lnTo>
                <a:lnTo>
                  <a:pt x="344168" y="342236"/>
                </a:lnTo>
                <a:lnTo>
                  <a:pt x="353281" y="345060"/>
                </a:lnTo>
                <a:lnTo>
                  <a:pt x="363682" y="348538"/>
                </a:lnTo>
                <a:lnTo>
                  <a:pt x="374654" y="350084"/>
                </a:lnTo>
                <a:lnTo>
                  <a:pt x="386990" y="350954"/>
                </a:lnTo>
                <a:lnTo>
                  <a:pt x="396126" y="351157"/>
                </a:lnTo>
                <a:lnTo>
                  <a:pt x="401229" y="351211"/>
                </a:lnTo>
                <a:lnTo>
                  <a:pt x="411979" y="348732"/>
                </a:lnTo>
                <a:lnTo>
                  <a:pt x="423107" y="345407"/>
                </a:lnTo>
                <a:lnTo>
                  <a:pt x="434402" y="343930"/>
                </a:lnTo>
                <a:lnTo>
                  <a:pt x="445725" y="34274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3"/>
          <p:cNvSpPr/>
          <p:nvPr/>
        </p:nvSpPr>
        <p:spPr>
          <a:xfrm>
            <a:off x="7152322" y="2477452"/>
            <a:ext cx="248604" cy="8574"/>
          </a:xfrm>
          <a:custGeom>
            <a:avLst/>
            <a:gdLst/>
            <a:ahLst/>
            <a:cxnLst/>
            <a:rect l="0" t="0" r="0" b="0"/>
            <a:pathLst>
              <a:path w="248604" h="8574">
                <a:moveTo>
                  <a:pt x="0" y="8573"/>
                </a:moveTo>
                <a:lnTo>
                  <a:pt x="129911" y="8573"/>
                </a:lnTo>
                <a:lnTo>
                  <a:pt x="137089" y="7620"/>
                </a:lnTo>
                <a:lnTo>
                  <a:pt x="143780" y="6033"/>
                </a:lnTo>
                <a:lnTo>
                  <a:pt x="150146" y="4022"/>
                </a:lnTo>
                <a:lnTo>
                  <a:pt x="156295" y="2681"/>
                </a:lnTo>
                <a:lnTo>
                  <a:pt x="162299" y="1787"/>
                </a:lnTo>
                <a:lnTo>
                  <a:pt x="168207" y="1192"/>
                </a:lnTo>
                <a:lnTo>
                  <a:pt x="174050" y="794"/>
                </a:lnTo>
                <a:lnTo>
                  <a:pt x="179852" y="530"/>
                </a:lnTo>
                <a:lnTo>
                  <a:pt x="191377" y="235"/>
                </a:lnTo>
                <a:lnTo>
                  <a:pt x="248603"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4"/>
          <p:cNvSpPr/>
          <p:nvPr/>
        </p:nvSpPr>
        <p:spPr>
          <a:xfrm>
            <a:off x="7143750" y="2571750"/>
            <a:ext cx="325756" cy="17146"/>
          </a:xfrm>
          <a:custGeom>
            <a:avLst/>
            <a:gdLst/>
            <a:ahLst/>
            <a:cxnLst/>
            <a:rect l="0" t="0" r="0" b="0"/>
            <a:pathLst>
              <a:path w="325756" h="17146">
                <a:moveTo>
                  <a:pt x="0" y="17145"/>
                </a:moveTo>
                <a:lnTo>
                  <a:pt x="82995" y="17145"/>
                </a:lnTo>
                <a:lnTo>
                  <a:pt x="89620" y="16192"/>
                </a:lnTo>
                <a:lnTo>
                  <a:pt x="96894" y="14605"/>
                </a:lnTo>
                <a:lnTo>
                  <a:pt x="104601" y="12594"/>
                </a:lnTo>
                <a:lnTo>
                  <a:pt x="111644" y="11253"/>
                </a:lnTo>
                <a:lnTo>
                  <a:pt x="118244" y="10359"/>
                </a:lnTo>
                <a:lnTo>
                  <a:pt x="124549" y="9764"/>
                </a:lnTo>
                <a:lnTo>
                  <a:pt x="131610" y="9367"/>
                </a:lnTo>
                <a:lnTo>
                  <a:pt x="147076" y="8925"/>
                </a:lnTo>
                <a:lnTo>
                  <a:pt x="155200" y="7855"/>
                </a:lnTo>
                <a:lnTo>
                  <a:pt x="163475" y="6189"/>
                </a:lnTo>
                <a:lnTo>
                  <a:pt x="171848" y="4126"/>
                </a:lnTo>
                <a:lnTo>
                  <a:pt x="179335" y="2750"/>
                </a:lnTo>
                <a:lnTo>
                  <a:pt x="186232" y="1833"/>
                </a:lnTo>
                <a:lnTo>
                  <a:pt x="192734" y="1222"/>
                </a:lnTo>
                <a:lnTo>
                  <a:pt x="198975" y="815"/>
                </a:lnTo>
                <a:lnTo>
                  <a:pt x="205040" y="543"/>
                </a:lnTo>
                <a:lnTo>
                  <a:pt x="217811" y="241"/>
                </a:lnTo>
                <a:lnTo>
                  <a:pt x="32575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5"/>
          <p:cNvSpPr/>
          <p:nvPr/>
        </p:nvSpPr>
        <p:spPr>
          <a:xfrm>
            <a:off x="7503794" y="2314606"/>
            <a:ext cx="330524" cy="325725"/>
          </a:xfrm>
          <a:custGeom>
            <a:avLst/>
            <a:gdLst/>
            <a:ahLst/>
            <a:cxnLst/>
            <a:rect l="0" t="0" r="0" b="0"/>
            <a:pathLst>
              <a:path w="330524" h="325725">
                <a:moveTo>
                  <a:pt x="0" y="25686"/>
                </a:moveTo>
                <a:lnTo>
                  <a:pt x="4552" y="25686"/>
                </a:lnTo>
                <a:lnTo>
                  <a:pt x="5892" y="24733"/>
                </a:lnTo>
                <a:lnTo>
                  <a:pt x="6786" y="23146"/>
                </a:lnTo>
                <a:lnTo>
                  <a:pt x="7382" y="21135"/>
                </a:lnTo>
                <a:lnTo>
                  <a:pt x="8731" y="19795"/>
                </a:lnTo>
                <a:lnTo>
                  <a:pt x="10584" y="18901"/>
                </a:lnTo>
                <a:lnTo>
                  <a:pt x="15182" y="17908"/>
                </a:lnTo>
                <a:lnTo>
                  <a:pt x="24143" y="17218"/>
                </a:lnTo>
                <a:lnTo>
                  <a:pt x="63830" y="17115"/>
                </a:lnTo>
                <a:lnTo>
                  <a:pt x="91567" y="17114"/>
                </a:lnTo>
                <a:lnTo>
                  <a:pt x="98193" y="16161"/>
                </a:lnTo>
                <a:lnTo>
                  <a:pt x="105467" y="14574"/>
                </a:lnTo>
                <a:lnTo>
                  <a:pt x="113174" y="12563"/>
                </a:lnTo>
                <a:lnTo>
                  <a:pt x="121170" y="11222"/>
                </a:lnTo>
                <a:lnTo>
                  <a:pt x="129357" y="10329"/>
                </a:lnTo>
                <a:lnTo>
                  <a:pt x="137673" y="9733"/>
                </a:lnTo>
                <a:lnTo>
                  <a:pt x="145122" y="9336"/>
                </a:lnTo>
                <a:lnTo>
                  <a:pt x="158479" y="8894"/>
                </a:lnTo>
                <a:lnTo>
                  <a:pt x="201556" y="8572"/>
                </a:lnTo>
                <a:lnTo>
                  <a:pt x="208666" y="7609"/>
                </a:lnTo>
                <a:lnTo>
                  <a:pt x="216264" y="6015"/>
                </a:lnTo>
                <a:lnTo>
                  <a:pt x="224186" y="3999"/>
                </a:lnTo>
                <a:lnTo>
                  <a:pt x="231373" y="2656"/>
                </a:lnTo>
                <a:lnTo>
                  <a:pt x="238069" y="1760"/>
                </a:lnTo>
                <a:lnTo>
                  <a:pt x="244438" y="1163"/>
                </a:lnTo>
                <a:lnTo>
                  <a:pt x="250589" y="765"/>
                </a:lnTo>
                <a:lnTo>
                  <a:pt x="256595" y="499"/>
                </a:lnTo>
                <a:lnTo>
                  <a:pt x="268347" y="205"/>
                </a:lnTo>
                <a:lnTo>
                  <a:pt x="292596" y="0"/>
                </a:lnTo>
                <a:lnTo>
                  <a:pt x="296029" y="942"/>
                </a:lnTo>
                <a:lnTo>
                  <a:pt x="302384" y="4529"/>
                </a:lnTo>
                <a:lnTo>
                  <a:pt x="310923" y="6758"/>
                </a:lnTo>
                <a:lnTo>
                  <a:pt x="322825" y="8189"/>
                </a:lnTo>
                <a:lnTo>
                  <a:pt x="323802" y="9259"/>
                </a:lnTo>
                <a:lnTo>
                  <a:pt x="324453" y="10925"/>
                </a:lnTo>
                <a:lnTo>
                  <a:pt x="324887" y="12988"/>
                </a:lnTo>
                <a:lnTo>
                  <a:pt x="327910" y="17820"/>
                </a:lnTo>
                <a:lnTo>
                  <a:pt x="330049" y="20442"/>
                </a:lnTo>
                <a:lnTo>
                  <a:pt x="330523" y="23142"/>
                </a:lnTo>
                <a:lnTo>
                  <a:pt x="329886" y="25895"/>
                </a:lnTo>
                <a:lnTo>
                  <a:pt x="327592" y="31494"/>
                </a:lnTo>
                <a:lnTo>
                  <a:pt x="326300" y="40954"/>
                </a:lnTo>
                <a:lnTo>
                  <a:pt x="325997" y="50252"/>
                </a:lnTo>
                <a:lnTo>
                  <a:pt x="325804" y="65851"/>
                </a:lnTo>
                <a:lnTo>
                  <a:pt x="325776" y="75605"/>
                </a:lnTo>
                <a:lnTo>
                  <a:pt x="324818" y="81825"/>
                </a:lnTo>
                <a:lnTo>
                  <a:pt x="323225" y="88830"/>
                </a:lnTo>
                <a:lnTo>
                  <a:pt x="321211" y="96357"/>
                </a:lnTo>
                <a:lnTo>
                  <a:pt x="318916" y="103280"/>
                </a:lnTo>
                <a:lnTo>
                  <a:pt x="316434" y="109800"/>
                </a:lnTo>
                <a:lnTo>
                  <a:pt x="313826" y="116052"/>
                </a:lnTo>
                <a:lnTo>
                  <a:pt x="311135" y="122125"/>
                </a:lnTo>
                <a:lnTo>
                  <a:pt x="305605" y="133953"/>
                </a:lnTo>
                <a:lnTo>
                  <a:pt x="301845" y="140727"/>
                </a:lnTo>
                <a:lnTo>
                  <a:pt x="297432" y="148100"/>
                </a:lnTo>
                <a:lnTo>
                  <a:pt x="292586" y="155873"/>
                </a:lnTo>
                <a:lnTo>
                  <a:pt x="289355" y="162960"/>
                </a:lnTo>
                <a:lnTo>
                  <a:pt x="287201" y="169589"/>
                </a:lnTo>
                <a:lnTo>
                  <a:pt x="285765" y="175914"/>
                </a:lnTo>
                <a:lnTo>
                  <a:pt x="282902" y="182035"/>
                </a:lnTo>
                <a:lnTo>
                  <a:pt x="279089" y="188022"/>
                </a:lnTo>
                <a:lnTo>
                  <a:pt x="274642" y="193917"/>
                </a:lnTo>
                <a:lnTo>
                  <a:pt x="270725" y="200705"/>
                </a:lnTo>
                <a:lnTo>
                  <a:pt x="267161" y="208088"/>
                </a:lnTo>
                <a:lnTo>
                  <a:pt x="263832" y="215867"/>
                </a:lnTo>
                <a:lnTo>
                  <a:pt x="259708" y="222958"/>
                </a:lnTo>
                <a:lnTo>
                  <a:pt x="255054" y="229591"/>
                </a:lnTo>
                <a:lnTo>
                  <a:pt x="250046" y="235918"/>
                </a:lnTo>
                <a:lnTo>
                  <a:pt x="245755" y="242040"/>
                </a:lnTo>
                <a:lnTo>
                  <a:pt x="241942" y="248027"/>
                </a:lnTo>
                <a:lnTo>
                  <a:pt x="238447" y="253924"/>
                </a:lnTo>
                <a:lnTo>
                  <a:pt x="235165" y="259759"/>
                </a:lnTo>
                <a:lnTo>
                  <a:pt x="228978" y="271324"/>
                </a:lnTo>
                <a:lnTo>
                  <a:pt x="220140" y="288544"/>
                </a:lnTo>
                <a:lnTo>
                  <a:pt x="214363" y="297452"/>
                </a:lnTo>
                <a:lnTo>
                  <a:pt x="208620" y="304586"/>
                </a:lnTo>
                <a:lnTo>
                  <a:pt x="202893" y="310931"/>
                </a:lnTo>
                <a:lnTo>
                  <a:pt x="200985" y="313957"/>
                </a:lnTo>
                <a:lnTo>
                  <a:pt x="198864" y="319859"/>
                </a:lnTo>
                <a:lnTo>
                  <a:pt x="197346" y="321814"/>
                </a:lnTo>
                <a:lnTo>
                  <a:pt x="195382" y="323117"/>
                </a:lnTo>
                <a:lnTo>
                  <a:pt x="188599" y="325722"/>
                </a:lnTo>
                <a:lnTo>
                  <a:pt x="180023" y="32572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6"/>
          <p:cNvSpPr/>
          <p:nvPr/>
        </p:nvSpPr>
        <p:spPr>
          <a:xfrm>
            <a:off x="6560819" y="1637347"/>
            <a:ext cx="707542" cy="411332"/>
          </a:xfrm>
          <a:custGeom>
            <a:avLst/>
            <a:gdLst/>
            <a:ahLst/>
            <a:cxnLst/>
            <a:rect l="0" t="0" r="0" b="0"/>
            <a:pathLst>
              <a:path w="707542" h="411332">
                <a:moveTo>
                  <a:pt x="0" y="0"/>
                </a:moveTo>
                <a:lnTo>
                  <a:pt x="4552" y="4551"/>
                </a:lnTo>
                <a:lnTo>
                  <a:pt x="6844" y="5891"/>
                </a:lnTo>
                <a:lnTo>
                  <a:pt x="28851" y="14229"/>
                </a:lnTo>
                <a:lnTo>
                  <a:pt x="44893" y="19109"/>
                </a:lnTo>
                <a:lnTo>
                  <a:pt x="49931" y="21312"/>
                </a:lnTo>
                <a:lnTo>
                  <a:pt x="54243" y="24686"/>
                </a:lnTo>
                <a:lnTo>
                  <a:pt x="61573" y="33514"/>
                </a:lnTo>
                <a:lnTo>
                  <a:pt x="70546" y="41248"/>
                </a:lnTo>
                <a:lnTo>
                  <a:pt x="91829" y="53973"/>
                </a:lnTo>
                <a:lnTo>
                  <a:pt x="108701" y="62771"/>
                </a:lnTo>
                <a:lnTo>
                  <a:pt x="122607" y="71078"/>
                </a:lnTo>
                <a:lnTo>
                  <a:pt x="143961" y="83925"/>
                </a:lnTo>
                <a:lnTo>
                  <a:pt x="156375" y="91593"/>
                </a:lnTo>
                <a:lnTo>
                  <a:pt x="175027" y="106619"/>
                </a:lnTo>
                <a:lnTo>
                  <a:pt x="190185" y="117554"/>
                </a:lnTo>
                <a:lnTo>
                  <a:pt x="206447" y="126224"/>
                </a:lnTo>
                <a:lnTo>
                  <a:pt x="223200" y="134204"/>
                </a:lnTo>
                <a:lnTo>
                  <a:pt x="240170" y="144102"/>
                </a:lnTo>
                <a:lnTo>
                  <a:pt x="257238" y="154850"/>
                </a:lnTo>
                <a:lnTo>
                  <a:pt x="274349" y="165025"/>
                </a:lnTo>
                <a:lnTo>
                  <a:pt x="291478" y="172722"/>
                </a:lnTo>
                <a:lnTo>
                  <a:pt x="308616" y="181858"/>
                </a:lnTo>
                <a:lnTo>
                  <a:pt x="325758" y="192268"/>
                </a:lnTo>
                <a:lnTo>
                  <a:pt x="351474" y="208839"/>
                </a:lnTo>
                <a:lnTo>
                  <a:pt x="368619" y="220135"/>
                </a:lnTo>
                <a:lnTo>
                  <a:pt x="388304" y="231505"/>
                </a:lnTo>
                <a:lnTo>
                  <a:pt x="408799" y="242909"/>
                </a:lnTo>
                <a:lnTo>
                  <a:pt x="427434" y="254327"/>
                </a:lnTo>
                <a:lnTo>
                  <a:pt x="453990" y="271465"/>
                </a:lnTo>
                <a:lnTo>
                  <a:pt x="471332" y="280354"/>
                </a:lnTo>
                <a:lnTo>
                  <a:pt x="489516" y="288432"/>
                </a:lnTo>
                <a:lnTo>
                  <a:pt x="510298" y="298372"/>
                </a:lnTo>
                <a:lnTo>
                  <a:pt x="527154" y="309140"/>
                </a:lnTo>
                <a:lnTo>
                  <a:pt x="542901" y="320275"/>
                </a:lnTo>
                <a:lnTo>
                  <a:pt x="562600" y="331575"/>
                </a:lnTo>
                <a:lnTo>
                  <a:pt x="581514" y="340407"/>
                </a:lnTo>
                <a:lnTo>
                  <a:pt x="598494" y="347507"/>
                </a:lnTo>
                <a:lnTo>
                  <a:pt x="618762" y="357812"/>
                </a:lnTo>
                <a:lnTo>
                  <a:pt x="636833" y="371554"/>
                </a:lnTo>
                <a:lnTo>
                  <a:pt x="654253" y="382082"/>
                </a:lnTo>
                <a:lnTo>
                  <a:pt x="674665" y="394172"/>
                </a:lnTo>
                <a:lnTo>
                  <a:pt x="688152" y="405733"/>
                </a:lnTo>
                <a:lnTo>
                  <a:pt x="691178" y="407649"/>
                </a:lnTo>
                <a:lnTo>
                  <a:pt x="701208" y="410976"/>
                </a:lnTo>
                <a:lnTo>
                  <a:pt x="706982" y="411331"/>
                </a:lnTo>
                <a:lnTo>
                  <a:pt x="707541" y="410428"/>
                </a:lnTo>
                <a:lnTo>
                  <a:pt x="706962" y="408874"/>
                </a:lnTo>
                <a:lnTo>
                  <a:pt x="703739" y="404086"/>
                </a:lnTo>
                <a:lnTo>
                  <a:pt x="703181" y="398706"/>
                </a:lnTo>
                <a:lnTo>
                  <a:pt x="702150" y="396296"/>
                </a:lnTo>
                <a:lnTo>
                  <a:pt x="694373" y="385763"/>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7"/>
          <p:cNvSpPr/>
          <p:nvPr/>
        </p:nvSpPr>
        <p:spPr>
          <a:xfrm>
            <a:off x="6955155" y="1002982"/>
            <a:ext cx="445771" cy="334329"/>
          </a:xfrm>
          <a:custGeom>
            <a:avLst/>
            <a:gdLst/>
            <a:ahLst/>
            <a:cxnLst/>
            <a:rect l="0" t="0" r="0" b="0"/>
            <a:pathLst>
              <a:path w="445771" h="334329">
                <a:moveTo>
                  <a:pt x="0" y="0"/>
                </a:moveTo>
                <a:lnTo>
                  <a:pt x="0" y="4551"/>
                </a:lnTo>
                <a:lnTo>
                  <a:pt x="952" y="5891"/>
                </a:lnTo>
                <a:lnTo>
                  <a:pt x="2540" y="6785"/>
                </a:lnTo>
                <a:lnTo>
                  <a:pt x="4551" y="7381"/>
                </a:lnTo>
                <a:lnTo>
                  <a:pt x="9325" y="10583"/>
                </a:lnTo>
                <a:lnTo>
                  <a:pt x="11931" y="12770"/>
                </a:lnTo>
                <a:lnTo>
                  <a:pt x="13670" y="15181"/>
                </a:lnTo>
                <a:lnTo>
                  <a:pt x="15600" y="20400"/>
                </a:lnTo>
                <a:lnTo>
                  <a:pt x="18020" y="23125"/>
                </a:lnTo>
                <a:lnTo>
                  <a:pt x="29575" y="31511"/>
                </a:lnTo>
                <a:lnTo>
                  <a:pt x="39454" y="40028"/>
                </a:lnTo>
                <a:lnTo>
                  <a:pt x="48414" y="48584"/>
                </a:lnTo>
                <a:lnTo>
                  <a:pt x="58054" y="57152"/>
                </a:lnTo>
                <a:lnTo>
                  <a:pt x="67394" y="62866"/>
                </a:lnTo>
                <a:lnTo>
                  <a:pt x="75355" y="71120"/>
                </a:lnTo>
                <a:lnTo>
                  <a:pt x="78812" y="75989"/>
                </a:lnTo>
                <a:lnTo>
                  <a:pt x="87732" y="83938"/>
                </a:lnTo>
                <a:lnTo>
                  <a:pt x="98047" y="91598"/>
                </a:lnTo>
                <a:lnTo>
                  <a:pt x="108981" y="101353"/>
                </a:lnTo>
                <a:lnTo>
                  <a:pt x="120191" y="109498"/>
                </a:lnTo>
                <a:lnTo>
                  <a:pt x="125847" y="113004"/>
                </a:lnTo>
                <a:lnTo>
                  <a:pt x="134671" y="121979"/>
                </a:lnTo>
                <a:lnTo>
                  <a:pt x="138358" y="127039"/>
                </a:lnTo>
                <a:lnTo>
                  <a:pt x="147535" y="135202"/>
                </a:lnTo>
                <a:lnTo>
                  <a:pt x="157963" y="142957"/>
                </a:lnTo>
                <a:lnTo>
                  <a:pt x="168948" y="152754"/>
                </a:lnTo>
                <a:lnTo>
                  <a:pt x="180180" y="160918"/>
                </a:lnTo>
                <a:lnTo>
                  <a:pt x="192475" y="168674"/>
                </a:lnTo>
                <a:lnTo>
                  <a:pt x="207464" y="178471"/>
                </a:lnTo>
                <a:lnTo>
                  <a:pt x="213557" y="183751"/>
                </a:lnTo>
                <a:lnTo>
                  <a:pt x="218571" y="189176"/>
                </a:lnTo>
                <a:lnTo>
                  <a:pt x="222867" y="194697"/>
                </a:lnTo>
                <a:lnTo>
                  <a:pt x="227635" y="200283"/>
                </a:lnTo>
                <a:lnTo>
                  <a:pt x="232719" y="205912"/>
                </a:lnTo>
                <a:lnTo>
                  <a:pt x="238013" y="211570"/>
                </a:lnTo>
                <a:lnTo>
                  <a:pt x="244400" y="217247"/>
                </a:lnTo>
                <a:lnTo>
                  <a:pt x="251516" y="222936"/>
                </a:lnTo>
                <a:lnTo>
                  <a:pt x="259117" y="228634"/>
                </a:lnTo>
                <a:lnTo>
                  <a:pt x="272643" y="237505"/>
                </a:lnTo>
                <a:lnTo>
                  <a:pt x="285005" y="245575"/>
                </a:lnTo>
                <a:lnTo>
                  <a:pt x="296848" y="255512"/>
                </a:lnTo>
                <a:lnTo>
                  <a:pt x="305922" y="263738"/>
                </a:lnTo>
                <a:lnTo>
                  <a:pt x="309675" y="267266"/>
                </a:lnTo>
                <a:lnTo>
                  <a:pt x="321465" y="273725"/>
                </a:lnTo>
                <a:lnTo>
                  <a:pt x="335279" y="280723"/>
                </a:lnTo>
                <a:lnTo>
                  <a:pt x="347768" y="290183"/>
                </a:lnTo>
                <a:lnTo>
                  <a:pt x="359669" y="295658"/>
                </a:lnTo>
                <a:lnTo>
                  <a:pt x="371307" y="299044"/>
                </a:lnTo>
                <a:lnTo>
                  <a:pt x="382831" y="303723"/>
                </a:lnTo>
                <a:lnTo>
                  <a:pt x="395476" y="311713"/>
                </a:lnTo>
                <a:lnTo>
                  <a:pt x="404685" y="317292"/>
                </a:lnTo>
                <a:lnTo>
                  <a:pt x="414175" y="321994"/>
                </a:lnTo>
                <a:lnTo>
                  <a:pt x="424872" y="325593"/>
                </a:lnTo>
                <a:lnTo>
                  <a:pt x="434074" y="331316"/>
                </a:lnTo>
                <a:lnTo>
                  <a:pt x="445770" y="334328"/>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8"/>
          <p:cNvSpPr/>
          <p:nvPr/>
        </p:nvSpPr>
        <p:spPr>
          <a:xfrm>
            <a:off x="7323772" y="1028700"/>
            <a:ext cx="462757" cy="334328"/>
          </a:xfrm>
          <a:custGeom>
            <a:avLst/>
            <a:gdLst/>
            <a:ahLst/>
            <a:cxnLst/>
            <a:rect l="0" t="0" r="0" b="0"/>
            <a:pathLst>
              <a:path w="462757" h="334328">
                <a:moveTo>
                  <a:pt x="0" y="334327"/>
                </a:moveTo>
                <a:lnTo>
                  <a:pt x="11932" y="322395"/>
                </a:lnTo>
                <a:lnTo>
                  <a:pt x="24702" y="314176"/>
                </a:lnTo>
                <a:lnTo>
                  <a:pt x="36000" y="305708"/>
                </a:lnTo>
                <a:lnTo>
                  <a:pt x="44892" y="297477"/>
                </a:lnTo>
                <a:lnTo>
                  <a:pt x="66124" y="276671"/>
                </a:lnTo>
                <a:lnTo>
                  <a:pt x="79871" y="268062"/>
                </a:lnTo>
                <a:lnTo>
                  <a:pt x="87537" y="264433"/>
                </a:lnTo>
                <a:lnTo>
                  <a:pt x="101136" y="255321"/>
                </a:lnTo>
                <a:lnTo>
                  <a:pt x="114481" y="244920"/>
                </a:lnTo>
                <a:lnTo>
                  <a:pt x="129938" y="233948"/>
                </a:lnTo>
                <a:lnTo>
                  <a:pt x="137109" y="228355"/>
                </a:lnTo>
                <a:lnTo>
                  <a:pt x="143793" y="222722"/>
                </a:lnTo>
                <a:lnTo>
                  <a:pt x="150155" y="217061"/>
                </a:lnTo>
                <a:lnTo>
                  <a:pt x="157253" y="211382"/>
                </a:lnTo>
                <a:lnTo>
                  <a:pt x="164842" y="205691"/>
                </a:lnTo>
                <a:lnTo>
                  <a:pt x="180897" y="194288"/>
                </a:lnTo>
                <a:lnTo>
                  <a:pt x="223001" y="165732"/>
                </a:lnTo>
                <a:lnTo>
                  <a:pt x="231535" y="159065"/>
                </a:lnTo>
                <a:lnTo>
                  <a:pt x="240081" y="151763"/>
                </a:lnTo>
                <a:lnTo>
                  <a:pt x="248637" y="144038"/>
                </a:lnTo>
                <a:lnTo>
                  <a:pt x="257198" y="136983"/>
                </a:lnTo>
                <a:lnTo>
                  <a:pt x="265763" y="130374"/>
                </a:lnTo>
                <a:lnTo>
                  <a:pt x="274330" y="124064"/>
                </a:lnTo>
                <a:lnTo>
                  <a:pt x="281946" y="118904"/>
                </a:lnTo>
                <a:lnTo>
                  <a:pt x="318375" y="96067"/>
                </a:lnTo>
                <a:lnTo>
                  <a:pt x="343254" y="79687"/>
                </a:lnTo>
                <a:lnTo>
                  <a:pt x="350756" y="74080"/>
                </a:lnTo>
                <a:lnTo>
                  <a:pt x="357663" y="68436"/>
                </a:lnTo>
                <a:lnTo>
                  <a:pt x="371369" y="58038"/>
                </a:lnTo>
                <a:lnTo>
                  <a:pt x="379024" y="53932"/>
                </a:lnTo>
                <a:lnTo>
                  <a:pt x="394198" y="46830"/>
                </a:lnTo>
                <a:lnTo>
                  <a:pt x="407291" y="40498"/>
                </a:lnTo>
                <a:lnTo>
                  <a:pt x="420823" y="31578"/>
                </a:lnTo>
                <a:lnTo>
                  <a:pt x="430238" y="25782"/>
                </a:lnTo>
                <a:lnTo>
                  <a:pt x="439819" y="20983"/>
                </a:lnTo>
                <a:lnTo>
                  <a:pt x="450568" y="17329"/>
                </a:lnTo>
                <a:lnTo>
                  <a:pt x="461101" y="9913"/>
                </a:lnTo>
                <a:lnTo>
                  <a:pt x="461706" y="8514"/>
                </a:lnTo>
                <a:lnTo>
                  <a:pt x="462756" y="1309"/>
                </a:lnTo>
                <a:lnTo>
                  <a:pt x="461857" y="872"/>
                </a:lnTo>
                <a:lnTo>
                  <a:pt x="455520" y="115"/>
                </a:lnTo>
                <a:lnTo>
                  <a:pt x="445770" y="0"/>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9"/>
          <p:cNvSpPr/>
          <p:nvPr/>
        </p:nvSpPr>
        <p:spPr>
          <a:xfrm>
            <a:off x="5857875" y="1671637"/>
            <a:ext cx="518853" cy="325756"/>
          </a:xfrm>
          <a:custGeom>
            <a:avLst/>
            <a:gdLst/>
            <a:ahLst/>
            <a:cxnLst/>
            <a:rect l="0" t="0" r="0" b="0"/>
            <a:pathLst>
              <a:path w="518853" h="325756">
                <a:moveTo>
                  <a:pt x="0" y="325755"/>
                </a:moveTo>
                <a:lnTo>
                  <a:pt x="0" y="318374"/>
                </a:lnTo>
                <a:lnTo>
                  <a:pt x="6843" y="310574"/>
                </a:lnTo>
                <a:lnTo>
                  <a:pt x="20151" y="297062"/>
                </a:lnTo>
                <a:lnTo>
                  <a:pt x="33170" y="288573"/>
                </a:lnTo>
                <a:lnTo>
                  <a:pt x="49092" y="280025"/>
                </a:lnTo>
                <a:lnTo>
                  <a:pt x="60236" y="271775"/>
                </a:lnTo>
                <a:lnTo>
                  <a:pt x="72491" y="261759"/>
                </a:lnTo>
                <a:lnTo>
                  <a:pt x="79760" y="256421"/>
                </a:lnTo>
                <a:lnTo>
                  <a:pt x="95456" y="246362"/>
                </a:lnTo>
                <a:lnTo>
                  <a:pt x="103642" y="242347"/>
                </a:lnTo>
                <a:lnTo>
                  <a:pt x="111957" y="238717"/>
                </a:lnTo>
                <a:lnTo>
                  <a:pt x="120358" y="234392"/>
                </a:lnTo>
                <a:lnTo>
                  <a:pt x="128816" y="229604"/>
                </a:lnTo>
                <a:lnTo>
                  <a:pt x="137312" y="224507"/>
                </a:lnTo>
                <a:lnTo>
                  <a:pt x="145834" y="218251"/>
                </a:lnTo>
                <a:lnTo>
                  <a:pt x="154373" y="211223"/>
                </a:lnTo>
                <a:lnTo>
                  <a:pt x="162923" y="203681"/>
                </a:lnTo>
                <a:lnTo>
                  <a:pt x="171480" y="196747"/>
                </a:lnTo>
                <a:lnTo>
                  <a:pt x="180042" y="190220"/>
                </a:lnTo>
                <a:lnTo>
                  <a:pt x="188608" y="183963"/>
                </a:lnTo>
                <a:lnTo>
                  <a:pt x="198128" y="177887"/>
                </a:lnTo>
                <a:lnTo>
                  <a:pt x="208286" y="171931"/>
                </a:lnTo>
                <a:lnTo>
                  <a:pt x="218867" y="166056"/>
                </a:lnTo>
                <a:lnTo>
                  <a:pt x="240784" y="154448"/>
                </a:lnTo>
                <a:lnTo>
                  <a:pt x="251963" y="148685"/>
                </a:lnTo>
                <a:lnTo>
                  <a:pt x="262272" y="141986"/>
                </a:lnTo>
                <a:lnTo>
                  <a:pt x="272003" y="134662"/>
                </a:lnTo>
                <a:lnTo>
                  <a:pt x="281347" y="126922"/>
                </a:lnTo>
                <a:lnTo>
                  <a:pt x="291388" y="119857"/>
                </a:lnTo>
                <a:lnTo>
                  <a:pt x="301891" y="113243"/>
                </a:lnTo>
                <a:lnTo>
                  <a:pt x="312703" y="106928"/>
                </a:lnTo>
                <a:lnTo>
                  <a:pt x="323721" y="101765"/>
                </a:lnTo>
                <a:lnTo>
                  <a:pt x="334876" y="97371"/>
                </a:lnTo>
                <a:lnTo>
                  <a:pt x="346123" y="93489"/>
                </a:lnTo>
                <a:lnTo>
                  <a:pt x="356479" y="88996"/>
                </a:lnTo>
                <a:lnTo>
                  <a:pt x="366240" y="84096"/>
                </a:lnTo>
                <a:lnTo>
                  <a:pt x="375604" y="78924"/>
                </a:lnTo>
                <a:lnTo>
                  <a:pt x="396171" y="68097"/>
                </a:lnTo>
                <a:lnTo>
                  <a:pt x="406988" y="62543"/>
                </a:lnTo>
                <a:lnTo>
                  <a:pt x="417058" y="57888"/>
                </a:lnTo>
                <a:lnTo>
                  <a:pt x="426628" y="53832"/>
                </a:lnTo>
                <a:lnTo>
                  <a:pt x="435866" y="50175"/>
                </a:lnTo>
                <a:lnTo>
                  <a:pt x="451210" y="41033"/>
                </a:lnTo>
                <a:lnTo>
                  <a:pt x="457970" y="35928"/>
                </a:lnTo>
                <a:lnTo>
                  <a:pt x="470559" y="30256"/>
                </a:lnTo>
                <a:lnTo>
                  <a:pt x="482505" y="26782"/>
                </a:lnTo>
                <a:lnTo>
                  <a:pt x="494164" y="22063"/>
                </a:lnTo>
                <a:lnTo>
                  <a:pt x="509375" y="12225"/>
                </a:lnTo>
                <a:lnTo>
                  <a:pt x="512138" y="10196"/>
                </a:lnTo>
                <a:lnTo>
                  <a:pt x="515907" y="9294"/>
                </a:lnTo>
                <a:lnTo>
                  <a:pt x="518245" y="9054"/>
                </a:lnTo>
                <a:lnTo>
                  <a:pt x="518852" y="8893"/>
                </a:lnTo>
                <a:lnTo>
                  <a:pt x="516985" y="8715"/>
                </a:lnTo>
                <a:lnTo>
                  <a:pt x="516107" y="7715"/>
                </a:lnTo>
                <a:lnTo>
                  <a:pt x="515521" y="6096"/>
                </a:lnTo>
                <a:lnTo>
                  <a:pt x="514350" y="0"/>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0"/>
          <p:cNvSpPr/>
          <p:nvPr/>
        </p:nvSpPr>
        <p:spPr>
          <a:xfrm>
            <a:off x="5103495" y="1603057"/>
            <a:ext cx="377070" cy="368574"/>
          </a:xfrm>
          <a:custGeom>
            <a:avLst/>
            <a:gdLst/>
            <a:ahLst/>
            <a:cxnLst/>
            <a:rect l="0" t="0" r="0" b="0"/>
            <a:pathLst>
              <a:path w="377070" h="368574">
                <a:moveTo>
                  <a:pt x="0" y="0"/>
                </a:moveTo>
                <a:lnTo>
                  <a:pt x="0" y="4551"/>
                </a:lnTo>
                <a:lnTo>
                  <a:pt x="952" y="5891"/>
                </a:lnTo>
                <a:lnTo>
                  <a:pt x="2540" y="6785"/>
                </a:lnTo>
                <a:lnTo>
                  <a:pt x="7381" y="8219"/>
                </a:lnTo>
                <a:lnTo>
                  <a:pt x="12770" y="13019"/>
                </a:lnTo>
                <a:lnTo>
                  <a:pt x="15181" y="14394"/>
                </a:lnTo>
                <a:lnTo>
                  <a:pt x="20399" y="15923"/>
                </a:lnTo>
                <a:lnTo>
                  <a:pt x="23125" y="18235"/>
                </a:lnTo>
                <a:lnTo>
                  <a:pt x="34342" y="33094"/>
                </a:lnTo>
                <a:lnTo>
                  <a:pt x="40980" y="40426"/>
                </a:lnTo>
                <a:lnTo>
                  <a:pt x="50281" y="50035"/>
                </a:lnTo>
                <a:lnTo>
                  <a:pt x="58224" y="60655"/>
                </a:lnTo>
                <a:lnTo>
                  <a:pt x="65882" y="71725"/>
                </a:lnTo>
                <a:lnTo>
                  <a:pt x="75636" y="82996"/>
                </a:lnTo>
                <a:lnTo>
                  <a:pt x="86321" y="94354"/>
                </a:lnTo>
                <a:lnTo>
                  <a:pt x="120067" y="128592"/>
                </a:lnTo>
                <a:lnTo>
                  <a:pt x="142885" y="151449"/>
                </a:lnTo>
                <a:lnTo>
                  <a:pt x="148597" y="158116"/>
                </a:lnTo>
                <a:lnTo>
                  <a:pt x="154309" y="165418"/>
                </a:lnTo>
                <a:lnTo>
                  <a:pt x="160023" y="173144"/>
                </a:lnTo>
                <a:lnTo>
                  <a:pt x="166689" y="180199"/>
                </a:lnTo>
                <a:lnTo>
                  <a:pt x="173991" y="186808"/>
                </a:lnTo>
                <a:lnTo>
                  <a:pt x="181716" y="193119"/>
                </a:lnTo>
                <a:lnTo>
                  <a:pt x="188771" y="200183"/>
                </a:lnTo>
                <a:lnTo>
                  <a:pt x="195380" y="207751"/>
                </a:lnTo>
                <a:lnTo>
                  <a:pt x="201691" y="215653"/>
                </a:lnTo>
                <a:lnTo>
                  <a:pt x="208755" y="222826"/>
                </a:lnTo>
                <a:lnTo>
                  <a:pt x="216323" y="229513"/>
                </a:lnTo>
                <a:lnTo>
                  <a:pt x="224225" y="235876"/>
                </a:lnTo>
                <a:lnTo>
                  <a:pt x="231398" y="242976"/>
                </a:lnTo>
                <a:lnTo>
                  <a:pt x="238085" y="250566"/>
                </a:lnTo>
                <a:lnTo>
                  <a:pt x="244449" y="258484"/>
                </a:lnTo>
                <a:lnTo>
                  <a:pt x="250596" y="265668"/>
                </a:lnTo>
                <a:lnTo>
                  <a:pt x="256598" y="272362"/>
                </a:lnTo>
                <a:lnTo>
                  <a:pt x="262506" y="278730"/>
                </a:lnTo>
                <a:lnTo>
                  <a:pt x="269301" y="284880"/>
                </a:lnTo>
                <a:lnTo>
                  <a:pt x="276689" y="290885"/>
                </a:lnTo>
                <a:lnTo>
                  <a:pt x="284472" y="296793"/>
                </a:lnTo>
                <a:lnTo>
                  <a:pt x="291565" y="302637"/>
                </a:lnTo>
                <a:lnTo>
                  <a:pt x="298200" y="308438"/>
                </a:lnTo>
                <a:lnTo>
                  <a:pt x="304527" y="314211"/>
                </a:lnTo>
                <a:lnTo>
                  <a:pt x="310650" y="319011"/>
                </a:lnTo>
                <a:lnTo>
                  <a:pt x="316637" y="323164"/>
                </a:lnTo>
                <a:lnTo>
                  <a:pt x="327417" y="330319"/>
                </a:lnTo>
                <a:lnTo>
                  <a:pt x="335384" y="336673"/>
                </a:lnTo>
                <a:lnTo>
                  <a:pt x="344639" y="342673"/>
                </a:lnTo>
                <a:lnTo>
                  <a:pt x="354150" y="348514"/>
                </a:lnTo>
                <a:lnTo>
                  <a:pt x="361552" y="354285"/>
                </a:lnTo>
                <a:lnTo>
                  <a:pt x="363908" y="357158"/>
                </a:lnTo>
                <a:lnTo>
                  <a:pt x="365477" y="360025"/>
                </a:lnTo>
                <a:lnTo>
                  <a:pt x="366524" y="362889"/>
                </a:lnTo>
                <a:lnTo>
                  <a:pt x="368174" y="364799"/>
                </a:lnTo>
                <a:lnTo>
                  <a:pt x="370227" y="366072"/>
                </a:lnTo>
                <a:lnTo>
                  <a:pt x="377069" y="368573"/>
                </a:lnTo>
                <a:lnTo>
                  <a:pt x="369798" y="361233"/>
                </a:lnTo>
                <a:lnTo>
                  <a:pt x="369142" y="358033"/>
                </a:lnTo>
                <a:lnTo>
                  <a:pt x="368721" y="348218"/>
                </a:lnTo>
                <a:lnTo>
                  <a:pt x="368617" y="342900"/>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1"/>
          <p:cNvSpPr/>
          <p:nvPr/>
        </p:nvSpPr>
        <p:spPr>
          <a:xfrm>
            <a:off x="7932419" y="891540"/>
            <a:ext cx="420044" cy="462871"/>
          </a:xfrm>
          <a:custGeom>
            <a:avLst/>
            <a:gdLst/>
            <a:ahLst/>
            <a:cxnLst/>
            <a:rect l="0" t="0" r="0" b="0"/>
            <a:pathLst>
              <a:path w="420044" h="462871">
                <a:moveTo>
                  <a:pt x="0" y="0"/>
                </a:moveTo>
                <a:lnTo>
                  <a:pt x="4552" y="0"/>
                </a:lnTo>
                <a:lnTo>
                  <a:pt x="5892" y="952"/>
                </a:lnTo>
                <a:lnTo>
                  <a:pt x="6786" y="2540"/>
                </a:lnTo>
                <a:lnTo>
                  <a:pt x="8221" y="7380"/>
                </a:lnTo>
                <a:lnTo>
                  <a:pt x="8563" y="21311"/>
                </a:lnTo>
                <a:lnTo>
                  <a:pt x="8571" y="28962"/>
                </a:lnTo>
                <a:lnTo>
                  <a:pt x="13124" y="41813"/>
                </a:lnTo>
                <a:lnTo>
                  <a:pt x="17898" y="52238"/>
                </a:lnTo>
                <a:lnTo>
                  <a:pt x="23195" y="62269"/>
                </a:lnTo>
                <a:lnTo>
                  <a:pt x="31532" y="74224"/>
                </a:lnTo>
                <a:lnTo>
                  <a:pt x="37192" y="84106"/>
                </a:lnTo>
                <a:lnTo>
                  <a:pt x="45423" y="94848"/>
                </a:lnTo>
                <a:lnTo>
                  <a:pt x="54478" y="105972"/>
                </a:lnTo>
                <a:lnTo>
                  <a:pt x="61678" y="117266"/>
                </a:lnTo>
                <a:lnTo>
                  <a:pt x="75637" y="138885"/>
                </a:lnTo>
                <a:lnTo>
                  <a:pt x="86322" y="152531"/>
                </a:lnTo>
                <a:lnTo>
                  <a:pt x="98373" y="165899"/>
                </a:lnTo>
                <a:lnTo>
                  <a:pt x="113255" y="181365"/>
                </a:lnTo>
                <a:lnTo>
                  <a:pt x="120271" y="189490"/>
                </a:lnTo>
                <a:lnTo>
                  <a:pt x="126853" y="197764"/>
                </a:lnTo>
                <a:lnTo>
                  <a:pt x="133146" y="206137"/>
                </a:lnTo>
                <a:lnTo>
                  <a:pt x="145219" y="223061"/>
                </a:lnTo>
                <a:lnTo>
                  <a:pt x="151106" y="231575"/>
                </a:lnTo>
                <a:lnTo>
                  <a:pt x="157887" y="239156"/>
                </a:lnTo>
                <a:lnTo>
                  <a:pt x="165266" y="246114"/>
                </a:lnTo>
                <a:lnTo>
                  <a:pt x="173042" y="252659"/>
                </a:lnTo>
                <a:lnTo>
                  <a:pt x="181084" y="259879"/>
                </a:lnTo>
                <a:lnTo>
                  <a:pt x="197640" y="275522"/>
                </a:lnTo>
                <a:lnTo>
                  <a:pt x="223026" y="300393"/>
                </a:lnTo>
                <a:lnTo>
                  <a:pt x="231551" y="307894"/>
                </a:lnTo>
                <a:lnTo>
                  <a:pt x="240093" y="314800"/>
                </a:lnTo>
                <a:lnTo>
                  <a:pt x="248645" y="321309"/>
                </a:lnTo>
                <a:lnTo>
                  <a:pt x="256250" y="327553"/>
                </a:lnTo>
                <a:lnTo>
                  <a:pt x="263227" y="333621"/>
                </a:lnTo>
                <a:lnTo>
                  <a:pt x="269782" y="339572"/>
                </a:lnTo>
                <a:lnTo>
                  <a:pt x="284686" y="353803"/>
                </a:lnTo>
                <a:lnTo>
                  <a:pt x="292661" y="361599"/>
                </a:lnTo>
                <a:lnTo>
                  <a:pt x="300835" y="368701"/>
                </a:lnTo>
                <a:lnTo>
                  <a:pt x="309142" y="375340"/>
                </a:lnTo>
                <a:lnTo>
                  <a:pt x="317537" y="381672"/>
                </a:lnTo>
                <a:lnTo>
                  <a:pt x="325038" y="387798"/>
                </a:lnTo>
                <a:lnTo>
                  <a:pt x="331945" y="393787"/>
                </a:lnTo>
                <a:lnTo>
                  <a:pt x="344699" y="404569"/>
                </a:lnTo>
                <a:lnTo>
                  <a:pt x="356718" y="412535"/>
                </a:lnTo>
                <a:lnTo>
                  <a:pt x="368409" y="421791"/>
                </a:lnTo>
                <a:lnTo>
                  <a:pt x="379955" y="431302"/>
                </a:lnTo>
                <a:lnTo>
                  <a:pt x="396213" y="442012"/>
                </a:lnTo>
                <a:lnTo>
                  <a:pt x="404060" y="448227"/>
                </a:lnTo>
                <a:lnTo>
                  <a:pt x="406534" y="451218"/>
                </a:lnTo>
                <a:lnTo>
                  <a:pt x="408183" y="454164"/>
                </a:lnTo>
                <a:lnTo>
                  <a:pt x="409282" y="457081"/>
                </a:lnTo>
                <a:lnTo>
                  <a:pt x="410968" y="459026"/>
                </a:lnTo>
                <a:lnTo>
                  <a:pt x="413044" y="460322"/>
                </a:lnTo>
                <a:lnTo>
                  <a:pt x="419932" y="462870"/>
                </a:lnTo>
                <a:lnTo>
                  <a:pt x="420043" y="455530"/>
                </a:lnTo>
                <a:lnTo>
                  <a:pt x="414159" y="447733"/>
                </a:lnTo>
                <a:lnTo>
                  <a:pt x="412671" y="442515"/>
                </a:lnTo>
                <a:lnTo>
                  <a:pt x="411833" y="434222"/>
                </a:lnTo>
                <a:lnTo>
                  <a:pt x="410763" y="432356"/>
                </a:lnTo>
                <a:lnTo>
                  <a:pt x="409098" y="431112"/>
                </a:lnTo>
                <a:lnTo>
                  <a:pt x="407034" y="430283"/>
                </a:lnTo>
                <a:lnTo>
                  <a:pt x="405659" y="428778"/>
                </a:lnTo>
                <a:lnTo>
                  <a:pt x="404742" y="426822"/>
                </a:lnTo>
                <a:lnTo>
                  <a:pt x="402908" y="420052"/>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2"/>
          <p:cNvSpPr/>
          <p:nvPr/>
        </p:nvSpPr>
        <p:spPr>
          <a:xfrm>
            <a:off x="2171700" y="1654492"/>
            <a:ext cx="462915" cy="342901"/>
          </a:xfrm>
          <a:custGeom>
            <a:avLst/>
            <a:gdLst/>
            <a:ahLst/>
            <a:cxnLst/>
            <a:rect l="0" t="0" r="0" b="0"/>
            <a:pathLst>
              <a:path w="462915" h="342901">
                <a:moveTo>
                  <a:pt x="0" y="0"/>
                </a:moveTo>
                <a:lnTo>
                  <a:pt x="4550" y="0"/>
                </a:lnTo>
                <a:lnTo>
                  <a:pt x="5891" y="953"/>
                </a:lnTo>
                <a:lnTo>
                  <a:pt x="6785" y="2540"/>
                </a:lnTo>
                <a:lnTo>
                  <a:pt x="7380" y="4551"/>
                </a:lnTo>
                <a:lnTo>
                  <a:pt x="8730" y="5891"/>
                </a:lnTo>
                <a:lnTo>
                  <a:pt x="10582" y="6785"/>
                </a:lnTo>
                <a:lnTo>
                  <a:pt x="12770" y="7381"/>
                </a:lnTo>
                <a:lnTo>
                  <a:pt x="17740" y="10583"/>
                </a:lnTo>
                <a:lnTo>
                  <a:pt x="28692" y="20400"/>
                </a:lnTo>
                <a:lnTo>
                  <a:pt x="31510" y="22172"/>
                </a:lnTo>
                <a:lnTo>
                  <a:pt x="40028" y="25619"/>
                </a:lnTo>
                <a:lnTo>
                  <a:pt x="53979" y="34835"/>
                </a:lnTo>
                <a:lnTo>
                  <a:pt x="63995" y="40247"/>
                </a:lnTo>
                <a:lnTo>
                  <a:pt x="74797" y="45828"/>
                </a:lnTo>
                <a:lnTo>
                  <a:pt x="85948" y="48943"/>
                </a:lnTo>
                <a:lnTo>
                  <a:pt x="91588" y="49774"/>
                </a:lnTo>
                <a:lnTo>
                  <a:pt x="100396" y="53237"/>
                </a:lnTo>
                <a:lnTo>
                  <a:pt x="113249" y="60541"/>
                </a:lnTo>
                <a:lnTo>
                  <a:pt x="123675" y="66912"/>
                </a:lnTo>
                <a:lnTo>
                  <a:pt x="134659" y="76094"/>
                </a:lnTo>
                <a:lnTo>
                  <a:pt x="145891" y="83985"/>
                </a:lnTo>
                <a:lnTo>
                  <a:pt x="158185" y="91619"/>
                </a:lnTo>
                <a:lnTo>
                  <a:pt x="173174" y="101362"/>
                </a:lnTo>
                <a:lnTo>
                  <a:pt x="186821" y="112043"/>
                </a:lnTo>
                <a:lnTo>
                  <a:pt x="199236" y="122187"/>
                </a:lnTo>
                <a:lnTo>
                  <a:pt x="211104" y="129870"/>
                </a:lnTo>
                <a:lnTo>
                  <a:pt x="233047" y="144102"/>
                </a:lnTo>
                <a:lnTo>
                  <a:pt x="240137" y="149408"/>
                </a:lnTo>
                <a:lnTo>
                  <a:pt x="246769" y="154850"/>
                </a:lnTo>
                <a:lnTo>
                  <a:pt x="253095" y="160384"/>
                </a:lnTo>
                <a:lnTo>
                  <a:pt x="259217" y="165977"/>
                </a:lnTo>
                <a:lnTo>
                  <a:pt x="271100" y="177273"/>
                </a:lnTo>
                <a:lnTo>
                  <a:pt x="288500" y="194342"/>
                </a:lnTo>
                <a:lnTo>
                  <a:pt x="295203" y="200046"/>
                </a:lnTo>
                <a:lnTo>
                  <a:pt x="302529" y="205754"/>
                </a:lnTo>
                <a:lnTo>
                  <a:pt x="310271" y="211465"/>
                </a:lnTo>
                <a:lnTo>
                  <a:pt x="323953" y="220349"/>
                </a:lnTo>
                <a:lnTo>
                  <a:pt x="336384" y="228426"/>
                </a:lnTo>
                <a:lnTo>
                  <a:pt x="348258" y="238365"/>
                </a:lnTo>
                <a:lnTo>
                  <a:pt x="353140" y="243683"/>
                </a:lnTo>
                <a:lnTo>
                  <a:pt x="357346" y="249133"/>
                </a:lnTo>
                <a:lnTo>
                  <a:pt x="361103" y="254671"/>
                </a:lnTo>
                <a:lnTo>
                  <a:pt x="370358" y="263365"/>
                </a:lnTo>
                <a:lnTo>
                  <a:pt x="380821" y="271356"/>
                </a:lnTo>
                <a:lnTo>
                  <a:pt x="391821" y="281258"/>
                </a:lnTo>
                <a:lnTo>
                  <a:pt x="400520" y="289468"/>
                </a:lnTo>
                <a:lnTo>
                  <a:pt x="408514" y="296293"/>
                </a:lnTo>
                <a:lnTo>
                  <a:pt x="421819" y="305490"/>
                </a:lnTo>
                <a:lnTo>
                  <a:pt x="424088" y="308435"/>
                </a:lnTo>
                <a:lnTo>
                  <a:pt x="425600" y="311351"/>
                </a:lnTo>
                <a:lnTo>
                  <a:pt x="432360" y="317131"/>
                </a:lnTo>
                <a:lnTo>
                  <a:pt x="444956" y="325572"/>
                </a:lnTo>
                <a:lnTo>
                  <a:pt x="454746" y="334856"/>
                </a:lnTo>
                <a:lnTo>
                  <a:pt x="462914" y="342900"/>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3"/>
          <p:cNvSpPr/>
          <p:nvPr/>
        </p:nvSpPr>
        <p:spPr>
          <a:xfrm>
            <a:off x="4314825" y="1577340"/>
            <a:ext cx="548637" cy="428510"/>
          </a:xfrm>
          <a:custGeom>
            <a:avLst/>
            <a:gdLst/>
            <a:ahLst/>
            <a:cxnLst/>
            <a:rect l="0" t="0" r="0" b="0"/>
            <a:pathLst>
              <a:path w="548637" h="428510">
                <a:moveTo>
                  <a:pt x="0" y="0"/>
                </a:moveTo>
                <a:lnTo>
                  <a:pt x="0" y="4550"/>
                </a:lnTo>
                <a:lnTo>
                  <a:pt x="952" y="5891"/>
                </a:lnTo>
                <a:lnTo>
                  <a:pt x="2540" y="6785"/>
                </a:lnTo>
                <a:lnTo>
                  <a:pt x="7380" y="8219"/>
                </a:lnTo>
                <a:lnTo>
                  <a:pt x="12770" y="13018"/>
                </a:lnTo>
                <a:lnTo>
                  <a:pt x="15181" y="14394"/>
                </a:lnTo>
                <a:lnTo>
                  <a:pt x="23124" y="17282"/>
                </a:lnTo>
                <a:lnTo>
                  <a:pt x="36882" y="26309"/>
                </a:lnTo>
                <a:lnTo>
                  <a:pt x="46871" y="32648"/>
                </a:lnTo>
                <a:lnTo>
                  <a:pt x="63206" y="45974"/>
                </a:lnTo>
                <a:lnTo>
                  <a:pt x="80111" y="56378"/>
                </a:lnTo>
                <a:lnTo>
                  <a:pt x="91485" y="62522"/>
                </a:lnTo>
                <a:lnTo>
                  <a:pt x="105429" y="68427"/>
                </a:lnTo>
                <a:lnTo>
                  <a:pt x="120200" y="74227"/>
                </a:lnTo>
                <a:lnTo>
                  <a:pt x="133114" y="79979"/>
                </a:lnTo>
                <a:lnTo>
                  <a:pt x="147744" y="88251"/>
                </a:lnTo>
                <a:lnTo>
                  <a:pt x="163772" y="98277"/>
                </a:lnTo>
                <a:lnTo>
                  <a:pt x="231492" y="142918"/>
                </a:lnTo>
                <a:lnTo>
                  <a:pt x="282895" y="177168"/>
                </a:lnTo>
                <a:lnTo>
                  <a:pt x="290514" y="183835"/>
                </a:lnTo>
                <a:lnTo>
                  <a:pt x="297498" y="191136"/>
                </a:lnTo>
                <a:lnTo>
                  <a:pt x="304060" y="198862"/>
                </a:lnTo>
                <a:lnTo>
                  <a:pt x="311291" y="205917"/>
                </a:lnTo>
                <a:lnTo>
                  <a:pt x="335122" y="225900"/>
                </a:lnTo>
                <a:lnTo>
                  <a:pt x="343429" y="233468"/>
                </a:lnTo>
                <a:lnTo>
                  <a:pt x="351825" y="241370"/>
                </a:lnTo>
                <a:lnTo>
                  <a:pt x="360280" y="248543"/>
                </a:lnTo>
                <a:lnTo>
                  <a:pt x="377294" y="261593"/>
                </a:lnTo>
                <a:lnTo>
                  <a:pt x="394381" y="273743"/>
                </a:lnTo>
                <a:lnTo>
                  <a:pt x="410548" y="286446"/>
                </a:lnTo>
                <a:lnTo>
                  <a:pt x="417526" y="293834"/>
                </a:lnTo>
                <a:lnTo>
                  <a:pt x="424083" y="301617"/>
                </a:lnTo>
                <a:lnTo>
                  <a:pt x="431312" y="308710"/>
                </a:lnTo>
                <a:lnTo>
                  <a:pt x="446964" y="321672"/>
                </a:lnTo>
                <a:lnTo>
                  <a:pt x="458366" y="333783"/>
                </a:lnTo>
                <a:lnTo>
                  <a:pt x="468513" y="345515"/>
                </a:lnTo>
                <a:lnTo>
                  <a:pt x="482548" y="357079"/>
                </a:lnTo>
                <a:lnTo>
                  <a:pt x="493231" y="368569"/>
                </a:lnTo>
                <a:lnTo>
                  <a:pt x="502106" y="379073"/>
                </a:lnTo>
                <a:lnTo>
                  <a:pt x="516861" y="391295"/>
                </a:lnTo>
                <a:lnTo>
                  <a:pt x="526735" y="404652"/>
                </a:lnTo>
                <a:lnTo>
                  <a:pt x="533094" y="412671"/>
                </a:lnTo>
                <a:lnTo>
                  <a:pt x="535419" y="415131"/>
                </a:lnTo>
                <a:lnTo>
                  <a:pt x="537921" y="416772"/>
                </a:lnTo>
                <a:lnTo>
                  <a:pt x="543240" y="418594"/>
                </a:lnTo>
                <a:lnTo>
                  <a:pt x="545040" y="420033"/>
                </a:lnTo>
                <a:lnTo>
                  <a:pt x="546240" y="421944"/>
                </a:lnTo>
                <a:lnTo>
                  <a:pt x="548598" y="428509"/>
                </a:lnTo>
                <a:lnTo>
                  <a:pt x="548636" y="421233"/>
                </a:lnTo>
                <a:lnTo>
                  <a:pt x="541258" y="412775"/>
                </a:lnTo>
                <a:lnTo>
                  <a:pt x="531495" y="402907"/>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4"/>
          <p:cNvSpPr/>
          <p:nvPr/>
        </p:nvSpPr>
        <p:spPr>
          <a:xfrm>
            <a:off x="3414721" y="2057402"/>
            <a:ext cx="77144" cy="385761"/>
          </a:xfrm>
          <a:custGeom>
            <a:avLst/>
            <a:gdLst/>
            <a:ahLst/>
            <a:cxnLst/>
            <a:rect l="0" t="0" r="0" b="0"/>
            <a:pathLst>
              <a:path w="77144" h="385761">
                <a:moveTo>
                  <a:pt x="8563" y="8570"/>
                </a:moveTo>
                <a:lnTo>
                  <a:pt x="8563" y="4019"/>
                </a:lnTo>
                <a:lnTo>
                  <a:pt x="7611" y="2679"/>
                </a:lnTo>
                <a:lnTo>
                  <a:pt x="6024" y="1785"/>
                </a:lnTo>
                <a:lnTo>
                  <a:pt x="0" y="0"/>
                </a:lnTo>
                <a:lnTo>
                  <a:pt x="12761" y="12768"/>
                </a:lnTo>
                <a:lnTo>
                  <a:pt x="14220" y="16131"/>
                </a:lnTo>
                <a:lnTo>
                  <a:pt x="15840" y="24948"/>
                </a:lnTo>
                <a:lnTo>
                  <a:pt x="17224" y="29014"/>
                </a:lnTo>
                <a:lnTo>
                  <a:pt x="19100" y="32677"/>
                </a:lnTo>
                <a:lnTo>
                  <a:pt x="21303" y="36071"/>
                </a:lnTo>
                <a:lnTo>
                  <a:pt x="22771" y="40239"/>
                </a:lnTo>
                <a:lnTo>
                  <a:pt x="24403" y="49950"/>
                </a:lnTo>
                <a:lnTo>
                  <a:pt x="25791" y="55207"/>
                </a:lnTo>
                <a:lnTo>
                  <a:pt x="27668" y="60616"/>
                </a:lnTo>
                <a:lnTo>
                  <a:pt x="29873" y="66127"/>
                </a:lnTo>
                <a:lnTo>
                  <a:pt x="32294" y="71707"/>
                </a:lnTo>
                <a:lnTo>
                  <a:pt x="37526" y="82986"/>
                </a:lnTo>
                <a:lnTo>
                  <a:pt x="39301" y="89613"/>
                </a:lnTo>
                <a:lnTo>
                  <a:pt x="40485" y="96889"/>
                </a:lnTo>
                <a:lnTo>
                  <a:pt x="41275" y="104597"/>
                </a:lnTo>
                <a:lnTo>
                  <a:pt x="41801" y="111640"/>
                </a:lnTo>
                <a:lnTo>
                  <a:pt x="42152" y="118241"/>
                </a:lnTo>
                <a:lnTo>
                  <a:pt x="42542" y="130655"/>
                </a:lnTo>
                <a:lnTo>
                  <a:pt x="42792" y="156687"/>
                </a:lnTo>
                <a:lnTo>
                  <a:pt x="42813" y="164465"/>
                </a:lnTo>
                <a:lnTo>
                  <a:pt x="43779" y="171555"/>
                </a:lnTo>
                <a:lnTo>
                  <a:pt x="45375" y="178187"/>
                </a:lnTo>
                <a:lnTo>
                  <a:pt x="47392" y="184513"/>
                </a:lnTo>
                <a:lnTo>
                  <a:pt x="48737" y="190635"/>
                </a:lnTo>
                <a:lnTo>
                  <a:pt x="50231" y="202518"/>
                </a:lnTo>
                <a:lnTo>
                  <a:pt x="51582" y="209306"/>
                </a:lnTo>
                <a:lnTo>
                  <a:pt x="53435" y="216689"/>
                </a:lnTo>
                <a:lnTo>
                  <a:pt x="55623" y="224469"/>
                </a:lnTo>
                <a:lnTo>
                  <a:pt x="57081" y="231560"/>
                </a:lnTo>
                <a:lnTo>
                  <a:pt x="58054" y="238193"/>
                </a:lnTo>
                <a:lnTo>
                  <a:pt x="58702" y="244519"/>
                </a:lnTo>
                <a:lnTo>
                  <a:pt x="59134" y="251595"/>
                </a:lnTo>
                <a:lnTo>
                  <a:pt x="59614" y="267076"/>
                </a:lnTo>
                <a:lnTo>
                  <a:pt x="60695" y="274252"/>
                </a:lnTo>
                <a:lnTo>
                  <a:pt x="62367" y="280942"/>
                </a:lnTo>
                <a:lnTo>
                  <a:pt x="64436" y="287306"/>
                </a:lnTo>
                <a:lnTo>
                  <a:pt x="65814" y="293454"/>
                </a:lnTo>
                <a:lnTo>
                  <a:pt x="67345" y="305365"/>
                </a:lnTo>
                <a:lnTo>
                  <a:pt x="68026" y="317009"/>
                </a:lnTo>
                <a:lnTo>
                  <a:pt x="68410" y="331734"/>
                </a:lnTo>
                <a:lnTo>
                  <a:pt x="68539" y="349794"/>
                </a:lnTo>
                <a:lnTo>
                  <a:pt x="69502" y="354163"/>
                </a:lnTo>
                <a:lnTo>
                  <a:pt x="71097" y="358028"/>
                </a:lnTo>
                <a:lnTo>
                  <a:pt x="73113" y="361557"/>
                </a:lnTo>
                <a:lnTo>
                  <a:pt x="75352" y="368018"/>
                </a:lnTo>
                <a:lnTo>
                  <a:pt x="76908" y="376932"/>
                </a:lnTo>
                <a:lnTo>
                  <a:pt x="77143" y="38576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5"/>
          <p:cNvSpPr/>
          <p:nvPr/>
        </p:nvSpPr>
        <p:spPr>
          <a:xfrm>
            <a:off x="3260441" y="2005975"/>
            <a:ext cx="351439" cy="180013"/>
          </a:xfrm>
          <a:custGeom>
            <a:avLst/>
            <a:gdLst/>
            <a:ahLst/>
            <a:cxnLst/>
            <a:rect l="0" t="0" r="0" b="0"/>
            <a:pathLst>
              <a:path w="351439" h="180013">
                <a:moveTo>
                  <a:pt x="17111" y="180012"/>
                </a:moveTo>
                <a:lnTo>
                  <a:pt x="17111" y="175461"/>
                </a:lnTo>
                <a:lnTo>
                  <a:pt x="16159" y="174121"/>
                </a:lnTo>
                <a:lnTo>
                  <a:pt x="14571" y="173227"/>
                </a:lnTo>
                <a:lnTo>
                  <a:pt x="9730" y="171793"/>
                </a:lnTo>
                <a:lnTo>
                  <a:pt x="80" y="171442"/>
                </a:lnTo>
                <a:lnTo>
                  <a:pt x="0" y="166890"/>
                </a:lnTo>
                <a:lnTo>
                  <a:pt x="941" y="165549"/>
                </a:lnTo>
                <a:lnTo>
                  <a:pt x="2521" y="164655"/>
                </a:lnTo>
                <a:lnTo>
                  <a:pt x="6816" y="163662"/>
                </a:lnTo>
                <a:lnTo>
                  <a:pt x="11901" y="163220"/>
                </a:lnTo>
                <a:lnTo>
                  <a:pt x="14590" y="162150"/>
                </a:lnTo>
                <a:lnTo>
                  <a:pt x="20118" y="158421"/>
                </a:lnTo>
                <a:lnTo>
                  <a:pt x="25750" y="153588"/>
                </a:lnTo>
                <a:lnTo>
                  <a:pt x="31428" y="148266"/>
                </a:lnTo>
                <a:lnTo>
                  <a:pt x="37127" y="142725"/>
                </a:lnTo>
                <a:lnTo>
                  <a:pt x="40932" y="139914"/>
                </a:lnTo>
                <a:lnTo>
                  <a:pt x="45374" y="137088"/>
                </a:lnTo>
                <a:lnTo>
                  <a:pt x="50241" y="134251"/>
                </a:lnTo>
                <a:lnTo>
                  <a:pt x="54438" y="130455"/>
                </a:lnTo>
                <a:lnTo>
                  <a:pt x="58188" y="126019"/>
                </a:lnTo>
                <a:lnTo>
                  <a:pt x="61641" y="121156"/>
                </a:lnTo>
                <a:lnTo>
                  <a:pt x="65847" y="116010"/>
                </a:lnTo>
                <a:lnTo>
                  <a:pt x="70557" y="110674"/>
                </a:lnTo>
                <a:lnTo>
                  <a:pt x="75602" y="105212"/>
                </a:lnTo>
                <a:lnTo>
                  <a:pt x="80870" y="100618"/>
                </a:lnTo>
                <a:lnTo>
                  <a:pt x="86287" y="96603"/>
                </a:lnTo>
                <a:lnTo>
                  <a:pt x="91803" y="92973"/>
                </a:lnTo>
                <a:lnTo>
                  <a:pt x="96433" y="88649"/>
                </a:lnTo>
                <a:lnTo>
                  <a:pt x="100473" y="83861"/>
                </a:lnTo>
                <a:lnTo>
                  <a:pt x="104118" y="78764"/>
                </a:lnTo>
                <a:lnTo>
                  <a:pt x="107501" y="73461"/>
                </a:lnTo>
                <a:lnTo>
                  <a:pt x="110708" y="68020"/>
                </a:lnTo>
                <a:lnTo>
                  <a:pt x="113799" y="62488"/>
                </a:lnTo>
                <a:lnTo>
                  <a:pt x="117765" y="57848"/>
                </a:lnTo>
                <a:lnTo>
                  <a:pt x="122314" y="53802"/>
                </a:lnTo>
                <a:lnTo>
                  <a:pt x="127251" y="50152"/>
                </a:lnTo>
                <a:lnTo>
                  <a:pt x="132448" y="46766"/>
                </a:lnTo>
                <a:lnTo>
                  <a:pt x="137817" y="43556"/>
                </a:lnTo>
                <a:lnTo>
                  <a:pt x="143302" y="40464"/>
                </a:lnTo>
                <a:lnTo>
                  <a:pt x="147911" y="36498"/>
                </a:lnTo>
                <a:lnTo>
                  <a:pt x="151936" y="31948"/>
                </a:lnTo>
                <a:lnTo>
                  <a:pt x="155572" y="27010"/>
                </a:lnTo>
                <a:lnTo>
                  <a:pt x="158948" y="22766"/>
                </a:lnTo>
                <a:lnTo>
                  <a:pt x="162152" y="18984"/>
                </a:lnTo>
                <a:lnTo>
                  <a:pt x="165240" y="15510"/>
                </a:lnTo>
                <a:lnTo>
                  <a:pt x="168251" y="13194"/>
                </a:lnTo>
                <a:lnTo>
                  <a:pt x="177040" y="8982"/>
                </a:lnTo>
                <a:lnTo>
                  <a:pt x="182805" y="4621"/>
                </a:lnTo>
                <a:lnTo>
                  <a:pt x="185676" y="3077"/>
                </a:lnTo>
                <a:lnTo>
                  <a:pt x="195437" y="396"/>
                </a:lnTo>
                <a:lnTo>
                  <a:pt x="205765" y="13"/>
                </a:lnTo>
                <a:lnTo>
                  <a:pt x="209860" y="0"/>
                </a:lnTo>
                <a:lnTo>
                  <a:pt x="212285" y="949"/>
                </a:lnTo>
                <a:lnTo>
                  <a:pt x="217520" y="4544"/>
                </a:lnTo>
                <a:lnTo>
                  <a:pt x="223021" y="9316"/>
                </a:lnTo>
                <a:lnTo>
                  <a:pt x="225822" y="11922"/>
                </a:lnTo>
                <a:lnTo>
                  <a:pt x="228642" y="13660"/>
                </a:lnTo>
                <a:lnTo>
                  <a:pt x="234315" y="15590"/>
                </a:lnTo>
                <a:lnTo>
                  <a:pt x="236208" y="17057"/>
                </a:lnTo>
                <a:lnTo>
                  <a:pt x="237471" y="18988"/>
                </a:lnTo>
                <a:lnTo>
                  <a:pt x="238313" y="21228"/>
                </a:lnTo>
                <a:lnTo>
                  <a:pt x="241788" y="26256"/>
                </a:lnTo>
                <a:lnTo>
                  <a:pt x="244048" y="28931"/>
                </a:lnTo>
                <a:lnTo>
                  <a:pt x="246508" y="32619"/>
                </a:lnTo>
                <a:lnTo>
                  <a:pt x="249100" y="36982"/>
                </a:lnTo>
                <a:lnTo>
                  <a:pt x="251780" y="41796"/>
                </a:lnTo>
                <a:lnTo>
                  <a:pt x="254520" y="45958"/>
                </a:lnTo>
                <a:lnTo>
                  <a:pt x="257298" y="49685"/>
                </a:lnTo>
                <a:lnTo>
                  <a:pt x="260103" y="53122"/>
                </a:lnTo>
                <a:lnTo>
                  <a:pt x="262926" y="56366"/>
                </a:lnTo>
                <a:lnTo>
                  <a:pt x="265760" y="59482"/>
                </a:lnTo>
                <a:lnTo>
                  <a:pt x="268602" y="62511"/>
                </a:lnTo>
                <a:lnTo>
                  <a:pt x="271449" y="66436"/>
                </a:lnTo>
                <a:lnTo>
                  <a:pt x="274300" y="70957"/>
                </a:lnTo>
                <a:lnTo>
                  <a:pt x="277153" y="75876"/>
                </a:lnTo>
                <a:lnTo>
                  <a:pt x="280008" y="80108"/>
                </a:lnTo>
                <a:lnTo>
                  <a:pt x="282863" y="83882"/>
                </a:lnTo>
                <a:lnTo>
                  <a:pt x="285719" y="87350"/>
                </a:lnTo>
                <a:lnTo>
                  <a:pt x="288575" y="90615"/>
                </a:lnTo>
                <a:lnTo>
                  <a:pt x="291432" y="93744"/>
                </a:lnTo>
                <a:lnTo>
                  <a:pt x="294289" y="96783"/>
                </a:lnTo>
                <a:lnTo>
                  <a:pt x="296194" y="100713"/>
                </a:lnTo>
                <a:lnTo>
                  <a:pt x="297464" y="105239"/>
                </a:lnTo>
                <a:lnTo>
                  <a:pt x="298311" y="110161"/>
                </a:lnTo>
                <a:lnTo>
                  <a:pt x="299827" y="113442"/>
                </a:lnTo>
                <a:lnTo>
                  <a:pt x="301791" y="115629"/>
                </a:lnTo>
                <a:lnTo>
                  <a:pt x="311646" y="121248"/>
                </a:lnTo>
                <a:lnTo>
                  <a:pt x="316337" y="123691"/>
                </a:lnTo>
                <a:lnTo>
                  <a:pt x="319465" y="126272"/>
                </a:lnTo>
                <a:lnTo>
                  <a:pt x="321550" y="128946"/>
                </a:lnTo>
                <a:lnTo>
                  <a:pt x="322941" y="131680"/>
                </a:lnTo>
                <a:lnTo>
                  <a:pt x="324820" y="133503"/>
                </a:lnTo>
                <a:lnTo>
                  <a:pt x="327025" y="134719"/>
                </a:lnTo>
                <a:lnTo>
                  <a:pt x="329448" y="135529"/>
                </a:lnTo>
                <a:lnTo>
                  <a:pt x="334680" y="138969"/>
                </a:lnTo>
                <a:lnTo>
                  <a:pt x="342387" y="145327"/>
                </a:lnTo>
                <a:lnTo>
                  <a:pt x="342724" y="150156"/>
                </a:lnTo>
                <a:lnTo>
                  <a:pt x="343724" y="151535"/>
                </a:lnTo>
                <a:lnTo>
                  <a:pt x="345343" y="152455"/>
                </a:lnTo>
                <a:lnTo>
                  <a:pt x="351438" y="15429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6"/>
          <p:cNvSpPr/>
          <p:nvPr/>
        </p:nvSpPr>
        <p:spPr>
          <a:xfrm>
            <a:off x="3011804" y="2597616"/>
            <a:ext cx="660084" cy="256875"/>
          </a:xfrm>
          <a:custGeom>
            <a:avLst/>
            <a:gdLst/>
            <a:ahLst/>
            <a:cxnLst/>
            <a:rect l="0" t="0" r="0" b="0"/>
            <a:pathLst>
              <a:path w="660084" h="256875">
                <a:moveTo>
                  <a:pt x="0" y="59859"/>
                </a:moveTo>
                <a:lnTo>
                  <a:pt x="0" y="71790"/>
                </a:lnTo>
                <a:lnTo>
                  <a:pt x="2540" y="79767"/>
                </a:lnTo>
                <a:lnTo>
                  <a:pt x="4551" y="84561"/>
                </a:lnTo>
                <a:lnTo>
                  <a:pt x="5892" y="89662"/>
                </a:lnTo>
                <a:lnTo>
                  <a:pt x="6786" y="94967"/>
                </a:lnTo>
                <a:lnTo>
                  <a:pt x="7381" y="100410"/>
                </a:lnTo>
                <a:lnTo>
                  <a:pt x="8731" y="106895"/>
                </a:lnTo>
                <a:lnTo>
                  <a:pt x="10583" y="114076"/>
                </a:lnTo>
                <a:lnTo>
                  <a:pt x="12771" y="121721"/>
                </a:lnTo>
                <a:lnTo>
                  <a:pt x="14229" y="128723"/>
                </a:lnTo>
                <a:lnTo>
                  <a:pt x="15201" y="135296"/>
                </a:lnTo>
                <a:lnTo>
                  <a:pt x="15849" y="141582"/>
                </a:lnTo>
                <a:lnTo>
                  <a:pt x="17234" y="148631"/>
                </a:lnTo>
                <a:lnTo>
                  <a:pt x="19109" y="156188"/>
                </a:lnTo>
                <a:lnTo>
                  <a:pt x="21312" y="164083"/>
                </a:lnTo>
                <a:lnTo>
                  <a:pt x="23733" y="171252"/>
                </a:lnTo>
                <a:lnTo>
                  <a:pt x="26300" y="177936"/>
                </a:lnTo>
                <a:lnTo>
                  <a:pt x="28963" y="184297"/>
                </a:lnTo>
                <a:lnTo>
                  <a:pt x="31692" y="190442"/>
                </a:lnTo>
                <a:lnTo>
                  <a:pt x="37263" y="202351"/>
                </a:lnTo>
                <a:lnTo>
                  <a:pt x="39130" y="208193"/>
                </a:lnTo>
                <a:lnTo>
                  <a:pt x="40374" y="213993"/>
                </a:lnTo>
                <a:lnTo>
                  <a:pt x="41204" y="219765"/>
                </a:lnTo>
                <a:lnTo>
                  <a:pt x="41757" y="224566"/>
                </a:lnTo>
                <a:lnTo>
                  <a:pt x="42372" y="232439"/>
                </a:lnTo>
                <a:lnTo>
                  <a:pt x="42645" y="239113"/>
                </a:lnTo>
                <a:lnTo>
                  <a:pt x="42717" y="242227"/>
                </a:lnTo>
                <a:lnTo>
                  <a:pt x="43718" y="245255"/>
                </a:lnTo>
                <a:lnTo>
                  <a:pt x="48726" y="253115"/>
                </a:lnTo>
                <a:lnTo>
                  <a:pt x="50231" y="255288"/>
                </a:lnTo>
                <a:lnTo>
                  <a:pt x="49680" y="255867"/>
                </a:lnTo>
                <a:lnTo>
                  <a:pt x="43949" y="256874"/>
                </a:lnTo>
                <a:lnTo>
                  <a:pt x="43587" y="255972"/>
                </a:lnTo>
                <a:lnTo>
                  <a:pt x="43077" y="250152"/>
                </a:lnTo>
                <a:lnTo>
                  <a:pt x="42958" y="245081"/>
                </a:lnTo>
                <a:lnTo>
                  <a:pt x="42863" y="145172"/>
                </a:lnTo>
                <a:lnTo>
                  <a:pt x="44768" y="136737"/>
                </a:lnTo>
                <a:lnTo>
                  <a:pt x="47943" y="128256"/>
                </a:lnTo>
                <a:lnTo>
                  <a:pt x="51965" y="119744"/>
                </a:lnTo>
                <a:lnTo>
                  <a:pt x="54646" y="112165"/>
                </a:lnTo>
                <a:lnTo>
                  <a:pt x="56433" y="105207"/>
                </a:lnTo>
                <a:lnTo>
                  <a:pt x="57625" y="98663"/>
                </a:lnTo>
                <a:lnTo>
                  <a:pt x="59372" y="92396"/>
                </a:lnTo>
                <a:lnTo>
                  <a:pt x="61489" y="86313"/>
                </a:lnTo>
                <a:lnTo>
                  <a:pt x="63853" y="80352"/>
                </a:lnTo>
                <a:lnTo>
                  <a:pt x="66381" y="74473"/>
                </a:lnTo>
                <a:lnTo>
                  <a:pt x="71730" y="62862"/>
                </a:lnTo>
                <a:lnTo>
                  <a:pt x="75443" y="58050"/>
                </a:lnTo>
                <a:lnTo>
                  <a:pt x="84648" y="50165"/>
                </a:lnTo>
                <a:lnTo>
                  <a:pt x="92549" y="43485"/>
                </a:lnTo>
                <a:lnTo>
                  <a:pt x="100188" y="37342"/>
                </a:lnTo>
                <a:lnTo>
                  <a:pt x="109933" y="31436"/>
                </a:lnTo>
                <a:lnTo>
                  <a:pt x="120615" y="25636"/>
                </a:lnTo>
                <a:lnTo>
                  <a:pt x="130759" y="20836"/>
                </a:lnTo>
                <a:lnTo>
                  <a:pt x="138443" y="18703"/>
                </a:lnTo>
                <a:lnTo>
                  <a:pt x="152675" y="17502"/>
                </a:lnTo>
                <a:lnTo>
                  <a:pt x="157028" y="18286"/>
                </a:lnTo>
                <a:lnTo>
                  <a:pt x="168659" y="23940"/>
                </a:lnTo>
                <a:lnTo>
                  <a:pt x="194696" y="37160"/>
                </a:lnTo>
                <a:lnTo>
                  <a:pt x="203372" y="42786"/>
                </a:lnTo>
                <a:lnTo>
                  <a:pt x="207019" y="45619"/>
                </a:lnTo>
                <a:lnTo>
                  <a:pt x="210403" y="49413"/>
                </a:lnTo>
                <a:lnTo>
                  <a:pt x="213611" y="53847"/>
                </a:lnTo>
                <a:lnTo>
                  <a:pt x="216703" y="58709"/>
                </a:lnTo>
                <a:lnTo>
                  <a:pt x="222678" y="66650"/>
                </a:lnTo>
                <a:lnTo>
                  <a:pt x="228508" y="74307"/>
                </a:lnTo>
                <a:lnTo>
                  <a:pt x="231396" y="79016"/>
                </a:lnTo>
                <a:lnTo>
                  <a:pt x="234274" y="84060"/>
                </a:lnTo>
                <a:lnTo>
                  <a:pt x="240013" y="94745"/>
                </a:lnTo>
                <a:lnTo>
                  <a:pt x="251457" y="117127"/>
                </a:lnTo>
                <a:lnTo>
                  <a:pt x="253363" y="121850"/>
                </a:lnTo>
                <a:lnTo>
                  <a:pt x="255481" y="129638"/>
                </a:lnTo>
                <a:lnTo>
                  <a:pt x="256046" y="134000"/>
                </a:lnTo>
                <a:lnTo>
                  <a:pt x="256422" y="138814"/>
                </a:lnTo>
                <a:lnTo>
                  <a:pt x="256841" y="148290"/>
                </a:lnTo>
                <a:lnTo>
                  <a:pt x="257076" y="158980"/>
                </a:lnTo>
                <a:lnTo>
                  <a:pt x="257175" y="171254"/>
                </a:lnTo>
                <a:lnTo>
                  <a:pt x="257175" y="166736"/>
                </a:lnTo>
                <a:lnTo>
                  <a:pt x="259716" y="159430"/>
                </a:lnTo>
                <a:lnTo>
                  <a:pt x="261726" y="154814"/>
                </a:lnTo>
                <a:lnTo>
                  <a:pt x="263961" y="147146"/>
                </a:lnTo>
                <a:lnTo>
                  <a:pt x="264556" y="143768"/>
                </a:lnTo>
                <a:lnTo>
                  <a:pt x="264954" y="138658"/>
                </a:lnTo>
                <a:lnTo>
                  <a:pt x="265218" y="132394"/>
                </a:lnTo>
                <a:lnTo>
                  <a:pt x="265395" y="125361"/>
                </a:lnTo>
                <a:lnTo>
                  <a:pt x="266465" y="118767"/>
                </a:lnTo>
                <a:lnTo>
                  <a:pt x="268131" y="112466"/>
                </a:lnTo>
                <a:lnTo>
                  <a:pt x="270194" y="106360"/>
                </a:lnTo>
                <a:lnTo>
                  <a:pt x="272522" y="100385"/>
                </a:lnTo>
                <a:lnTo>
                  <a:pt x="275027" y="94496"/>
                </a:lnTo>
                <a:lnTo>
                  <a:pt x="277649" y="88665"/>
                </a:lnTo>
                <a:lnTo>
                  <a:pt x="279397" y="81920"/>
                </a:lnTo>
                <a:lnTo>
                  <a:pt x="280562" y="74566"/>
                </a:lnTo>
                <a:lnTo>
                  <a:pt x="281339" y="66807"/>
                </a:lnTo>
                <a:lnTo>
                  <a:pt x="282810" y="59728"/>
                </a:lnTo>
                <a:lnTo>
                  <a:pt x="284743" y="53104"/>
                </a:lnTo>
                <a:lnTo>
                  <a:pt x="286984" y="46783"/>
                </a:lnTo>
                <a:lnTo>
                  <a:pt x="290383" y="41617"/>
                </a:lnTo>
                <a:lnTo>
                  <a:pt x="294553" y="37220"/>
                </a:lnTo>
                <a:lnTo>
                  <a:pt x="303315" y="29794"/>
                </a:lnTo>
                <a:lnTo>
                  <a:pt x="310385" y="23319"/>
                </a:lnTo>
                <a:lnTo>
                  <a:pt x="312651" y="20259"/>
                </a:lnTo>
                <a:lnTo>
                  <a:pt x="315168" y="14319"/>
                </a:lnTo>
                <a:lnTo>
                  <a:pt x="316793" y="12354"/>
                </a:lnTo>
                <a:lnTo>
                  <a:pt x="318828" y="11044"/>
                </a:lnTo>
                <a:lnTo>
                  <a:pt x="323629" y="9588"/>
                </a:lnTo>
                <a:lnTo>
                  <a:pt x="337282" y="8577"/>
                </a:lnTo>
                <a:lnTo>
                  <a:pt x="339155" y="9478"/>
                </a:lnTo>
                <a:lnTo>
                  <a:pt x="340403" y="11032"/>
                </a:lnTo>
                <a:lnTo>
                  <a:pt x="342743" y="16250"/>
                </a:lnTo>
                <a:lnTo>
                  <a:pt x="346958" y="24920"/>
                </a:lnTo>
                <a:lnTo>
                  <a:pt x="352006" y="32583"/>
                </a:lnTo>
                <a:lnTo>
                  <a:pt x="354686" y="35960"/>
                </a:lnTo>
                <a:lnTo>
                  <a:pt x="356472" y="41068"/>
                </a:lnTo>
                <a:lnTo>
                  <a:pt x="357663" y="47332"/>
                </a:lnTo>
                <a:lnTo>
                  <a:pt x="358458" y="54365"/>
                </a:lnTo>
                <a:lnTo>
                  <a:pt x="359939" y="60959"/>
                </a:lnTo>
                <a:lnTo>
                  <a:pt x="361880" y="67260"/>
                </a:lnTo>
                <a:lnTo>
                  <a:pt x="366576" y="80293"/>
                </a:lnTo>
                <a:lnTo>
                  <a:pt x="371838" y="95610"/>
                </a:lnTo>
                <a:lnTo>
                  <a:pt x="373622" y="102743"/>
                </a:lnTo>
                <a:lnTo>
                  <a:pt x="374812" y="109403"/>
                </a:lnTo>
                <a:lnTo>
                  <a:pt x="375605" y="115748"/>
                </a:lnTo>
                <a:lnTo>
                  <a:pt x="377086" y="120931"/>
                </a:lnTo>
                <a:lnTo>
                  <a:pt x="379026" y="125338"/>
                </a:lnTo>
                <a:lnTo>
                  <a:pt x="381272" y="129229"/>
                </a:lnTo>
                <a:lnTo>
                  <a:pt x="384673" y="133728"/>
                </a:lnTo>
                <a:lnTo>
                  <a:pt x="388847" y="138633"/>
                </a:lnTo>
                <a:lnTo>
                  <a:pt x="397611" y="148209"/>
                </a:lnTo>
                <a:lnTo>
                  <a:pt x="404681" y="155640"/>
                </a:lnTo>
                <a:lnTo>
                  <a:pt x="408853" y="158003"/>
                </a:lnTo>
                <a:lnTo>
                  <a:pt x="422873" y="162281"/>
                </a:lnTo>
                <a:lnTo>
                  <a:pt x="430196" y="166657"/>
                </a:lnTo>
                <a:lnTo>
                  <a:pt x="439674" y="174476"/>
                </a:lnTo>
                <a:lnTo>
                  <a:pt x="443611" y="176275"/>
                </a:lnTo>
                <a:lnTo>
                  <a:pt x="457302" y="178807"/>
                </a:lnTo>
                <a:lnTo>
                  <a:pt x="464548" y="179400"/>
                </a:lnTo>
                <a:lnTo>
                  <a:pt x="473484" y="177123"/>
                </a:lnTo>
                <a:lnTo>
                  <a:pt x="482852" y="172936"/>
                </a:lnTo>
                <a:lnTo>
                  <a:pt x="493482" y="165224"/>
                </a:lnTo>
                <a:lnTo>
                  <a:pt x="499678" y="159710"/>
                </a:lnTo>
                <a:lnTo>
                  <a:pt x="502664" y="155954"/>
                </a:lnTo>
                <a:lnTo>
                  <a:pt x="505607" y="151545"/>
                </a:lnTo>
                <a:lnTo>
                  <a:pt x="508521" y="146700"/>
                </a:lnTo>
                <a:lnTo>
                  <a:pt x="516840" y="138777"/>
                </a:lnTo>
                <a:lnTo>
                  <a:pt x="521725" y="135331"/>
                </a:lnTo>
                <a:lnTo>
                  <a:pt x="525934" y="131128"/>
                </a:lnTo>
                <a:lnTo>
                  <a:pt x="529693" y="126422"/>
                </a:lnTo>
                <a:lnTo>
                  <a:pt x="533152" y="121379"/>
                </a:lnTo>
                <a:lnTo>
                  <a:pt x="536410" y="116112"/>
                </a:lnTo>
                <a:lnTo>
                  <a:pt x="539534" y="110696"/>
                </a:lnTo>
                <a:lnTo>
                  <a:pt x="542570" y="105180"/>
                </a:lnTo>
                <a:lnTo>
                  <a:pt x="544593" y="99598"/>
                </a:lnTo>
                <a:lnTo>
                  <a:pt x="545942" y="93972"/>
                </a:lnTo>
                <a:lnTo>
                  <a:pt x="546841" y="88316"/>
                </a:lnTo>
                <a:lnTo>
                  <a:pt x="548394" y="82640"/>
                </a:lnTo>
                <a:lnTo>
                  <a:pt x="550381" y="76951"/>
                </a:lnTo>
                <a:lnTo>
                  <a:pt x="552658" y="71254"/>
                </a:lnTo>
                <a:lnTo>
                  <a:pt x="554177" y="65550"/>
                </a:lnTo>
                <a:lnTo>
                  <a:pt x="555189" y="59843"/>
                </a:lnTo>
                <a:lnTo>
                  <a:pt x="555863" y="54133"/>
                </a:lnTo>
                <a:lnTo>
                  <a:pt x="556313" y="49374"/>
                </a:lnTo>
                <a:lnTo>
                  <a:pt x="556813" y="41546"/>
                </a:lnTo>
                <a:lnTo>
                  <a:pt x="557035" y="34892"/>
                </a:lnTo>
                <a:lnTo>
                  <a:pt x="557095" y="31784"/>
                </a:lnTo>
                <a:lnTo>
                  <a:pt x="555229" y="28760"/>
                </a:lnTo>
                <a:lnTo>
                  <a:pt x="548076" y="22860"/>
                </a:lnTo>
                <a:lnTo>
                  <a:pt x="545407" y="19953"/>
                </a:lnTo>
                <a:lnTo>
                  <a:pt x="543627" y="17062"/>
                </a:lnTo>
                <a:lnTo>
                  <a:pt x="542441" y="14183"/>
                </a:lnTo>
                <a:lnTo>
                  <a:pt x="538583" y="8443"/>
                </a:lnTo>
                <a:lnTo>
                  <a:pt x="536220" y="5579"/>
                </a:lnTo>
                <a:lnTo>
                  <a:pt x="533693" y="3670"/>
                </a:lnTo>
                <a:lnTo>
                  <a:pt x="524529" y="354"/>
                </a:lnTo>
                <a:lnTo>
                  <a:pt x="518848" y="0"/>
                </a:lnTo>
                <a:lnTo>
                  <a:pt x="517349" y="903"/>
                </a:lnTo>
                <a:lnTo>
                  <a:pt x="516350" y="2457"/>
                </a:lnTo>
                <a:lnTo>
                  <a:pt x="515683" y="4446"/>
                </a:lnTo>
                <a:lnTo>
                  <a:pt x="512403" y="9196"/>
                </a:lnTo>
                <a:lnTo>
                  <a:pt x="507770" y="15434"/>
                </a:lnTo>
                <a:lnTo>
                  <a:pt x="505201" y="19765"/>
                </a:lnTo>
                <a:lnTo>
                  <a:pt x="502536" y="24557"/>
                </a:lnTo>
                <a:lnTo>
                  <a:pt x="500759" y="29657"/>
                </a:lnTo>
                <a:lnTo>
                  <a:pt x="499575" y="34961"/>
                </a:lnTo>
                <a:lnTo>
                  <a:pt x="498785" y="40403"/>
                </a:lnTo>
                <a:lnTo>
                  <a:pt x="497306" y="46888"/>
                </a:lnTo>
                <a:lnTo>
                  <a:pt x="495367" y="54069"/>
                </a:lnTo>
                <a:lnTo>
                  <a:pt x="493123" y="61714"/>
                </a:lnTo>
                <a:lnTo>
                  <a:pt x="491626" y="68715"/>
                </a:lnTo>
                <a:lnTo>
                  <a:pt x="490629" y="75288"/>
                </a:lnTo>
                <a:lnTo>
                  <a:pt x="489963" y="81575"/>
                </a:lnTo>
                <a:lnTo>
                  <a:pt x="490472" y="88624"/>
                </a:lnTo>
                <a:lnTo>
                  <a:pt x="491765" y="96180"/>
                </a:lnTo>
                <a:lnTo>
                  <a:pt x="493578" y="104076"/>
                </a:lnTo>
                <a:lnTo>
                  <a:pt x="495740" y="111244"/>
                </a:lnTo>
                <a:lnTo>
                  <a:pt x="498133" y="117928"/>
                </a:lnTo>
                <a:lnTo>
                  <a:pt x="500682" y="124289"/>
                </a:lnTo>
                <a:lnTo>
                  <a:pt x="502380" y="130435"/>
                </a:lnTo>
                <a:lnTo>
                  <a:pt x="503513" y="136437"/>
                </a:lnTo>
                <a:lnTo>
                  <a:pt x="504268" y="142343"/>
                </a:lnTo>
                <a:lnTo>
                  <a:pt x="506676" y="148186"/>
                </a:lnTo>
                <a:lnTo>
                  <a:pt x="510187" y="153986"/>
                </a:lnTo>
                <a:lnTo>
                  <a:pt x="514433" y="159758"/>
                </a:lnTo>
                <a:lnTo>
                  <a:pt x="518215" y="164558"/>
                </a:lnTo>
                <a:lnTo>
                  <a:pt x="524958" y="172432"/>
                </a:lnTo>
                <a:lnTo>
                  <a:pt x="531130" y="179106"/>
                </a:lnTo>
                <a:lnTo>
                  <a:pt x="539960" y="188219"/>
                </a:lnTo>
                <a:lnTo>
                  <a:pt x="542853" y="191152"/>
                </a:lnTo>
                <a:lnTo>
                  <a:pt x="546687" y="193108"/>
                </a:lnTo>
                <a:lnTo>
                  <a:pt x="556027" y="195280"/>
                </a:lnTo>
                <a:lnTo>
                  <a:pt x="576366" y="196790"/>
                </a:lnTo>
                <a:lnTo>
                  <a:pt x="614480" y="197005"/>
                </a:lnTo>
                <a:lnTo>
                  <a:pt x="619204" y="196057"/>
                </a:lnTo>
                <a:lnTo>
                  <a:pt x="631355" y="190172"/>
                </a:lnTo>
                <a:lnTo>
                  <a:pt x="645645" y="182396"/>
                </a:lnTo>
                <a:lnTo>
                  <a:pt x="649505" y="179650"/>
                </a:lnTo>
                <a:lnTo>
                  <a:pt x="660083" y="17130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7"/>
          <p:cNvSpPr/>
          <p:nvPr/>
        </p:nvSpPr>
        <p:spPr>
          <a:xfrm>
            <a:off x="3723462" y="2469290"/>
            <a:ext cx="377051" cy="332460"/>
          </a:xfrm>
          <a:custGeom>
            <a:avLst/>
            <a:gdLst/>
            <a:ahLst/>
            <a:cxnLst/>
            <a:rect l="0" t="0" r="0" b="0"/>
            <a:pathLst>
              <a:path w="377051" h="332460">
                <a:moveTo>
                  <a:pt x="77013" y="136749"/>
                </a:moveTo>
                <a:lnTo>
                  <a:pt x="77013" y="129369"/>
                </a:lnTo>
                <a:lnTo>
                  <a:pt x="72462" y="123979"/>
                </a:lnTo>
                <a:lnTo>
                  <a:pt x="70169" y="122521"/>
                </a:lnTo>
                <a:lnTo>
                  <a:pt x="65081" y="120901"/>
                </a:lnTo>
                <a:lnTo>
                  <a:pt x="62391" y="121421"/>
                </a:lnTo>
                <a:lnTo>
                  <a:pt x="56861" y="124539"/>
                </a:lnTo>
                <a:lnTo>
                  <a:pt x="45550" y="134303"/>
                </a:lnTo>
                <a:lnTo>
                  <a:pt x="36999" y="142586"/>
                </a:lnTo>
                <a:lnTo>
                  <a:pt x="28433" y="152026"/>
                </a:lnTo>
                <a:lnTo>
                  <a:pt x="22719" y="161319"/>
                </a:lnTo>
                <a:lnTo>
                  <a:pt x="20814" y="166464"/>
                </a:lnTo>
                <a:lnTo>
                  <a:pt x="19545" y="171799"/>
                </a:lnTo>
                <a:lnTo>
                  <a:pt x="18698" y="177261"/>
                </a:lnTo>
                <a:lnTo>
                  <a:pt x="17181" y="182807"/>
                </a:lnTo>
                <a:lnTo>
                  <a:pt x="15217" y="188410"/>
                </a:lnTo>
                <a:lnTo>
                  <a:pt x="12956" y="194050"/>
                </a:lnTo>
                <a:lnTo>
                  <a:pt x="7903" y="207936"/>
                </a:lnTo>
                <a:lnTo>
                  <a:pt x="5222" y="215640"/>
                </a:lnTo>
                <a:lnTo>
                  <a:pt x="3434" y="222681"/>
                </a:lnTo>
                <a:lnTo>
                  <a:pt x="2243" y="229280"/>
                </a:lnTo>
                <a:lnTo>
                  <a:pt x="1449" y="235584"/>
                </a:lnTo>
                <a:lnTo>
                  <a:pt x="919" y="241692"/>
                </a:lnTo>
                <a:lnTo>
                  <a:pt x="566" y="247668"/>
                </a:lnTo>
                <a:lnTo>
                  <a:pt x="174" y="259389"/>
                </a:lnTo>
                <a:lnTo>
                  <a:pt x="0" y="270949"/>
                </a:lnTo>
                <a:lnTo>
                  <a:pt x="906" y="276698"/>
                </a:lnTo>
                <a:lnTo>
                  <a:pt x="2462" y="282436"/>
                </a:lnTo>
                <a:lnTo>
                  <a:pt x="4452" y="288166"/>
                </a:lnTo>
                <a:lnTo>
                  <a:pt x="6663" y="297073"/>
                </a:lnTo>
                <a:lnTo>
                  <a:pt x="8599" y="305160"/>
                </a:lnTo>
                <a:lnTo>
                  <a:pt x="12634" y="315103"/>
                </a:lnTo>
                <a:lnTo>
                  <a:pt x="15043" y="318517"/>
                </a:lnTo>
                <a:lnTo>
                  <a:pt x="17603" y="320793"/>
                </a:lnTo>
                <a:lnTo>
                  <a:pt x="22986" y="324274"/>
                </a:lnTo>
                <a:lnTo>
                  <a:pt x="28553" y="328996"/>
                </a:lnTo>
                <a:lnTo>
                  <a:pt x="31371" y="330636"/>
                </a:lnTo>
                <a:lnTo>
                  <a:pt x="37042" y="332459"/>
                </a:lnTo>
                <a:lnTo>
                  <a:pt x="40841" y="331993"/>
                </a:lnTo>
                <a:lnTo>
                  <a:pt x="54336" y="327738"/>
                </a:lnTo>
                <a:lnTo>
                  <a:pt x="61537" y="326408"/>
                </a:lnTo>
                <a:lnTo>
                  <a:pt x="64790" y="324149"/>
                </a:lnTo>
                <a:lnTo>
                  <a:pt x="70945" y="316558"/>
                </a:lnTo>
                <a:lnTo>
                  <a:pt x="76856" y="309374"/>
                </a:lnTo>
                <a:lnTo>
                  <a:pt x="82658" y="302054"/>
                </a:lnTo>
                <a:lnTo>
                  <a:pt x="88411" y="292451"/>
                </a:lnTo>
                <a:lnTo>
                  <a:pt x="91279" y="286270"/>
                </a:lnTo>
                <a:lnTo>
                  <a:pt x="94144" y="279293"/>
                </a:lnTo>
                <a:lnTo>
                  <a:pt x="97006" y="271783"/>
                </a:lnTo>
                <a:lnTo>
                  <a:pt x="99867" y="264872"/>
                </a:lnTo>
                <a:lnTo>
                  <a:pt x="102726" y="258360"/>
                </a:lnTo>
                <a:lnTo>
                  <a:pt x="105585" y="252113"/>
                </a:lnTo>
                <a:lnTo>
                  <a:pt x="108443" y="245091"/>
                </a:lnTo>
                <a:lnTo>
                  <a:pt x="111301" y="237552"/>
                </a:lnTo>
                <a:lnTo>
                  <a:pt x="114159" y="229669"/>
                </a:lnTo>
                <a:lnTo>
                  <a:pt x="116064" y="221556"/>
                </a:lnTo>
                <a:lnTo>
                  <a:pt x="117335" y="213290"/>
                </a:lnTo>
                <a:lnTo>
                  <a:pt x="118181" y="204921"/>
                </a:lnTo>
                <a:lnTo>
                  <a:pt x="119699" y="196485"/>
                </a:lnTo>
                <a:lnTo>
                  <a:pt x="121662" y="188003"/>
                </a:lnTo>
                <a:lnTo>
                  <a:pt x="123924" y="179491"/>
                </a:lnTo>
                <a:lnTo>
                  <a:pt x="125432" y="170959"/>
                </a:lnTo>
                <a:lnTo>
                  <a:pt x="126437" y="162413"/>
                </a:lnTo>
                <a:lnTo>
                  <a:pt x="127107" y="153859"/>
                </a:lnTo>
                <a:lnTo>
                  <a:pt x="127554" y="145298"/>
                </a:lnTo>
                <a:lnTo>
                  <a:pt x="128050" y="128167"/>
                </a:lnTo>
                <a:lnTo>
                  <a:pt x="128395" y="92098"/>
                </a:lnTo>
                <a:lnTo>
                  <a:pt x="128413" y="84122"/>
                </a:lnTo>
                <a:lnTo>
                  <a:pt x="127472" y="76900"/>
                </a:lnTo>
                <a:lnTo>
                  <a:pt x="125892" y="70179"/>
                </a:lnTo>
                <a:lnTo>
                  <a:pt x="123886" y="63795"/>
                </a:lnTo>
                <a:lnTo>
                  <a:pt x="122549" y="57633"/>
                </a:lnTo>
                <a:lnTo>
                  <a:pt x="121658" y="51620"/>
                </a:lnTo>
                <a:lnTo>
                  <a:pt x="121064" y="45707"/>
                </a:lnTo>
                <a:lnTo>
                  <a:pt x="119715" y="39859"/>
                </a:lnTo>
                <a:lnTo>
                  <a:pt x="117863" y="34056"/>
                </a:lnTo>
                <a:lnTo>
                  <a:pt x="115676" y="28282"/>
                </a:lnTo>
                <a:lnTo>
                  <a:pt x="110707" y="19327"/>
                </a:lnTo>
                <a:lnTo>
                  <a:pt x="104306" y="10367"/>
                </a:lnTo>
                <a:lnTo>
                  <a:pt x="103431" y="6602"/>
                </a:lnTo>
                <a:lnTo>
                  <a:pt x="103197" y="4265"/>
                </a:lnTo>
                <a:lnTo>
                  <a:pt x="102089" y="2706"/>
                </a:lnTo>
                <a:lnTo>
                  <a:pt x="100398" y="1668"/>
                </a:lnTo>
                <a:lnTo>
                  <a:pt x="98318" y="975"/>
                </a:lnTo>
                <a:lnTo>
                  <a:pt x="97883" y="513"/>
                </a:lnTo>
                <a:lnTo>
                  <a:pt x="98546" y="205"/>
                </a:lnTo>
                <a:lnTo>
                  <a:pt x="99941" y="0"/>
                </a:lnTo>
                <a:lnTo>
                  <a:pt x="100870" y="816"/>
                </a:lnTo>
                <a:lnTo>
                  <a:pt x="101490" y="2312"/>
                </a:lnTo>
                <a:lnTo>
                  <a:pt x="102363" y="8969"/>
                </a:lnTo>
                <a:lnTo>
                  <a:pt x="102485" y="11557"/>
                </a:lnTo>
                <a:lnTo>
                  <a:pt x="103519" y="14236"/>
                </a:lnTo>
                <a:lnTo>
                  <a:pt x="107208" y="19751"/>
                </a:lnTo>
                <a:lnTo>
                  <a:pt x="109483" y="27918"/>
                </a:lnTo>
                <a:lnTo>
                  <a:pt x="111446" y="37897"/>
                </a:lnTo>
                <a:lnTo>
                  <a:pt x="113303" y="43226"/>
                </a:lnTo>
                <a:lnTo>
                  <a:pt x="115494" y="48683"/>
                </a:lnTo>
                <a:lnTo>
                  <a:pt x="116954" y="54226"/>
                </a:lnTo>
                <a:lnTo>
                  <a:pt x="117928" y="59826"/>
                </a:lnTo>
                <a:lnTo>
                  <a:pt x="118577" y="65465"/>
                </a:lnTo>
                <a:lnTo>
                  <a:pt x="119962" y="72082"/>
                </a:lnTo>
                <a:lnTo>
                  <a:pt x="121838" y="79350"/>
                </a:lnTo>
                <a:lnTo>
                  <a:pt x="124041" y="87053"/>
                </a:lnTo>
                <a:lnTo>
                  <a:pt x="126462" y="94094"/>
                </a:lnTo>
                <a:lnTo>
                  <a:pt x="129029" y="100692"/>
                </a:lnTo>
                <a:lnTo>
                  <a:pt x="131693" y="106996"/>
                </a:lnTo>
                <a:lnTo>
                  <a:pt x="134421" y="114056"/>
                </a:lnTo>
                <a:lnTo>
                  <a:pt x="139992" y="129521"/>
                </a:lnTo>
                <a:lnTo>
                  <a:pt x="165598" y="205365"/>
                </a:lnTo>
                <a:lnTo>
                  <a:pt x="168455" y="212973"/>
                </a:lnTo>
                <a:lnTo>
                  <a:pt x="171311" y="219950"/>
                </a:lnTo>
                <a:lnTo>
                  <a:pt x="174168" y="226507"/>
                </a:lnTo>
                <a:lnTo>
                  <a:pt x="177026" y="233735"/>
                </a:lnTo>
                <a:lnTo>
                  <a:pt x="182740" y="249387"/>
                </a:lnTo>
                <a:lnTo>
                  <a:pt x="185598" y="256609"/>
                </a:lnTo>
                <a:lnTo>
                  <a:pt x="188455" y="263328"/>
                </a:lnTo>
                <a:lnTo>
                  <a:pt x="194170" y="275874"/>
                </a:lnTo>
                <a:lnTo>
                  <a:pt x="199885" y="287800"/>
                </a:lnTo>
                <a:lnTo>
                  <a:pt x="205600" y="296911"/>
                </a:lnTo>
                <a:lnTo>
                  <a:pt x="211315" y="304135"/>
                </a:lnTo>
                <a:lnTo>
                  <a:pt x="217030" y="310521"/>
                </a:lnTo>
                <a:lnTo>
                  <a:pt x="219888" y="312604"/>
                </a:lnTo>
                <a:lnTo>
                  <a:pt x="225602" y="314920"/>
                </a:lnTo>
                <a:lnTo>
                  <a:pt x="234175" y="316223"/>
                </a:lnTo>
                <a:lnTo>
                  <a:pt x="242747" y="316609"/>
                </a:lnTo>
                <a:lnTo>
                  <a:pt x="245605" y="315711"/>
                </a:lnTo>
                <a:lnTo>
                  <a:pt x="251320" y="312173"/>
                </a:lnTo>
                <a:lnTo>
                  <a:pt x="262750" y="302141"/>
                </a:lnTo>
                <a:lnTo>
                  <a:pt x="268465" y="296617"/>
                </a:lnTo>
                <a:lnTo>
                  <a:pt x="274180" y="288447"/>
                </a:lnTo>
                <a:lnTo>
                  <a:pt x="279895" y="278466"/>
                </a:lnTo>
                <a:lnTo>
                  <a:pt x="285610" y="267679"/>
                </a:lnTo>
                <a:lnTo>
                  <a:pt x="287515" y="261184"/>
                </a:lnTo>
                <a:lnTo>
                  <a:pt x="288785" y="253996"/>
                </a:lnTo>
                <a:lnTo>
                  <a:pt x="289632" y="246346"/>
                </a:lnTo>
                <a:lnTo>
                  <a:pt x="291149" y="239341"/>
                </a:lnTo>
                <a:lnTo>
                  <a:pt x="293112" y="232767"/>
                </a:lnTo>
                <a:lnTo>
                  <a:pt x="295374" y="226478"/>
                </a:lnTo>
                <a:lnTo>
                  <a:pt x="296882" y="220381"/>
                </a:lnTo>
                <a:lnTo>
                  <a:pt x="297887" y="214412"/>
                </a:lnTo>
                <a:lnTo>
                  <a:pt x="298557" y="208527"/>
                </a:lnTo>
                <a:lnTo>
                  <a:pt x="299004" y="202699"/>
                </a:lnTo>
                <a:lnTo>
                  <a:pt x="299302" y="196908"/>
                </a:lnTo>
                <a:lnTo>
                  <a:pt x="299721" y="182197"/>
                </a:lnTo>
                <a:lnTo>
                  <a:pt x="299888" y="156931"/>
                </a:lnTo>
                <a:lnTo>
                  <a:pt x="298938" y="155919"/>
                </a:lnTo>
                <a:lnTo>
                  <a:pt x="297353" y="155244"/>
                </a:lnTo>
                <a:lnTo>
                  <a:pt x="291430" y="153918"/>
                </a:lnTo>
                <a:lnTo>
                  <a:pt x="295907" y="158452"/>
                </a:lnTo>
                <a:lnTo>
                  <a:pt x="297237" y="161696"/>
                </a:lnTo>
                <a:lnTo>
                  <a:pt x="298715" y="170379"/>
                </a:lnTo>
                <a:lnTo>
                  <a:pt x="299372" y="180589"/>
                </a:lnTo>
                <a:lnTo>
                  <a:pt x="299547" y="185978"/>
                </a:lnTo>
                <a:lnTo>
                  <a:pt x="300616" y="191476"/>
                </a:lnTo>
                <a:lnTo>
                  <a:pt x="302282" y="197046"/>
                </a:lnTo>
                <a:lnTo>
                  <a:pt x="304345" y="202665"/>
                </a:lnTo>
                <a:lnTo>
                  <a:pt x="306672" y="208316"/>
                </a:lnTo>
                <a:lnTo>
                  <a:pt x="309176" y="213988"/>
                </a:lnTo>
                <a:lnTo>
                  <a:pt x="314499" y="225370"/>
                </a:lnTo>
                <a:lnTo>
                  <a:pt x="337057" y="271053"/>
                </a:lnTo>
                <a:lnTo>
                  <a:pt x="342765" y="279943"/>
                </a:lnTo>
                <a:lnTo>
                  <a:pt x="348477" y="288021"/>
                </a:lnTo>
                <a:lnTo>
                  <a:pt x="354191" y="297961"/>
                </a:lnTo>
                <a:lnTo>
                  <a:pt x="359905" y="306189"/>
                </a:lnTo>
                <a:lnTo>
                  <a:pt x="362763" y="309717"/>
                </a:lnTo>
                <a:lnTo>
                  <a:pt x="365620" y="312069"/>
                </a:lnTo>
                <a:lnTo>
                  <a:pt x="368478" y="313636"/>
                </a:lnTo>
                <a:lnTo>
                  <a:pt x="371335" y="314682"/>
                </a:lnTo>
                <a:lnTo>
                  <a:pt x="373240" y="316331"/>
                </a:lnTo>
                <a:lnTo>
                  <a:pt x="374510" y="318383"/>
                </a:lnTo>
                <a:lnTo>
                  <a:pt x="377050" y="32534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8"/>
          <p:cNvSpPr/>
          <p:nvPr/>
        </p:nvSpPr>
        <p:spPr>
          <a:xfrm>
            <a:off x="4186248" y="2580322"/>
            <a:ext cx="248593" cy="196656"/>
          </a:xfrm>
          <a:custGeom>
            <a:avLst/>
            <a:gdLst/>
            <a:ahLst/>
            <a:cxnLst/>
            <a:rect l="0" t="0" r="0" b="0"/>
            <a:pathLst>
              <a:path w="248593" h="196656">
                <a:moveTo>
                  <a:pt x="77142" y="0"/>
                </a:moveTo>
                <a:lnTo>
                  <a:pt x="69760" y="0"/>
                </a:lnTo>
                <a:lnTo>
                  <a:pt x="64371" y="4551"/>
                </a:lnTo>
                <a:lnTo>
                  <a:pt x="61961" y="5892"/>
                </a:lnTo>
                <a:lnTo>
                  <a:pt x="56742" y="7381"/>
                </a:lnTo>
                <a:lnTo>
                  <a:pt x="51247" y="10583"/>
                </a:lnTo>
                <a:lnTo>
                  <a:pt x="45631" y="15181"/>
                </a:lnTo>
                <a:lnTo>
                  <a:pt x="39959" y="20400"/>
                </a:lnTo>
                <a:lnTo>
                  <a:pt x="31411" y="28693"/>
                </a:lnTo>
                <a:lnTo>
                  <a:pt x="18295" y="41733"/>
                </a:lnTo>
                <a:lnTo>
                  <a:pt x="15050" y="46872"/>
                </a:lnTo>
                <a:lnTo>
                  <a:pt x="12887" y="52203"/>
                </a:lnTo>
                <a:lnTo>
                  <a:pt x="11446" y="57662"/>
                </a:lnTo>
                <a:lnTo>
                  <a:pt x="9531" y="62254"/>
                </a:lnTo>
                <a:lnTo>
                  <a:pt x="7304" y="66268"/>
                </a:lnTo>
                <a:lnTo>
                  <a:pt x="4865" y="69896"/>
                </a:lnTo>
                <a:lnTo>
                  <a:pt x="3240" y="74220"/>
                </a:lnTo>
                <a:lnTo>
                  <a:pt x="2156" y="79007"/>
                </a:lnTo>
                <a:lnTo>
                  <a:pt x="1434" y="84104"/>
                </a:lnTo>
                <a:lnTo>
                  <a:pt x="952" y="89407"/>
                </a:lnTo>
                <a:lnTo>
                  <a:pt x="631" y="94847"/>
                </a:lnTo>
                <a:lnTo>
                  <a:pt x="275" y="105972"/>
                </a:lnTo>
                <a:lnTo>
                  <a:pt x="14" y="134148"/>
                </a:lnTo>
                <a:lnTo>
                  <a:pt x="0" y="144076"/>
                </a:lnTo>
                <a:lnTo>
                  <a:pt x="949" y="149391"/>
                </a:lnTo>
                <a:lnTo>
                  <a:pt x="2534" y="154839"/>
                </a:lnTo>
                <a:lnTo>
                  <a:pt x="4543" y="160376"/>
                </a:lnTo>
                <a:lnTo>
                  <a:pt x="6835" y="165020"/>
                </a:lnTo>
                <a:lnTo>
                  <a:pt x="9316" y="169068"/>
                </a:lnTo>
                <a:lnTo>
                  <a:pt x="11922" y="172720"/>
                </a:lnTo>
                <a:lnTo>
                  <a:pt x="14611" y="176107"/>
                </a:lnTo>
                <a:lnTo>
                  <a:pt x="17357" y="179317"/>
                </a:lnTo>
                <a:lnTo>
                  <a:pt x="20140" y="182409"/>
                </a:lnTo>
                <a:lnTo>
                  <a:pt x="22948" y="184472"/>
                </a:lnTo>
                <a:lnTo>
                  <a:pt x="28608" y="186762"/>
                </a:lnTo>
                <a:lnTo>
                  <a:pt x="34299" y="190321"/>
                </a:lnTo>
                <a:lnTo>
                  <a:pt x="37150" y="192603"/>
                </a:lnTo>
                <a:lnTo>
                  <a:pt x="40002" y="194124"/>
                </a:lnTo>
                <a:lnTo>
                  <a:pt x="45713" y="195815"/>
                </a:lnTo>
                <a:lnTo>
                  <a:pt x="49522" y="195314"/>
                </a:lnTo>
                <a:lnTo>
                  <a:pt x="53966" y="194026"/>
                </a:lnTo>
                <a:lnTo>
                  <a:pt x="58833" y="192216"/>
                </a:lnTo>
                <a:lnTo>
                  <a:pt x="63031" y="191009"/>
                </a:lnTo>
                <a:lnTo>
                  <a:pt x="70235" y="189668"/>
                </a:lnTo>
                <a:lnTo>
                  <a:pt x="72537" y="187405"/>
                </a:lnTo>
                <a:lnTo>
                  <a:pt x="74072" y="183992"/>
                </a:lnTo>
                <a:lnTo>
                  <a:pt x="75095" y="179811"/>
                </a:lnTo>
                <a:lnTo>
                  <a:pt x="76730" y="176072"/>
                </a:lnTo>
                <a:lnTo>
                  <a:pt x="78772" y="172626"/>
                </a:lnTo>
                <a:lnTo>
                  <a:pt x="81086" y="169377"/>
                </a:lnTo>
                <a:lnTo>
                  <a:pt x="83581" y="165305"/>
                </a:lnTo>
                <a:lnTo>
                  <a:pt x="86197" y="160686"/>
                </a:lnTo>
                <a:lnTo>
                  <a:pt x="91643" y="150473"/>
                </a:lnTo>
                <a:lnTo>
                  <a:pt x="97240" y="139585"/>
                </a:lnTo>
                <a:lnTo>
                  <a:pt x="99113" y="134014"/>
                </a:lnTo>
                <a:lnTo>
                  <a:pt x="100362" y="128395"/>
                </a:lnTo>
                <a:lnTo>
                  <a:pt x="101194" y="122744"/>
                </a:lnTo>
                <a:lnTo>
                  <a:pt x="101749" y="117072"/>
                </a:lnTo>
                <a:lnTo>
                  <a:pt x="102119" y="111385"/>
                </a:lnTo>
                <a:lnTo>
                  <a:pt x="102366" y="105690"/>
                </a:lnTo>
                <a:lnTo>
                  <a:pt x="102640" y="94281"/>
                </a:lnTo>
                <a:lnTo>
                  <a:pt x="102713" y="88571"/>
                </a:lnTo>
                <a:lnTo>
                  <a:pt x="101810" y="82860"/>
                </a:lnTo>
                <a:lnTo>
                  <a:pt x="100254" y="77148"/>
                </a:lnTo>
                <a:lnTo>
                  <a:pt x="98265" y="71434"/>
                </a:lnTo>
                <a:lnTo>
                  <a:pt x="96939" y="65720"/>
                </a:lnTo>
                <a:lnTo>
                  <a:pt x="96055" y="60006"/>
                </a:lnTo>
                <a:lnTo>
                  <a:pt x="95465" y="54291"/>
                </a:lnTo>
                <a:lnTo>
                  <a:pt x="94120" y="48577"/>
                </a:lnTo>
                <a:lnTo>
                  <a:pt x="92271" y="42862"/>
                </a:lnTo>
                <a:lnTo>
                  <a:pt x="90085" y="37147"/>
                </a:lnTo>
                <a:lnTo>
                  <a:pt x="88628" y="32385"/>
                </a:lnTo>
                <a:lnTo>
                  <a:pt x="87657" y="28258"/>
                </a:lnTo>
                <a:lnTo>
                  <a:pt x="87009" y="24553"/>
                </a:lnTo>
                <a:lnTo>
                  <a:pt x="85625" y="20179"/>
                </a:lnTo>
                <a:lnTo>
                  <a:pt x="83750" y="15358"/>
                </a:lnTo>
                <a:lnTo>
                  <a:pt x="77175" y="79"/>
                </a:lnTo>
                <a:lnTo>
                  <a:pt x="77152" y="4574"/>
                </a:lnTo>
                <a:lnTo>
                  <a:pt x="78101" y="7812"/>
                </a:lnTo>
                <a:lnTo>
                  <a:pt x="79686" y="11876"/>
                </a:lnTo>
                <a:lnTo>
                  <a:pt x="81695" y="16490"/>
                </a:lnTo>
                <a:lnTo>
                  <a:pt x="83035" y="21471"/>
                </a:lnTo>
                <a:lnTo>
                  <a:pt x="83928" y="26696"/>
                </a:lnTo>
                <a:lnTo>
                  <a:pt x="84524" y="32085"/>
                </a:lnTo>
                <a:lnTo>
                  <a:pt x="84920" y="37583"/>
                </a:lnTo>
                <a:lnTo>
                  <a:pt x="85185" y="43153"/>
                </a:lnTo>
                <a:lnTo>
                  <a:pt x="85361" y="48771"/>
                </a:lnTo>
                <a:lnTo>
                  <a:pt x="86431" y="55374"/>
                </a:lnTo>
                <a:lnTo>
                  <a:pt x="88097" y="62634"/>
                </a:lnTo>
                <a:lnTo>
                  <a:pt x="90160" y="70331"/>
                </a:lnTo>
                <a:lnTo>
                  <a:pt x="92488" y="77367"/>
                </a:lnTo>
                <a:lnTo>
                  <a:pt x="94993" y="83963"/>
                </a:lnTo>
                <a:lnTo>
                  <a:pt x="97615" y="90265"/>
                </a:lnTo>
                <a:lnTo>
                  <a:pt x="100315" y="97324"/>
                </a:lnTo>
                <a:lnTo>
                  <a:pt x="105856" y="112788"/>
                </a:lnTo>
                <a:lnTo>
                  <a:pt x="109620" y="119960"/>
                </a:lnTo>
                <a:lnTo>
                  <a:pt x="114034" y="126646"/>
                </a:lnTo>
                <a:lnTo>
                  <a:pt x="118881" y="133008"/>
                </a:lnTo>
                <a:lnTo>
                  <a:pt x="122113" y="138202"/>
                </a:lnTo>
                <a:lnTo>
                  <a:pt x="124268" y="142617"/>
                </a:lnTo>
                <a:lnTo>
                  <a:pt x="125704" y="146513"/>
                </a:lnTo>
                <a:lnTo>
                  <a:pt x="128566" y="151016"/>
                </a:lnTo>
                <a:lnTo>
                  <a:pt x="132380" y="155922"/>
                </a:lnTo>
                <a:lnTo>
                  <a:pt x="136827" y="161098"/>
                </a:lnTo>
                <a:lnTo>
                  <a:pt x="140745" y="165501"/>
                </a:lnTo>
                <a:lnTo>
                  <a:pt x="147637" y="172934"/>
                </a:lnTo>
                <a:lnTo>
                  <a:pt x="151761" y="176249"/>
                </a:lnTo>
                <a:lnTo>
                  <a:pt x="156415" y="179412"/>
                </a:lnTo>
                <a:lnTo>
                  <a:pt x="161423" y="182473"/>
                </a:lnTo>
                <a:lnTo>
                  <a:pt x="165715" y="185466"/>
                </a:lnTo>
                <a:lnTo>
                  <a:pt x="173022" y="191332"/>
                </a:lnTo>
                <a:lnTo>
                  <a:pt x="177257" y="193277"/>
                </a:lnTo>
                <a:lnTo>
                  <a:pt x="181985" y="194574"/>
                </a:lnTo>
                <a:lnTo>
                  <a:pt x="187043" y="195438"/>
                </a:lnTo>
                <a:lnTo>
                  <a:pt x="192319" y="196015"/>
                </a:lnTo>
                <a:lnTo>
                  <a:pt x="197741" y="196399"/>
                </a:lnTo>
                <a:lnTo>
                  <a:pt x="203261" y="196655"/>
                </a:lnTo>
                <a:lnTo>
                  <a:pt x="207894" y="195874"/>
                </a:lnTo>
                <a:lnTo>
                  <a:pt x="215581" y="192465"/>
                </a:lnTo>
                <a:lnTo>
                  <a:pt x="222173" y="187775"/>
                </a:lnTo>
                <a:lnTo>
                  <a:pt x="228277" y="182516"/>
                </a:lnTo>
                <a:lnTo>
                  <a:pt x="234166" y="177003"/>
                </a:lnTo>
                <a:lnTo>
                  <a:pt x="248592" y="16287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9"/>
          <p:cNvSpPr/>
          <p:nvPr/>
        </p:nvSpPr>
        <p:spPr>
          <a:xfrm>
            <a:off x="4436031" y="2580715"/>
            <a:ext cx="213122" cy="196375"/>
          </a:xfrm>
          <a:custGeom>
            <a:avLst/>
            <a:gdLst/>
            <a:ahLst/>
            <a:cxnLst/>
            <a:rect l="0" t="0" r="0" b="0"/>
            <a:pathLst>
              <a:path w="213122" h="196375">
                <a:moveTo>
                  <a:pt x="7381" y="25324"/>
                </a:moveTo>
                <a:lnTo>
                  <a:pt x="7381" y="934"/>
                </a:lnTo>
                <a:lnTo>
                  <a:pt x="6429" y="492"/>
                </a:lnTo>
                <a:lnTo>
                  <a:pt x="2831" y="0"/>
                </a:lnTo>
                <a:lnTo>
                  <a:pt x="1489" y="822"/>
                </a:lnTo>
                <a:lnTo>
                  <a:pt x="596" y="2322"/>
                </a:lnTo>
                <a:lnTo>
                  <a:pt x="0" y="4274"/>
                </a:lnTo>
                <a:lnTo>
                  <a:pt x="555" y="5576"/>
                </a:lnTo>
                <a:lnTo>
                  <a:pt x="1878" y="6444"/>
                </a:lnTo>
                <a:lnTo>
                  <a:pt x="3713" y="7022"/>
                </a:lnTo>
                <a:lnTo>
                  <a:pt x="4935" y="9313"/>
                </a:lnTo>
                <a:lnTo>
                  <a:pt x="5750" y="12745"/>
                </a:lnTo>
                <a:lnTo>
                  <a:pt x="6294" y="16938"/>
                </a:lnTo>
                <a:lnTo>
                  <a:pt x="7609" y="20686"/>
                </a:lnTo>
                <a:lnTo>
                  <a:pt x="9438" y="24137"/>
                </a:lnTo>
                <a:lnTo>
                  <a:pt x="11610" y="27391"/>
                </a:lnTo>
                <a:lnTo>
                  <a:pt x="14010" y="31465"/>
                </a:lnTo>
                <a:lnTo>
                  <a:pt x="16563" y="36085"/>
                </a:lnTo>
                <a:lnTo>
                  <a:pt x="19217" y="41071"/>
                </a:lnTo>
                <a:lnTo>
                  <a:pt x="21940" y="47252"/>
                </a:lnTo>
                <a:lnTo>
                  <a:pt x="24706" y="54231"/>
                </a:lnTo>
                <a:lnTo>
                  <a:pt x="27504" y="61740"/>
                </a:lnTo>
                <a:lnTo>
                  <a:pt x="30321" y="68652"/>
                </a:lnTo>
                <a:lnTo>
                  <a:pt x="33152" y="75164"/>
                </a:lnTo>
                <a:lnTo>
                  <a:pt x="35992" y="81411"/>
                </a:lnTo>
                <a:lnTo>
                  <a:pt x="38837" y="88433"/>
                </a:lnTo>
                <a:lnTo>
                  <a:pt x="41687" y="95972"/>
                </a:lnTo>
                <a:lnTo>
                  <a:pt x="44539" y="103855"/>
                </a:lnTo>
                <a:lnTo>
                  <a:pt x="46441" y="111016"/>
                </a:lnTo>
                <a:lnTo>
                  <a:pt x="47708" y="117695"/>
                </a:lnTo>
                <a:lnTo>
                  <a:pt x="48553" y="124052"/>
                </a:lnTo>
                <a:lnTo>
                  <a:pt x="49117" y="130195"/>
                </a:lnTo>
                <a:lnTo>
                  <a:pt x="49492" y="136196"/>
                </a:lnTo>
                <a:lnTo>
                  <a:pt x="49743" y="142101"/>
                </a:lnTo>
                <a:lnTo>
                  <a:pt x="50862" y="147943"/>
                </a:lnTo>
                <a:lnTo>
                  <a:pt x="52561" y="153743"/>
                </a:lnTo>
                <a:lnTo>
                  <a:pt x="54646" y="159514"/>
                </a:lnTo>
                <a:lnTo>
                  <a:pt x="56036" y="164314"/>
                </a:lnTo>
                <a:lnTo>
                  <a:pt x="56963" y="168467"/>
                </a:lnTo>
                <a:lnTo>
                  <a:pt x="57581" y="172188"/>
                </a:lnTo>
                <a:lnTo>
                  <a:pt x="58945" y="175621"/>
                </a:lnTo>
                <a:lnTo>
                  <a:pt x="60807" y="178862"/>
                </a:lnTo>
                <a:lnTo>
                  <a:pt x="66088" y="186357"/>
                </a:lnTo>
                <a:lnTo>
                  <a:pt x="66811" y="189922"/>
                </a:lnTo>
                <a:lnTo>
                  <a:pt x="67354" y="196374"/>
                </a:lnTo>
                <a:lnTo>
                  <a:pt x="67379" y="192105"/>
                </a:lnTo>
                <a:lnTo>
                  <a:pt x="66429" y="189851"/>
                </a:lnTo>
                <a:lnTo>
                  <a:pt x="62835" y="184808"/>
                </a:lnTo>
                <a:lnTo>
                  <a:pt x="61495" y="181177"/>
                </a:lnTo>
                <a:lnTo>
                  <a:pt x="60602" y="176851"/>
                </a:lnTo>
                <a:lnTo>
                  <a:pt x="60007" y="172062"/>
                </a:lnTo>
                <a:lnTo>
                  <a:pt x="58657" y="166965"/>
                </a:lnTo>
                <a:lnTo>
                  <a:pt x="56805" y="161661"/>
                </a:lnTo>
                <a:lnTo>
                  <a:pt x="54618" y="156221"/>
                </a:lnTo>
                <a:lnTo>
                  <a:pt x="53160" y="150689"/>
                </a:lnTo>
                <a:lnTo>
                  <a:pt x="52188" y="145096"/>
                </a:lnTo>
                <a:lnTo>
                  <a:pt x="51540" y="139462"/>
                </a:lnTo>
                <a:lnTo>
                  <a:pt x="51108" y="133801"/>
                </a:lnTo>
                <a:lnTo>
                  <a:pt x="50819" y="128122"/>
                </a:lnTo>
                <a:lnTo>
                  <a:pt x="50500" y="116732"/>
                </a:lnTo>
                <a:lnTo>
                  <a:pt x="50357" y="105320"/>
                </a:lnTo>
                <a:lnTo>
                  <a:pt x="51272" y="98658"/>
                </a:lnTo>
                <a:lnTo>
                  <a:pt x="52834" y="91358"/>
                </a:lnTo>
                <a:lnTo>
                  <a:pt x="54828" y="83634"/>
                </a:lnTo>
                <a:lnTo>
                  <a:pt x="56157" y="76580"/>
                </a:lnTo>
                <a:lnTo>
                  <a:pt x="57044" y="69973"/>
                </a:lnTo>
                <a:lnTo>
                  <a:pt x="57635" y="63662"/>
                </a:lnTo>
                <a:lnTo>
                  <a:pt x="58981" y="57551"/>
                </a:lnTo>
                <a:lnTo>
                  <a:pt x="60831" y="51571"/>
                </a:lnTo>
                <a:lnTo>
                  <a:pt x="63017" y="45680"/>
                </a:lnTo>
                <a:lnTo>
                  <a:pt x="66379" y="40800"/>
                </a:lnTo>
                <a:lnTo>
                  <a:pt x="70526" y="36594"/>
                </a:lnTo>
                <a:lnTo>
                  <a:pt x="75195" y="32838"/>
                </a:lnTo>
                <a:lnTo>
                  <a:pt x="79260" y="29381"/>
                </a:lnTo>
                <a:lnTo>
                  <a:pt x="82923" y="26124"/>
                </a:lnTo>
                <a:lnTo>
                  <a:pt x="86317" y="23000"/>
                </a:lnTo>
                <a:lnTo>
                  <a:pt x="89533" y="20917"/>
                </a:lnTo>
                <a:lnTo>
                  <a:pt x="95645" y="18603"/>
                </a:lnTo>
                <a:lnTo>
                  <a:pt x="101537" y="17575"/>
                </a:lnTo>
                <a:lnTo>
                  <a:pt x="107331" y="17118"/>
                </a:lnTo>
                <a:lnTo>
                  <a:pt x="113081" y="16915"/>
                </a:lnTo>
                <a:lnTo>
                  <a:pt x="116900" y="17813"/>
                </a:lnTo>
                <a:lnTo>
                  <a:pt x="121351" y="19364"/>
                </a:lnTo>
                <a:lnTo>
                  <a:pt x="126223" y="21351"/>
                </a:lnTo>
                <a:lnTo>
                  <a:pt x="130424" y="23628"/>
                </a:lnTo>
                <a:lnTo>
                  <a:pt x="134178" y="26099"/>
                </a:lnTo>
                <a:lnTo>
                  <a:pt x="137632" y="28698"/>
                </a:lnTo>
                <a:lnTo>
                  <a:pt x="144010" y="34126"/>
                </a:lnTo>
                <a:lnTo>
                  <a:pt x="147045" y="36907"/>
                </a:lnTo>
                <a:lnTo>
                  <a:pt x="150020" y="40667"/>
                </a:lnTo>
                <a:lnTo>
                  <a:pt x="152957" y="45078"/>
                </a:lnTo>
                <a:lnTo>
                  <a:pt x="155866" y="49923"/>
                </a:lnTo>
                <a:lnTo>
                  <a:pt x="159711" y="55058"/>
                </a:lnTo>
                <a:lnTo>
                  <a:pt x="164180" y="60387"/>
                </a:lnTo>
                <a:lnTo>
                  <a:pt x="169063" y="65845"/>
                </a:lnTo>
                <a:lnTo>
                  <a:pt x="172319" y="70436"/>
                </a:lnTo>
                <a:lnTo>
                  <a:pt x="174490" y="74448"/>
                </a:lnTo>
                <a:lnTo>
                  <a:pt x="175937" y="78076"/>
                </a:lnTo>
                <a:lnTo>
                  <a:pt x="177854" y="82400"/>
                </a:lnTo>
                <a:lnTo>
                  <a:pt x="182525" y="92284"/>
                </a:lnTo>
                <a:lnTo>
                  <a:pt x="190509" y="108559"/>
                </a:lnTo>
                <a:lnTo>
                  <a:pt x="193284" y="113199"/>
                </a:lnTo>
                <a:lnTo>
                  <a:pt x="196087" y="117245"/>
                </a:lnTo>
                <a:lnTo>
                  <a:pt x="198907" y="120895"/>
                </a:lnTo>
                <a:lnTo>
                  <a:pt x="200787" y="124281"/>
                </a:lnTo>
                <a:lnTo>
                  <a:pt x="202041" y="127490"/>
                </a:lnTo>
                <a:lnTo>
                  <a:pt x="203434" y="133597"/>
                </a:lnTo>
                <a:lnTo>
                  <a:pt x="204053" y="139486"/>
                </a:lnTo>
                <a:lnTo>
                  <a:pt x="204329" y="145278"/>
                </a:lnTo>
                <a:lnTo>
                  <a:pt x="204505" y="152207"/>
                </a:lnTo>
                <a:lnTo>
                  <a:pt x="207069" y="155694"/>
                </a:lnTo>
                <a:lnTo>
                  <a:pt x="212767" y="162087"/>
                </a:lnTo>
                <a:lnTo>
                  <a:pt x="213051" y="156515"/>
                </a:lnTo>
                <a:lnTo>
                  <a:pt x="213121" y="15391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20"/>
          <p:cNvSpPr/>
          <p:nvPr/>
        </p:nvSpPr>
        <p:spPr>
          <a:xfrm>
            <a:off x="4717732" y="2597470"/>
            <a:ext cx="188596" cy="25716"/>
          </a:xfrm>
          <a:custGeom>
            <a:avLst/>
            <a:gdLst/>
            <a:ahLst/>
            <a:cxnLst/>
            <a:rect l="0" t="0" r="0" b="0"/>
            <a:pathLst>
              <a:path w="188596" h="25716">
                <a:moveTo>
                  <a:pt x="0" y="25715"/>
                </a:moveTo>
                <a:lnTo>
                  <a:pt x="23230" y="25715"/>
                </a:lnTo>
                <a:lnTo>
                  <a:pt x="25964" y="24762"/>
                </a:lnTo>
                <a:lnTo>
                  <a:pt x="29692" y="23175"/>
                </a:lnTo>
                <a:lnTo>
                  <a:pt x="34082" y="21164"/>
                </a:lnTo>
                <a:lnTo>
                  <a:pt x="38914" y="19823"/>
                </a:lnTo>
                <a:lnTo>
                  <a:pt x="44040" y="18929"/>
                </a:lnTo>
                <a:lnTo>
                  <a:pt x="49363" y="18334"/>
                </a:lnTo>
                <a:lnTo>
                  <a:pt x="54816" y="17937"/>
                </a:lnTo>
                <a:lnTo>
                  <a:pt x="60356" y="17672"/>
                </a:lnTo>
                <a:lnTo>
                  <a:pt x="65955" y="17495"/>
                </a:lnTo>
                <a:lnTo>
                  <a:pt x="72545" y="16425"/>
                </a:lnTo>
                <a:lnTo>
                  <a:pt x="79796" y="14759"/>
                </a:lnTo>
                <a:lnTo>
                  <a:pt x="87487" y="12696"/>
                </a:lnTo>
                <a:lnTo>
                  <a:pt x="93568" y="11320"/>
                </a:lnTo>
                <a:lnTo>
                  <a:pt x="98573" y="10403"/>
                </a:lnTo>
                <a:lnTo>
                  <a:pt x="102863" y="9792"/>
                </a:lnTo>
                <a:lnTo>
                  <a:pt x="108580" y="9385"/>
                </a:lnTo>
                <a:lnTo>
                  <a:pt x="115250" y="9113"/>
                </a:lnTo>
                <a:lnTo>
                  <a:pt x="122553" y="8932"/>
                </a:lnTo>
                <a:lnTo>
                  <a:pt x="129327" y="7858"/>
                </a:lnTo>
                <a:lnTo>
                  <a:pt x="135748" y="6191"/>
                </a:lnTo>
                <a:lnTo>
                  <a:pt x="141934" y="4126"/>
                </a:lnTo>
                <a:lnTo>
                  <a:pt x="147010" y="2750"/>
                </a:lnTo>
                <a:lnTo>
                  <a:pt x="151347" y="1832"/>
                </a:lnTo>
                <a:lnTo>
                  <a:pt x="155190" y="1221"/>
                </a:lnTo>
                <a:lnTo>
                  <a:pt x="159657" y="813"/>
                </a:lnTo>
                <a:lnTo>
                  <a:pt x="164541" y="541"/>
                </a:lnTo>
                <a:lnTo>
                  <a:pt x="174094" y="239"/>
                </a:lnTo>
                <a:lnTo>
                  <a:pt x="188411" y="0"/>
                </a:lnTo>
                <a:lnTo>
                  <a:pt x="188472" y="951"/>
                </a:lnTo>
                <a:lnTo>
                  <a:pt x="188595" y="856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21"/>
          <p:cNvSpPr/>
          <p:nvPr/>
        </p:nvSpPr>
        <p:spPr>
          <a:xfrm>
            <a:off x="4743481" y="2674620"/>
            <a:ext cx="205710" cy="25718"/>
          </a:xfrm>
          <a:custGeom>
            <a:avLst/>
            <a:gdLst/>
            <a:ahLst/>
            <a:cxnLst/>
            <a:rect l="0" t="0" r="0" b="0"/>
            <a:pathLst>
              <a:path w="205710" h="25718">
                <a:moveTo>
                  <a:pt x="8541" y="17144"/>
                </a:moveTo>
                <a:lnTo>
                  <a:pt x="73" y="17144"/>
                </a:lnTo>
                <a:lnTo>
                  <a:pt x="39" y="18097"/>
                </a:lnTo>
                <a:lnTo>
                  <a:pt x="0" y="21696"/>
                </a:lnTo>
                <a:lnTo>
                  <a:pt x="942" y="23036"/>
                </a:lnTo>
                <a:lnTo>
                  <a:pt x="2522" y="23930"/>
                </a:lnTo>
                <a:lnTo>
                  <a:pt x="4528" y="24525"/>
                </a:lnTo>
                <a:lnTo>
                  <a:pt x="9297" y="25188"/>
                </a:lnTo>
                <a:lnTo>
                  <a:pt x="14592" y="25482"/>
                </a:lnTo>
                <a:lnTo>
                  <a:pt x="20120" y="25612"/>
                </a:lnTo>
                <a:lnTo>
                  <a:pt x="99746" y="25717"/>
                </a:lnTo>
                <a:lnTo>
                  <a:pt x="105539" y="24765"/>
                </a:lnTo>
                <a:lnTo>
                  <a:pt x="111307" y="23177"/>
                </a:lnTo>
                <a:lnTo>
                  <a:pt x="117056" y="21166"/>
                </a:lnTo>
                <a:lnTo>
                  <a:pt x="122795" y="19825"/>
                </a:lnTo>
                <a:lnTo>
                  <a:pt x="128525" y="18932"/>
                </a:lnTo>
                <a:lnTo>
                  <a:pt x="134250" y="18336"/>
                </a:lnTo>
                <a:lnTo>
                  <a:pt x="139972" y="16987"/>
                </a:lnTo>
                <a:lnTo>
                  <a:pt x="145692" y="15134"/>
                </a:lnTo>
                <a:lnTo>
                  <a:pt x="151410" y="12947"/>
                </a:lnTo>
                <a:lnTo>
                  <a:pt x="156174" y="11488"/>
                </a:lnTo>
                <a:lnTo>
                  <a:pt x="160303" y="10516"/>
                </a:lnTo>
                <a:lnTo>
                  <a:pt x="164008" y="9868"/>
                </a:lnTo>
                <a:lnTo>
                  <a:pt x="167431" y="9436"/>
                </a:lnTo>
                <a:lnTo>
                  <a:pt x="173773" y="8956"/>
                </a:lnTo>
                <a:lnTo>
                  <a:pt x="177751" y="7876"/>
                </a:lnTo>
                <a:lnTo>
                  <a:pt x="182308" y="6203"/>
                </a:lnTo>
                <a:lnTo>
                  <a:pt x="187250" y="4135"/>
                </a:lnTo>
                <a:lnTo>
                  <a:pt x="191498" y="2756"/>
                </a:lnTo>
                <a:lnTo>
                  <a:pt x="195283" y="1838"/>
                </a:lnTo>
                <a:lnTo>
                  <a:pt x="205709"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2"/>
          <p:cNvSpPr/>
          <p:nvPr/>
        </p:nvSpPr>
        <p:spPr>
          <a:xfrm>
            <a:off x="4151947" y="2897505"/>
            <a:ext cx="111444" cy="325756"/>
          </a:xfrm>
          <a:custGeom>
            <a:avLst/>
            <a:gdLst/>
            <a:ahLst/>
            <a:cxnLst/>
            <a:rect l="0" t="0" r="0" b="0"/>
            <a:pathLst>
              <a:path w="111444" h="325756">
                <a:moveTo>
                  <a:pt x="0" y="0"/>
                </a:moveTo>
                <a:lnTo>
                  <a:pt x="0" y="4551"/>
                </a:lnTo>
                <a:lnTo>
                  <a:pt x="953" y="6844"/>
                </a:lnTo>
                <a:lnTo>
                  <a:pt x="2540" y="9325"/>
                </a:lnTo>
                <a:lnTo>
                  <a:pt x="4551" y="11931"/>
                </a:lnTo>
                <a:lnTo>
                  <a:pt x="5891" y="14622"/>
                </a:lnTo>
                <a:lnTo>
                  <a:pt x="8730" y="22959"/>
                </a:lnTo>
                <a:lnTo>
                  <a:pt x="10583" y="25783"/>
                </a:lnTo>
                <a:lnTo>
                  <a:pt x="12770" y="28619"/>
                </a:lnTo>
                <a:lnTo>
                  <a:pt x="15181" y="32414"/>
                </a:lnTo>
                <a:lnTo>
                  <a:pt x="17741" y="36849"/>
                </a:lnTo>
                <a:lnTo>
                  <a:pt x="20400" y="41711"/>
                </a:lnTo>
                <a:lnTo>
                  <a:pt x="23125" y="47810"/>
                </a:lnTo>
                <a:lnTo>
                  <a:pt x="25894" y="54733"/>
                </a:lnTo>
                <a:lnTo>
                  <a:pt x="28693" y="62206"/>
                </a:lnTo>
                <a:lnTo>
                  <a:pt x="30558" y="69093"/>
                </a:lnTo>
                <a:lnTo>
                  <a:pt x="31803" y="75589"/>
                </a:lnTo>
                <a:lnTo>
                  <a:pt x="32631" y="81825"/>
                </a:lnTo>
                <a:lnTo>
                  <a:pt x="34137" y="87887"/>
                </a:lnTo>
                <a:lnTo>
                  <a:pt x="36093" y="93834"/>
                </a:lnTo>
                <a:lnTo>
                  <a:pt x="38350" y="99704"/>
                </a:lnTo>
                <a:lnTo>
                  <a:pt x="43397" y="113845"/>
                </a:lnTo>
                <a:lnTo>
                  <a:pt x="46076" y="121616"/>
                </a:lnTo>
                <a:lnTo>
                  <a:pt x="47862" y="128702"/>
                </a:lnTo>
                <a:lnTo>
                  <a:pt x="49053" y="135332"/>
                </a:lnTo>
                <a:lnTo>
                  <a:pt x="49847" y="141656"/>
                </a:lnTo>
                <a:lnTo>
                  <a:pt x="51329" y="148730"/>
                </a:lnTo>
                <a:lnTo>
                  <a:pt x="53269" y="156303"/>
                </a:lnTo>
                <a:lnTo>
                  <a:pt x="55515" y="164209"/>
                </a:lnTo>
                <a:lnTo>
                  <a:pt x="57965" y="171385"/>
                </a:lnTo>
                <a:lnTo>
                  <a:pt x="60551" y="178074"/>
                </a:lnTo>
                <a:lnTo>
                  <a:pt x="63227" y="184439"/>
                </a:lnTo>
                <a:lnTo>
                  <a:pt x="65012" y="191539"/>
                </a:lnTo>
                <a:lnTo>
                  <a:pt x="66201" y="199130"/>
                </a:lnTo>
                <a:lnTo>
                  <a:pt x="66994" y="207048"/>
                </a:lnTo>
                <a:lnTo>
                  <a:pt x="68476" y="214232"/>
                </a:lnTo>
                <a:lnTo>
                  <a:pt x="70415" y="220926"/>
                </a:lnTo>
                <a:lnTo>
                  <a:pt x="72661" y="227294"/>
                </a:lnTo>
                <a:lnTo>
                  <a:pt x="74158" y="233444"/>
                </a:lnTo>
                <a:lnTo>
                  <a:pt x="75156" y="239449"/>
                </a:lnTo>
                <a:lnTo>
                  <a:pt x="75822" y="245358"/>
                </a:lnTo>
                <a:lnTo>
                  <a:pt x="77218" y="251202"/>
                </a:lnTo>
                <a:lnTo>
                  <a:pt x="79101" y="257003"/>
                </a:lnTo>
                <a:lnTo>
                  <a:pt x="81309" y="262775"/>
                </a:lnTo>
                <a:lnTo>
                  <a:pt x="83733" y="267576"/>
                </a:lnTo>
                <a:lnTo>
                  <a:pt x="86303" y="271729"/>
                </a:lnTo>
                <a:lnTo>
                  <a:pt x="88967" y="275450"/>
                </a:lnTo>
                <a:lnTo>
                  <a:pt x="91929" y="282124"/>
                </a:lnTo>
                <a:lnTo>
                  <a:pt x="93245" y="289218"/>
                </a:lnTo>
                <a:lnTo>
                  <a:pt x="93830" y="298721"/>
                </a:lnTo>
                <a:lnTo>
                  <a:pt x="94938" y="302017"/>
                </a:lnTo>
                <a:lnTo>
                  <a:pt x="96630" y="304215"/>
                </a:lnTo>
                <a:lnTo>
                  <a:pt x="98710" y="305680"/>
                </a:lnTo>
                <a:lnTo>
                  <a:pt x="101049" y="307609"/>
                </a:lnTo>
                <a:lnTo>
                  <a:pt x="103561" y="309848"/>
                </a:lnTo>
                <a:lnTo>
                  <a:pt x="110981" y="316753"/>
                </a:lnTo>
                <a:lnTo>
                  <a:pt x="111443" y="32575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23"/>
          <p:cNvSpPr/>
          <p:nvPr/>
        </p:nvSpPr>
        <p:spPr>
          <a:xfrm>
            <a:off x="4306253" y="2897505"/>
            <a:ext cx="240030" cy="120013"/>
          </a:xfrm>
          <a:custGeom>
            <a:avLst/>
            <a:gdLst/>
            <a:ahLst/>
            <a:cxnLst/>
            <a:rect l="0" t="0" r="0" b="0"/>
            <a:pathLst>
              <a:path w="240030" h="120013">
                <a:moveTo>
                  <a:pt x="8572" y="0"/>
                </a:moveTo>
                <a:lnTo>
                  <a:pt x="8572" y="4551"/>
                </a:lnTo>
                <a:lnTo>
                  <a:pt x="9524" y="6844"/>
                </a:lnTo>
                <a:lnTo>
                  <a:pt x="11112" y="9325"/>
                </a:lnTo>
                <a:lnTo>
                  <a:pt x="13122" y="11931"/>
                </a:lnTo>
                <a:lnTo>
                  <a:pt x="14463" y="14622"/>
                </a:lnTo>
                <a:lnTo>
                  <a:pt x="15357" y="17368"/>
                </a:lnTo>
                <a:lnTo>
                  <a:pt x="15952" y="20151"/>
                </a:lnTo>
                <a:lnTo>
                  <a:pt x="16350" y="23911"/>
                </a:lnTo>
                <a:lnTo>
                  <a:pt x="16614" y="28323"/>
                </a:lnTo>
                <a:lnTo>
                  <a:pt x="16909" y="38305"/>
                </a:lnTo>
                <a:lnTo>
                  <a:pt x="17039" y="49092"/>
                </a:lnTo>
                <a:lnTo>
                  <a:pt x="16121" y="53683"/>
                </a:lnTo>
                <a:lnTo>
                  <a:pt x="14558" y="57696"/>
                </a:lnTo>
                <a:lnTo>
                  <a:pt x="12562" y="61324"/>
                </a:lnTo>
                <a:lnTo>
                  <a:pt x="11232" y="65647"/>
                </a:lnTo>
                <a:lnTo>
                  <a:pt x="10345" y="70435"/>
                </a:lnTo>
                <a:lnTo>
                  <a:pt x="9754" y="75531"/>
                </a:lnTo>
                <a:lnTo>
                  <a:pt x="9360" y="79882"/>
                </a:lnTo>
                <a:lnTo>
                  <a:pt x="9097" y="83734"/>
                </a:lnTo>
                <a:lnTo>
                  <a:pt x="8922" y="87255"/>
                </a:lnTo>
                <a:lnTo>
                  <a:pt x="7853" y="90555"/>
                </a:lnTo>
                <a:lnTo>
                  <a:pt x="6187" y="93707"/>
                </a:lnTo>
                <a:lnTo>
                  <a:pt x="4124" y="96761"/>
                </a:lnTo>
                <a:lnTo>
                  <a:pt x="2749" y="99750"/>
                </a:lnTo>
                <a:lnTo>
                  <a:pt x="1833" y="102695"/>
                </a:lnTo>
                <a:lnTo>
                  <a:pt x="106" y="110930"/>
                </a:lnTo>
                <a:lnTo>
                  <a:pt x="46" y="113755"/>
                </a:lnTo>
                <a:lnTo>
                  <a:pt x="0" y="119906"/>
                </a:lnTo>
                <a:lnTo>
                  <a:pt x="7380" y="120005"/>
                </a:lnTo>
                <a:lnTo>
                  <a:pt x="12769" y="120012"/>
                </a:lnTo>
                <a:lnTo>
                  <a:pt x="15180" y="119060"/>
                </a:lnTo>
                <a:lnTo>
                  <a:pt x="20399" y="115463"/>
                </a:lnTo>
                <a:lnTo>
                  <a:pt x="24076" y="114122"/>
                </a:lnTo>
                <a:lnTo>
                  <a:pt x="28433" y="113229"/>
                </a:lnTo>
                <a:lnTo>
                  <a:pt x="33242" y="112633"/>
                </a:lnTo>
                <a:lnTo>
                  <a:pt x="37402" y="112236"/>
                </a:lnTo>
                <a:lnTo>
                  <a:pt x="44562" y="111795"/>
                </a:lnTo>
                <a:lnTo>
                  <a:pt x="48758" y="110725"/>
                </a:lnTo>
                <a:lnTo>
                  <a:pt x="53460" y="109059"/>
                </a:lnTo>
                <a:lnTo>
                  <a:pt x="58499" y="106996"/>
                </a:lnTo>
                <a:lnTo>
                  <a:pt x="64717" y="105620"/>
                </a:lnTo>
                <a:lnTo>
                  <a:pt x="71719" y="104703"/>
                </a:lnTo>
                <a:lnTo>
                  <a:pt x="79245" y="104092"/>
                </a:lnTo>
                <a:lnTo>
                  <a:pt x="85215" y="102732"/>
                </a:lnTo>
                <a:lnTo>
                  <a:pt x="90147" y="100873"/>
                </a:lnTo>
                <a:lnTo>
                  <a:pt x="94388" y="98681"/>
                </a:lnTo>
                <a:lnTo>
                  <a:pt x="100073" y="97220"/>
                </a:lnTo>
                <a:lnTo>
                  <a:pt x="106719" y="96245"/>
                </a:lnTo>
                <a:lnTo>
                  <a:pt x="114008" y="95596"/>
                </a:lnTo>
                <a:lnTo>
                  <a:pt x="120773" y="95163"/>
                </a:lnTo>
                <a:lnTo>
                  <a:pt x="133369" y="94682"/>
                </a:lnTo>
                <a:lnTo>
                  <a:pt x="139395" y="93601"/>
                </a:lnTo>
                <a:lnTo>
                  <a:pt x="145317" y="91928"/>
                </a:lnTo>
                <a:lnTo>
                  <a:pt x="151171" y="89860"/>
                </a:lnTo>
                <a:lnTo>
                  <a:pt x="156977" y="88482"/>
                </a:lnTo>
                <a:lnTo>
                  <a:pt x="162754" y="87563"/>
                </a:lnTo>
                <a:lnTo>
                  <a:pt x="168509" y="86950"/>
                </a:lnTo>
                <a:lnTo>
                  <a:pt x="173299" y="86542"/>
                </a:lnTo>
                <a:lnTo>
                  <a:pt x="177445" y="86269"/>
                </a:lnTo>
                <a:lnTo>
                  <a:pt x="181162" y="86088"/>
                </a:lnTo>
                <a:lnTo>
                  <a:pt x="190371" y="85886"/>
                </a:lnTo>
                <a:lnTo>
                  <a:pt x="221073" y="85728"/>
                </a:lnTo>
                <a:lnTo>
                  <a:pt x="224619" y="83186"/>
                </a:lnTo>
                <a:lnTo>
                  <a:pt x="231056" y="77505"/>
                </a:lnTo>
                <a:lnTo>
                  <a:pt x="236316" y="77222"/>
                </a:lnTo>
                <a:lnTo>
                  <a:pt x="234252" y="77183"/>
                </a:lnTo>
                <a:lnTo>
                  <a:pt x="234272" y="77173"/>
                </a:lnTo>
                <a:lnTo>
                  <a:pt x="240029" y="7715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24"/>
          <p:cNvSpPr/>
          <p:nvPr/>
        </p:nvSpPr>
        <p:spPr>
          <a:xfrm>
            <a:off x="4469139" y="2829029"/>
            <a:ext cx="102862" cy="342759"/>
          </a:xfrm>
          <a:custGeom>
            <a:avLst/>
            <a:gdLst/>
            <a:ahLst/>
            <a:cxnLst/>
            <a:rect l="0" t="0" r="0" b="0"/>
            <a:pathLst>
              <a:path w="102862" h="342759">
                <a:moveTo>
                  <a:pt x="8563" y="8468"/>
                </a:moveTo>
                <a:lnTo>
                  <a:pt x="95" y="0"/>
                </a:lnTo>
                <a:lnTo>
                  <a:pt x="4" y="9235"/>
                </a:lnTo>
                <a:lnTo>
                  <a:pt x="0" y="11837"/>
                </a:lnTo>
                <a:lnTo>
                  <a:pt x="949" y="14524"/>
                </a:lnTo>
                <a:lnTo>
                  <a:pt x="2535" y="17268"/>
                </a:lnTo>
                <a:lnTo>
                  <a:pt x="4544" y="20050"/>
                </a:lnTo>
                <a:lnTo>
                  <a:pt x="6777" y="28221"/>
                </a:lnTo>
                <a:lnTo>
                  <a:pt x="8722" y="38202"/>
                </a:lnTo>
                <a:lnTo>
                  <a:pt x="10574" y="43531"/>
                </a:lnTo>
                <a:lnTo>
                  <a:pt x="12761" y="48988"/>
                </a:lnTo>
                <a:lnTo>
                  <a:pt x="17732" y="62672"/>
                </a:lnTo>
                <a:lnTo>
                  <a:pt x="37173" y="120072"/>
                </a:lnTo>
                <a:lnTo>
                  <a:pt x="40019" y="129544"/>
                </a:lnTo>
                <a:lnTo>
                  <a:pt x="48575" y="160124"/>
                </a:lnTo>
                <a:lnTo>
                  <a:pt x="54286" y="178741"/>
                </a:lnTo>
                <a:lnTo>
                  <a:pt x="62856" y="205287"/>
                </a:lnTo>
                <a:lnTo>
                  <a:pt x="65714" y="213023"/>
                </a:lnTo>
                <a:lnTo>
                  <a:pt x="68571" y="220086"/>
                </a:lnTo>
                <a:lnTo>
                  <a:pt x="71428" y="226699"/>
                </a:lnTo>
                <a:lnTo>
                  <a:pt x="74286" y="233965"/>
                </a:lnTo>
                <a:lnTo>
                  <a:pt x="80000" y="249659"/>
                </a:lnTo>
                <a:lnTo>
                  <a:pt x="88573" y="274560"/>
                </a:lnTo>
                <a:lnTo>
                  <a:pt x="90478" y="282065"/>
                </a:lnTo>
                <a:lnTo>
                  <a:pt x="91748" y="288974"/>
                </a:lnTo>
                <a:lnTo>
                  <a:pt x="92595" y="295484"/>
                </a:lnTo>
                <a:lnTo>
                  <a:pt x="94112" y="300777"/>
                </a:lnTo>
                <a:lnTo>
                  <a:pt x="96075" y="305258"/>
                </a:lnTo>
                <a:lnTo>
                  <a:pt x="98337" y="309198"/>
                </a:lnTo>
                <a:lnTo>
                  <a:pt x="100850" y="318656"/>
                </a:lnTo>
                <a:lnTo>
                  <a:pt x="102463" y="331148"/>
                </a:lnTo>
                <a:lnTo>
                  <a:pt x="102838" y="341821"/>
                </a:lnTo>
                <a:lnTo>
                  <a:pt x="102859" y="342758"/>
                </a:lnTo>
                <a:lnTo>
                  <a:pt x="102861" y="334223"/>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25"/>
          <p:cNvSpPr/>
          <p:nvPr/>
        </p:nvSpPr>
        <p:spPr>
          <a:xfrm>
            <a:off x="4812060" y="3679340"/>
            <a:ext cx="857220" cy="328612"/>
          </a:xfrm>
          <a:custGeom>
            <a:avLst/>
            <a:gdLst/>
            <a:ahLst/>
            <a:cxnLst/>
            <a:rect l="0" t="0" r="0" b="0"/>
            <a:pathLst>
              <a:path w="857220" h="328612">
                <a:moveTo>
                  <a:pt x="8542" y="143995"/>
                </a:moveTo>
                <a:lnTo>
                  <a:pt x="0" y="143995"/>
                </a:lnTo>
                <a:lnTo>
                  <a:pt x="12740" y="143995"/>
                </a:lnTo>
                <a:lnTo>
                  <a:pt x="15151" y="143042"/>
                </a:lnTo>
                <a:lnTo>
                  <a:pt x="23094" y="138103"/>
                </a:lnTo>
                <a:lnTo>
                  <a:pt x="31481" y="135264"/>
                </a:lnTo>
                <a:lnTo>
                  <a:pt x="45388" y="126254"/>
                </a:lnTo>
                <a:lnTo>
                  <a:pt x="58194" y="118101"/>
                </a:lnTo>
                <a:lnTo>
                  <a:pt x="68021" y="109652"/>
                </a:lnTo>
                <a:lnTo>
                  <a:pt x="76965" y="101117"/>
                </a:lnTo>
                <a:lnTo>
                  <a:pt x="83720" y="95410"/>
                </a:lnTo>
                <a:lnTo>
                  <a:pt x="97280" y="86842"/>
                </a:lnTo>
                <a:lnTo>
                  <a:pt x="107754" y="78271"/>
                </a:lnTo>
                <a:lnTo>
                  <a:pt x="116890" y="69699"/>
                </a:lnTo>
                <a:lnTo>
                  <a:pt x="122737" y="63985"/>
                </a:lnTo>
                <a:lnTo>
                  <a:pt x="126582" y="62080"/>
                </a:lnTo>
                <a:lnTo>
                  <a:pt x="140143" y="59398"/>
                </a:lnTo>
                <a:lnTo>
                  <a:pt x="156777" y="58418"/>
                </a:lnTo>
                <a:lnTo>
                  <a:pt x="159753" y="59321"/>
                </a:lnTo>
                <a:lnTo>
                  <a:pt x="168492" y="64190"/>
                </a:lnTo>
                <a:lnTo>
                  <a:pt x="174246" y="65663"/>
                </a:lnTo>
                <a:lnTo>
                  <a:pt x="177114" y="67961"/>
                </a:lnTo>
                <a:lnTo>
                  <a:pt x="182840" y="75595"/>
                </a:lnTo>
                <a:lnTo>
                  <a:pt x="186020" y="82797"/>
                </a:lnTo>
                <a:lnTo>
                  <a:pt x="188387" y="90126"/>
                </a:lnTo>
                <a:lnTo>
                  <a:pt x="192613" y="99733"/>
                </a:lnTo>
                <a:lnTo>
                  <a:pt x="200348" y="115851"/>
                </a:lnTo>
                <a:lnTo>
                  <a:pt x="202135" y="122375"/>
                </a:lnTo>
                <a:lnTo>
                  <a:pt x="203326" y="129582"/>
                </a:lnTo>
                <a:lnTo>
                  <a:pt x="204121" y="137244"/>
                </a:lnTo>
                <a:lnTo>
                  <a:pt x="204650" y="145209"/>
                </a:lnTo>
                <a:lnTo>
                  <a:pt x="205004" y="153377"/>
                </a:lnTo>
                <a:lnTo>
                  <a:pt x="205239" y="161679"/>
                </a:lnTo>
                <a:lnTo>
                  <a:pt x="206348" y="171024"/>
                </a:lnTo>
                <a:lnTo>
                  <a:pt x="208040" y="181065"/>
                </a:lnTo>
                <a:lnTo>
                  <a:pt x="210121" y="191568"/>
                </a:lnTo>
                <a:lnTo>
                  <a:pt x="212461" y="201428"/>
                </a:lnTo>
                <a:lnTo>
                  <a:pt x="214973" y="210858"/>
                </a:lnTo>
                <a:lnTo>
                  <a:pt x="217600" y="220003"/>
                </a:lnTo>
                <a:lnTo>
                  <a:pt x="219351" y="228004"/>
                </a:lnTo>
                <a:lnTo>
                  <a:pt x="220519" y="235243"/>
                </a:lnTo>
                <a:lnTo>
                  <a:pt x="221298" y="241975"/>
                </a:lnTo>
                <a:lnTo>
                  <a:pt x="221816" y="249320"/>
                </a:lnTo>
                <a:lnTo>
                  <a:pt x="222163" y="257074"/>
                </a:lnTo>
                <a:lnTo>
                  <a:pt x="222393" y="265101"/>
                </a:lnTo>
                <a:lnTo>
                  <a:pt x="223500" y="272357"/>
                </a:lnTo>
                <a:lnTo>
                  <a:pt x="225190" y="279100"/>
                </a:lnTo>
                <a:lnTo>
                  <a:pt x="227269" y="285499"/>
                </a:lnTo>
                <a:lnTo>
                  <a:pt x="229579" y="295151"/>
                </a:lnTo>
                <a:lnTo>
                  <a:pt x="230605" y="302615"/>
                </a:lnTo>
                <a:lnTo>
                  <a:pt x="231184" y="312172"/>
                </a:lnTo>
                <a:lnTo>
                  <a:pt x="231318" y="318118"/>
                </a:lnTo>
                <a:lnTo>
                  <a:pt x="232308" y="320084"/>
                </a:lnTo>
                <a:lnTo>
                  <a:pt x="233919" y="321395"/>
                </a:lnTo>
                <a:lnTo>
                  <a:pt x="235946" y="322269"/>
                </a:lnTo>
                <a:lnTo>
                  <a:pt x="237297" y="323804"/>
                </a:lnTo>
                <a:lnTo>
                  <a:pt x="238198" y="325780"/>
                </a:lnTo>
                <a:lnTo>
                  <a:pt x="238798" y="328050"/>
                </a:lnTo>
                <a:lnTo>
                  <a:pt x="239199" y="328611"/>
                </a:lnTo>
                <a:lnTo>
                  <a:pt x="239466" y="328032"/>
                </a:lnTo>
                <a:lnTo>
                  <a:pt x="239644" y="326694"/>
                </a:lnTo>
                <a:lnTo>
                  <a:pt x="238809" y="325801"/>
                </a:lnTo>
                <a:lnTo>
                  <a:pt x="237301" y="325207"/>
                </a:lnTo>
                <a:lnTo>
                  <a:pt x="235343" y="324810"/>
                </a:lnTo>
                <a:lnTo>
                  <a:pt x="234038" y="323593"/>
                </a:lnTo>
                <a:lnTo>
                  <a:pt x="233168" y="321830"/>
                </a:lnTo>
                <a:lnTo>
                  <a:pt x="232201" y="317330"/>
                </a:lnTo>
                <a:lnTo>
                  <a:pt x="231656" y="308489"/>
                </a:lnTo>
                <a:lnTo>
                  <a:pt x="231529" y="299336"/>
                </a:lnTo>
                <a:lnTo>
                  <a:pt x="230543" y="293275"/>
                </a:lnTo>
                <a:lnTo>
                  <a:pt x="228932" y="286378"/>
                </a:lnTo>
                <a:lnTo>
                  <a:pt x="226906" y="278921"/>
                </a:lnTo>
                <a:lnTo>
                  <a:pt x="225556" y="271094"/>
                </a:lnTo>
                <a:lnTo>
                  <a:pt x="224655" y="263017"/>
                </a:lnTo>
                <a:lnTo>
                  <a:pt x="224055" y="254776"/>
                </a:lnTo>
                <a:lnTo>
                  <a:pt x="223655" y="246423"/>
                </a:lnTo>
                <a:lnTo>
                  <a:pt x="223210" y="229524"/>
                </a:lnTo>
                <a:lnTo>
                  <a:pt x="224044" y="220064"/>
                </a:lnTo>
                <a:lnTo>
                  <a:pt x="225553" y="209947"/>
                </a:lnTo>
                <a:lnTo>
                  <a:pt x="227511" y="199393"/>
                </a:lnTo>
                <a:lnTo>
                  <a:pt x="228816" y="189500"/>
                </a:lnTo>
                <a:lnTo>
                  <a:pt x="229686" y="180046"/>
                </a:lnTo>
                <a:lnTo>
                  <a:pt x="230267" y="170887"/>
                </a:lnTo>
                <a:lnTo>
                  <a:pt x="231606" y="161923"/>
                </a:lnTo>
                <a:lnTo>
                  <a:pt x="233451" y="153089"/>
                </a:lnTo>
                <a:lnTo>
                  <a:pt x="235634" y="144342"/>
                </a:lnTo>
                <a:lnTo>
                  <a:pt x="238042" y="135654"/>
                </a:lnTo>
                <a:lnTo>
                  <a:pt x="243257" y="118380"/>
                </a:lnTo>
                <a:lnTo>
                  <a:pt x="251548" y="92590"/>
                </a:lnTo>
                <a:lnTo>
                  <a:pt x="254366" y="84960"/>
                </a:lnTo>
                <a:lnTo>
                  <a:pt x="257197" y="77968"/>
                </a:lnTo>
                <a:lnTo>
                  <a:pt x="260037" y="71402"/>
                </a:lnTo>
                <a:lnTo>
                  <a:pt x="265733" y="59026"/>
                </a:lnTo>
                <a:lnTo>
                  <a:pt x="268585" y="53059"/>
                </a:lnTo>
                <a:lnTo>
                  <a:pt x="272392" y="48128"/>
                </a:lnTo>
                <a:lnTo>
                  <a:pt x="281701" y="40110"/>
                </a:lnTo>
                <a:lnTo>
                  <a:pt x="293102" y="30241"/>
                </a:lnTo>
                <a:lnTo>
                  <a:pt x="307063" y="21284"/>
                </a:lnTo>
                <a:lnTo>
                  <a:pt x="315208" y="18019"/>
                </a:lnTo>
                <a:lnTo>
                  <a:pt x="318713" y="17148"/>
                </a:lnTo>
                <a:lnTo>
                  <a:pt x="322956" y="17520"/>
                </a:lnTo>
                <a:lnTo>
                  <a:pt x="332749" y="20474"/>
                </a:lnTo>
                <a:lnTo>
                  <a:pt x="340911" y="24962"/>
                </a:lnTo>
                <a:lnTo>
                  <a:pt x="344422" y="27492"/>
                </a:lnTo>
                <a:lnTo>
                  <a:pt x="350862" y="35383"/>
                </a:lnTo>
                <a:lnTo>
                  <a:pt x="353913" y="40155"/>
                </a:lnTo>
                <a:lnTo>
                  <a:pt x="356899" y="46193"/>
                </a:lnTo>
                <a:lnTo>
                  <a:pt x="359843" y="53076"/>
                </a:lnTo>
                <a:lnTo>
                  <a:pt x="362758" y="60522"/>
                </a:lnTo>
                <a:lnTo>
                  <a:pt x="368536" y="76416"/>
                </a:lnTo>
                <a:lnTo>
                  <a:pt x="371411" y="84655"/>
                </a:lnTo>
                <a:lnTo>
                  <a:pt x="373327" y="93004"/>
                </a:lnTo>
                <a:lnTo>
                  <a:pt x="374605" y="101429"/>
                </a:lnTo>
                <a:lnTo>
                  <a:pt x="375456" y="109902"/>
                </a:lnTo>
                <a:lnTo>
                  <a:pt x="376976" y="119361"/>
                </a:lnTo>
                <a:lnTo>
                  <a:pt x="378943" y="129477"/>
                </a:lnTo>
                <a:lnTo>
                  <a:pt x="381205" y="140032"/>
                </a:lnTo>
                <a:lnTo>
                  <a:pt x="382715" y="149925"/>
                </a:lnTo>
                <a:lnTo>
                  <a:pt x="383720" y="159378"/>
                </a:lnTo>
                <a:lnTo>
                  <a:pt x="384391" y="168538"/>
                </a:lnTo>
                <a:lnTo>
                  <a:pt x="383886" y="177502"/>
                </a:lnTo>
                <a:lnTo>
                  <a:pt x="382596" y="186335"/>
                </a:lnTo>
                <a:lnTo>
                  <a:pt x="380784" y="195082"/>
                </a:lnTo>
                <a:lnTo>
                  <a:pt x="379576" y="203770"/>
                </a:lnTo>
                <a:lnTo>
                  <a:pt x="378770" y="212420"/>
                </a:lnTo>
                <a:lnTo>
                  <a:pt x="377876" y="227746"/>
                </a:lnTo>
                <a:lnTo>
                  <a:pt x="377478" y="237732"/>
                </a:lnTo>
                <a:lnTo>
                  <a:pt x="374761" y="247886"/>
                </a:lnTo>
                <a:lnTo>
                  <a:pt x="371331" y="257796"/>
                </a:lnTo>
                <a:lnTo>
                  <a:pt x="369807" y="265375"/>
                </a:lnTo>
                <a:lnTo>
                  <a:pt x="368948" y="274998"/>
                </a:lnTo>
                <a:lnTo>
                  <a:pt x="368597" y="280995"/>
                </a:lnTo>
                <a:lnTo>
                  <a:pt x="368587" y="169549"/>
                </a:lnTo>
                <a:lnTo>
                  <a:pt x="369540" y="161031"/>
                </a:lnTo>
                <a:lnTo>
                  <a:pt x="371127" y="152495"/>
                </a:lnTo>
                <a:lnTo>
                  <a:pt x="373138" y="143946"/>
                </a:lnTo>
                <a:lnTo>
                  <a:pt x="375431" y="135390"/>
                </a:lnTo>
                <a:lnTo>
                  <a:pt x="380519" y="118263"/>
                </a:lnTo>
                <a:lnTo>
                  <a:pt x="384161" y="109695"/>
                </a:lnTo>
                <a:lnTo>
                  <a:pt x="388495" y="101126"/>
                </a:lnTo>
                <a:lnTo>
                  <a:pt x="397437" y="84937"/>
                </a:lnTo>
                <a:lnTo>
                  <a:pt x="404587" y="71392"/>
                </a:lnTo>
                <a:lnTo>
                  <a:pt x="408779" y="65113"/>
                </a:lnTo>
                <a:lnTo>
                  <a:pt x="413479" y="59022"/>
                </a:lnTo>
                <a:lnTo>
                  <a:pt x="418518" y="53056"/>
                </a:lnTo>
                <a:lnTo>
                  <a:pt x="422829" y="47174"/>
                </a:lnTo>
                <a:lnTo>
                  <a:pt x="426656" y="41348"/>
                </a:lnTo>
                <a:lnTo>
                  <a:pt x="430159" y="35558"/>
                </a:lnTo>
                <a:lnTo>
                  <a:pt x="439133" y="26586"/>
                </a:lnTo>
                <a:lnTo>
                  <a:pt x="449471" y="19423"/>
                </a:lnTo>
                <a:lnTo>
                  <a:pt x="465048" y="10035"/>
                </a:lnTo>
                <a:lnTo>
                  <a:pt x="476120" y="2174"/>
                </a:lnTo>
                <a:lnTo>
                  <a:pt x="482419" y="0"/>
                </a:lnTo>
                <a:lnTo>
                  <a:pt x="485433" y="374"/>
                </a:lnTo>
                <a:lnTo>
                  <a:pt x="488394" y="1575"/>
                </a:lnTo>
                <a:lnTo>
                  <a:pt x="491321" y="3328"/>
                </a:lnTo>
                <a:lnTo>
                  <a:pt x="499653" y="5276"/>
                </a:lnTo>
                <a:lnTo>
                  <a:pt x="504542" y="5796"/>
                </a:lnTo>
                <a:lnTo>
                  <a:pt x="508753" y="8047"/>
                </a:lnTo>
                <a:lnTo>
                  <a:pt x="515974" y="15629"/>
                </a:lnTo>
                <a:lnTo>
                  <a:pt x="522357" y="22808"/>
                </a:lnTo>
                <a:lnTo>
                  <a:pt x="525393" y="26056"/>
                </a:lnTo>
                <a:lnTo>
                  <a:pt x="527417" y="30126"/>
                </a:lnTo>
                <a:lnTo>
                  <a:pt x="529666" y="39729"/>
                </a:lnTo>
                <a:lnTo>
                  <a:pt x="531218" y="45909"/>
                </a:lnTo>
                <a:lnTo>
                  <a:pt x="533205" y="52887"/>
                </a:lnTo>
                <a:lnTo>
                  <a:pt x="537953" y="68260"/>
                </a:lnTo>
                <a:lnTo>
                  <a:pt x="543239" y="84617"/>
                </a:lnTo>
                <a:lnTo>
                  <a:pt x="545028" y="92027"/>
                </a:lnTo>
                <a:lnTo>
                  <a:pt x="546223" y="98872"/>
                </a:lnTo>
                <a:lnTo>
                  <a:pt x="547018" y="105341"/>
                </a:lnTo>
                <a:lnTo>
                  <a:pt x="547548" y="112510"/>
                </a:lnTo>
                <a:lnTo>
                  <a:pt x="547902" y="120148"/>
                </a:lnTo>
                <a:lnTo>
                  <a:pt x="548138" y="128096"/>
                </a:lnTo>
                <a:lnTo>
                  <a:pt x="549248" y="136253"/>
                </a:lnTo>
                <a:lnTo>
                  <a:pt x="550940" y="144549"/>
                </a:lnTo>
                <a:lnTo>
                  <a:pt x="553021" y="152936"/>
                </a:lnTo>
                <a:lnTo>
                  <a:pt x="554408" y="160434"/>
                </a:lnTo>
                <a:lnTo>
                  <a:pt x="555332" y="167336"/>
                </a:lnTo>
                <a:lnTo>
                  <a:pt x="555949" y="173843"/>
                </a:lnTo>
                <a:lnTo>
                  <a:pt x="557313" y="180086"/>
                </a:lnTo>
                <a:lnTo>
                  <a:pt x="559174" y="186153"/>
                </a:lnTo>
                <a:lnTo>
                  <a:pt x="561367" y="192103"/>
                </a:lnTo>
                <a:lnTo>
                  <a:pt x="562830" y="197974"/>
                </a:lnTo>
                <a:lnTo>
                  <a:pt x="563805" y="203793"/>
                </a:lnTo>
                <a:lnTo>
                  <a:pt x="564455" y="209578"/>
                </a:lnTo>
                <a:lnTo>
                  <a:pt x="565840" y="215339"/>
                </a:lnTo>
                <a:lnTo>
                  <a:pt x="567717" y="221085"/>
                </a:lnTo>
                <a:lnTo>
                  <a:pt x="569920" y="226821"/>
                </a:lnTo>
                <a:lnTo>
                  <a:pt x="574908" y="235734"/>
                </a:lnTo>
                <a:lnTo>
                  <a:pt x="580301" y="242870"/>
                </a:lnTo>
                <a:lnTo>
                  <a:pt x="588691" y="252243"/>
                </a:lnTo>
                <a:lnTo>
                  <a:pt x="597210" y="261052"/>
                </a:lnTo>
                <a:lnTo>
                  <a:pt x="602912" y="266823"/>
                </a:lnTo>
                <a:lnTo>
                  <a:pt x="605767" y="268743"/>
                </a:lnTo>
                <a:lnTo>
                  <a:pt x="614334" y="272397"/>
                </a:lnTo>
                <a:lnTo>
                  <a:pt x="620048" y="276627"/>
                </a:lnTo>
                <a:lnTo>
                  <a:pt x="622905" y="277184"/>
                </a:lnTo>
                <a:lnTo>
                  <a:pt x="625763" y="276603"/>
                </a:lnTo>
                <a:lnTo>
                  <a:pt x="628620" y="275263"/>
                </a:lnTo>
                <a:lnTo>
                  <a:pt x="636875" y="273774"/>
                </a:lnTo>
                <a:lnTo>
                  <a:pt x="641743" y="273377"/>
                </a:lnTo>
                <a:lnTo>
                  <a:pt x="645941" y="272159"/>
                </a:lnTo>
                <a:lnTo>
                  <a:pt x="653145" y="268267"/>
                </a:lnTo>
                <a:lnTo>
                  <a:pt x="662556" y="260720"/>
                </a:lnTo>
                <a:lnTo>
                  <a:pt x="668467" y="252705"/>
                </a:lnTo>
                <a:lnTo>
                  <a:pt x="675222" y="242793"/>
                </a:lnTo>
                <a:lnTo>
                  <a:pt x="679691" y="237483"/>
                </a:lnTo>
                <a:lnTo>
                  <a:pt x="684575" y="232038"/>
                </a:lnTo>
                <a:lnTo>
                  <a:pt x="688783" y="226502"/>
                </a:lnTo>
                <a:lnTo>
                  <a:pt x="692541" y="220907"/>
                </a:lnTo>
                <a:lnTo>
                  <a:pt x="695999" y="215272"/>
                </a:lnTo>
                <a:lnTo>
                  <a:pt x="699257" y="209610"/>
                </a:lnTo>
                <a:lnTo>
                  <a:pt x="705417" y="198240"/>
                </a:lnTo>
                <a:lnTo>
                  <a:pt x="708392" y="191588"/>
                </a:lnTo>
                <a:lnTo>
                  <a:pt x="711329" y="184296"/>
                </a:lnTo>
                <a:lnTo>
                  <a:pt x="714239" y="176577"/>
                </a:lnTo>
                <a:lnTo>
                  <a:pt x="717131" y="169527"/>
                </a:lnTo>
                <a:lnTo>
                  <a:pt x="720013" y="162921"/>
                </a:lnTo>
                <a:lnTo>
                  <a:pt x="722886" y="156612"/>
                </a:lnTo>
                <a:lnTo>
                  <a:pt x="726706" y="149549"/>
                </a:lnTo>
                <a:lnTo>
                  <a:pt x="731158" y="141982"/>
                </a:lnTo>
                <a:lnTo>
                  <a:pt x="736031" y="134081"/>
                </a:lnTo>
                <a:lnTo>
                  <a:pt x="739280" y="126908"/>
                </a:lnTo>
                <a:lnTo>
                  <a:pt x="741446" y="120221"/>
                </a:lnTo>
                <a:lnTo>
                  <a:pt x="742889" y="113858"/>
                </a:lnTo>
                <a:lnTo>
                  <a:pt x="744804" y="106759"/>
                </a:lnTo>
                <a:lnTo>
                  <a:pt x="749473" y="91250"/>
                </a:lnTo>
                <a:lnTo>
                  <a:pt x="751098" y="84067"/>
                </a:lnTo>
                <a:lnTo>
                  <a:pt x="752182" y="77373"/>
                </a:lnTo>
                <a:lnTo>
                  <a:pt x="752904" y="71005"/>
                </a:lnTo>
                <a:lnTo>
                  <a:pt x="753386" y="64855"/>
                </a:lnTo>
                <a:lnTo>
                  <a:pt x="753708" y="58850"/>
                </a:lnTo>
                <a:lnTo>
                  <a:pt x="754159" y="43837"/>
                </a:lnTo>
                <a:lnTo>
                  <a:pt x="754312" y="30230"/>
                </a:lnTo>
                <a:lnTo>
                  <a:pt x="753372" y="27194"/>
                </a:lnTo>
                <a:lnTo>
                  <a:pt x="749788" y="21281"/>
                </a:lnTo>
                <a:lnTo>
                  <a:pt x="742414" y="12597"/>
                </a:lnTo>
                <a:lnTo>
                  <a:pt x="738748" y="8542"/>
                </a:lnTo>
                <a:lnTo>
                  <a:pt x="737281" y="7973"/>
                </a:lnTo>
                <a:lnTo>
                  <a:pt x="733111" y="7341"/>
                </a:lnTo>
                <a:lnTo>
                  <a:pt x="725543" y="9599"/>
                </a:lnTo>
                <a:lnTo>
                  <a:pt x="716781" y="13779"/>
                </a:lnTo>
                <a:lnTo>
                  <a:pt x="709713" y="18811"/>
                </a:lnTo>
                <a:lnTo>
                  <a:pt x="703396" y="26762"/>
                </a:lnTo>
                <a:lnTo>
                  <a:pt x="700378" y="31550"/>
                </a:lnTo>
                <a:lnTo>
                  <a:pt x="691945" y="39409"/>
                </a:lnTo>
                <a:lnTo>
                  <a:pt x="687029" y="42839"/>
                </a:lnTo>
                <a:lnTo>
                  <a:pt x="679027" y="51729"/>
                </a:lnTo>
                <a:lnTo>
                  <a:pt x="675559" y="56767"/>
                </a:lnTo>
                <a:lnTo>
                  <a:pt x="672295" y="62030"/>
                </a:lnTo>
                <a:lnTo>
                  <a:pt x="669167" y="67444"/>
                </a:lnTo>
                <a:lnTo>
                  <a:pt x="666129" y="72958"/>
                </a:lnTo>
                <a:lnTo>
                  <a:pt x="664103" y="78540"/>
                </a:lnTo>
                <a:lnTo>
                  <a:pt x="662753" y="84165"/>
                </a:lnTo>
                <a:lnTo>
                  <a:pt x="661852" y="89821"/>
                </a:lnTo>
                <a:lnTo>
                  <a:pt x="661252" y="95497"/>
                </a:lnTo>
                <a:lnTo>
                  <a:pt x="660852" y="101185"/>
                </a:lnTo>
                <a:lnTo>
                  <a:pt x="660586" y="106882"/>
                </a:lnTo>
                <a:lnTo>
                  <a:pt x="660289" y="118293"/>
                </a:lnTo>
                <a:lnTo>
                  <a:pt x="660099" y="141140"/>
                </a:lnTo>
                <a:lnTo>
                  <a:pt x="661036" y="146854"/>
                </a:lnTo>
                <a:lnTo>
                  <a:pt x="662613" y="152568"/>
                </a:lnTo>
                <a:lnTo>
                  <a:pt x="664616" y="158283"/>
                </a:lnTo>
                <a:lnTo>
                  <a:pt x="666905" y="163998"/>
                </a:lnTo>
                <a:lnTo>
                  <a:pt x="669383" y="169713"/>
                </a:lnTo>
                <a:lnTo>
                  <a:pt x="671988" y="175428"/>
                </a:lnTo>
                <a:lnTo>
                  <a:pt x="675629" y="181142"/>
                </a:lnTo>
                <a:lnTo>
                  <a:pt x="679962" y="186857"/>
                </a:lnTo>
                <a:lnTo>
                  <a:pt x="684756" y="192572"/>
                </a:lnTo>
                <a:lnTo>
                  <a:pt x="688904" y="198287"/>
                </a:lnTo>
                <a:lnTo>
                  <a:pt x="692621" y="204002"/>
                </a:lnTo>
                <a:lnTo>
                  <a:pt x="696053" y="209717"/>
                </a:lnTo>
                <a:lnTo>
                  <a:pt x="704945" y="218607"/>
                </a:lnTo>
                <a:lnTo>
                  <a:pt x="714294" y="225733"/>
                </a:lnTo>
                <a:lnTo>
                  <a:pt x="725866" y="235100"/>
                </a:lnTo>
                <a:lnTo>
                  <a:pt x="740935" y="243908"/>
                </a:lnTo>
                <a:lnTo>
                  <a:pt x="751881" y="249678"/>
                </a:lnTo>
                <a:lnTo>
                  <a:pt x="763095" y="252878"/>
                </a:lnTo>
                <a:lnTo>
                  <a:pt x="768752" y="253731"/>
                </a:lnTo>
                <a:lnTo>
                  <a:pt x="777578" y="257219"/>
                </a:lnTo>
                <a:lnTo>
                  <a:pt x="781265" y="259482"/>
                </a:lnTo>
                <a:lnTo>
                  <a:pt x="790442" y="261998"/>
                </a:lnTo>
                <a:lnTo>
                  <a:pt x="816499" y="263744"/>
                </a:lnTo>
                <a:lnTo>
                  <a:pt x="838440" y="263975"/>
                </a:lnTo>
                <a:lnTo>
                  <a:pt x="842795" y="263034"/>
                </a:lnTo>
                <a:lnTo>
                  <a:pt x="857219" y="25543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26"/>
          <p:cNvSpPr/>
          <p:nvPr/>
        </p:nvSpPr>
        <p:spPr>
          <a:xfrm>
            <a:off x="5730628" y="3600612"/>
            <a:ext cx="564445" cy="359699"/>
          </a:xfrm>
          <a:custGeom>
            <a:avLst/>
            <a:gdLst/>
            <a:ahLst/>
            <a:cxnLst/>
            <a:rect l="0" t="0" r="0" b="0"/>
            <a:pathLst>
              <a:path w="564445" h="359699">
                <a:moveTo>
                  <a:pt x="135819" y="76990"/>
                </a:moveTo>
                <a:lnTo>
                  <a:pt x="131268" y="76990"/>
                </a:lnTo>
                <a:lnTo>
                  <a:pt x="129927" y="76038"/>
                </a:lnTo>
                <a:lnTo>
                  <a:pt x="129034" y="74450"/>
                </a:lnTo>
                <a:lnTo>
                  <a:pt x="128041" y="70146"/>
                </a:lnTo>
                <a:lnTo>
                  <a:pt x="127403" y="59622"/>
                </a:lnTo>
                <a:lnTo>
                  <a:pt x="127351" y="56839"/>
                </a:lnTo>
                <a:lnTo>
                  <a:pt x="126364" y="54983"/>
                </a:lnTo>
                <a:lnTo>
                  <a:pt x="124753" y="53747"/>
                </a:lnTo>
                <a:lnTo>
                  <a:pt x="119875" y="51761"/>
                </a:lnTo>
                <a:lnTo>
                  <a:pt x="106848" y="51315"/>
                </a:lnTo>
                <a:lnTo>
                  <a:pt x="104123" y="52254"/>
                </a:lnTo>
                <a:lnTo>
                  <a:pt x="98554" y="55836"/>
                </a:lnTo>
                <a:lnTo>
                  <a:pt x="92904" y="63143"/>
                </a:lnTo>
                <a:lnTo>
                  <a:pt x="86266" y="72741"/>
                </a:lnTo>
                <a:lnTo>
                  <a:pt x="76966" y="83357"/>
                </a:lnTo>
                <a:lnTo>
                  <a:pt x="69022" y="94425"/>
                </a:lnTo>
                <a:lnTo>
                  <a:pt x="65570" y="100043"/>
                </a:lnTo>
                <a:lnTo>
                  <a:pt x="61364" y="105694"/>
                </a:lnTo>
                <a:lnTo>
                  <a:pt x="56655" y="111366"/>
                </a:lnTo>
                <a:lnTo>
                  <a:pt x="51610" y="117052"/>
                </a:lnTo>
                <a:lnTo>
                  <a:pt x="47295" y="122748"/>
                </a:lnTo>
                <a:lnTo>
                  <a:pt x="43466" y="128451"/>
                </a:lnTo>
                <a:lnTo>
                  <a:pt x="39960" y="134157"/>
                </a:lnTo>
                <a:lnTo>
                  <a:pt x="36671" y="140819"/>
                </a:lnTo>
                <a:lnTo>
                  <a:pt x="33525" y="148118"/>
                </a:lnTo>
                <a:lnTo>
                  <a:pt x="30476" y="155841"/>
                </a:lnTo>
                <a:lnTo>
                  <a:pt x="27490" y="162895"/>
                </a:lnTo>
                <a:lnTo>
                  <a:pt x="21633" y="175812"/>
                </a:lnTo>
                <a:lnTo>
                  <a:pt x="18737" y="182877"/>
                </a:lnTo>
                <a:lnTo>
                  <a:pt x="15855" y="190444"/>
                </a:lnTo>
                <a:lnTo>
                  <a:pt x="12980" y="198346"/>
                </a:lnTo>
                <a:lnTo>
                  <a:pt x="11064" y="206471"/>
                </a:lnTo>
                <a:lnTo>
                  <a:pt x="9786" y="214746"/>
                </a:lnTo>
                <a:lnTo>
                  <a:pt x="8935" y="223120"/>
                </a:lnTo>
                <a:lnTo>
                  <a:pt x="7415" y="231560"/>
                </a:lnTo>
                <a:lnTo>
                  <a:pt x="5449" y="240044"/>
                </a:lnTo>
                <a:lnTo>
                  <a:pt x="3185" y="248558"/>
                </a:lnTo>
                <a:lnTo>
                  <a:pt x="1677" y="256139"/>
                </a:lnTo>
                <a:lnTo>
                  <a:pt x="671" y="263097"/>
                </a:lnTo>
                <a:lnTo>
                  <a:pt x="0" y="269642"/>
                </a:lnTo>
                <a:lnTo>
                  <a:pt x="506" y="275909"/>
                </a:lnTo>
                <a:lnTo>
                  <a:pt x="1795" y="281993"/>
                </a:lnTo>
                <a:lnTo>
                  <a:pt x="5768" y="292880"/>
                </a:lnTo>
                <a:lnTo>
                  <a:pt x="10708" y="300894"/>
                </a:lnTo>
                <a:lnTo>
                  <a:pt x="13539" y="307630"/>
                </a:lnTo>
                <a:lnTo>
                  <a:pt x="14294" y="310760"/>
                </a:lnTo>
                <a:lnTo>
                  <a:pt x="17673" y="316778"/>
                </a:lnTo>
                <a:lnTo>
                  <a:pt x="19908" y="319716"/>
                </a:lnTo>
                <a:lnTo>
                  <a:pt x="22350" y="321675"/>
                </a:lnTo>
                <a:lnTo>
                  <a:pt x="24931" y="322981"/>
                </a:lnTo>
                <a:lnTo>
                  <a:pt x="30338" y="324432"/>
                </a:lnTo>
                <a:lnTo>
                  <a:pt x="44110" y="325363"/>
                </a:lnTo>
                <a:lnTo>
                  <a:pt x="60342" y="325547"/>
                </a:lnTo>
                <a:lnTo>
                  <a:pt x="69254" y="323033"/>
                </a:lnTo>
                <a:lnTo>
                  <a:pt x="74297" y="321028"/>
                </a:lnTo>
                <a:lnTo>
                  <a:pt x="78612" y="317787"/>
                </a:lnTo>
                <a:lnTo>
                  <a:pt x="85946" y="309106"/>
                </a:lnTo>
                <a:lnTo>
                  <a:pt x="92381" y="298898"/>
                </a:lnTo>
                <a:lnTo>
                  <a:pt x="99368" y="288011"/>
                </a:lnTo>
                <a:lnTo>
                  <a:pt x="108824" y="276822"/>
                </a:lnTo>
                <a:lnTo>
                  <a:pt x="113060" y="271172"/>
                </a:lnTo>
                <a:lnTo>
                  <a:pt x="116836" y="265499"/>
                </a:lnTo>
                <a:lnTo>
                  <a:pt x="120307" y="259813"/>
                </a:lnTo>
                <a:lnTo>
                  <a:pt x="123572" y="253165"/>
                </a:lnTo>
                <a:lnTo>
                  <a:pt x="126702" y="245875"/>
                </a:lnTo>
                <a:lnTo>
                  <a:pt x="129741" y="238157"/>
                </a:lnTo>
                <a:lnTo>
                  <a:pt x="132719" y="231107"/>
                </a:lnTo>
                <a:lnTo>
                  <a:pt x="138569" y="218194"/>
                </a:lnTo>
                <a:lnTo>
                  <a:pt x="140510" y="211131"/>
                </a:lnTo>
                <a:lnTo>
                  <a:pt x="141804" y="203565"/>
                </a:lnTo>
                <a:lnTo>
                  <a:pt x="142666" y="195663"/>
                </a:lnTo>
                <a:lnTo>
                  <a:pt x="144194" y="188491"/>
                </a:lnTo>
                <a:lnTo>
                  <a:pt x="146165" y="181804"/>
                </a:lnTo>
                <a:lnTo>
                  <a:pt x="148431" y="175441"/>
                </a:lnTo>
                <a:lnTo>
                  <a:pt x="149942" y="169294"/>
                </a:lnTo>
                <a:lnTo>
                  <a:pt x="150950" y="163291"/>
                </a:lnTo>
                <a:lnTo>
                  <a:pt x="151621" y="157384"/>
                </a:lnTo>
                <a:lnTo>
                  <a:pt x="152069" y="151541"/>
                </a:lnTo>
                <a:lnTo>
                  <a:pt x="152367" y="145741"/>
                </a:lnTo>
                <a:lnTo>
                  <a:pt x="152699" y="134216"/>
                </a:lnTo>
                <a:lnTo>
                  <a:pt x="152846" y="122744"/>
                </a:lnTo>
                <a:lnTo>
                  <a:pt x="151933" y="117018"/>
                </a:lnTo>
                <a:lnTo>
                  <a:pt x="150372" y="111295"/>
                </a:lnTo>
                <a:lnTo>
                  <a:pt x="147050" y="100809"/>
                </a:lnTo>
                <a:lnTo>
                  <a:pt x="145573" y="92974"/>
                </a:lnTo>
                <a:lnTo>
                  <a:pt x="142377" y="83777"/>
                </a:lnTo>
                <a:lnTo>
                  <a:pt x="137781" y="74291"/>
                </a:lnTo>
                <a:lnTo>
                  <a:pt x="130791" y="64549"/>
                </a:lnTo>
                <a:lnTo>
                  <a:pt x="128822" y="61936"/>
                </a:lnTo>
                <a:lnTo>
                  <a:pt x="127946" y="58234"/>
                </a:lnTo>
                <a:lnTo>
                  <a:pt x="127384" y="52647"/>
                </a:lnTo>
                <a:lnTo>
                  <a:pt x="127252" y="61909"/>
                </a:lnTo>
                <a:lnTo>
                  <a:pt x="127248" y="76234"/>
                </a:lnTo>
                <a:lnTo>
                  <a:pt x="128200" y="80296"/>
                </a:lnTo>
                <a:lnTo>
                  <a:pt x="133138" y="91516"/>
                </a:lnTo>
                <a:lnTo>
                  <a:pt x="134627" y="101226"/>
                </a:lnTo>
                <a:lnTo>
                  <a:pt x="137830" y="111892"/>
                </a:lnTo>
                <a:lnTo>
                  <a:pt x="141475" y="122982"/>
                </a:lnTo>
                <a:lnTo>
                  <a:pt x="142447" y="128606"/>
                </a:lnTo>
                <a:lnTo>
                  <a:pt x="143096" y="134261"/>
                </a:lnTo>
                <a:lnTo>
                  <a:pt x="144480" y="140888"/>
                </a:lnTo>
                <a:lnTo>
                  <a:pt x="146356" y="148164"/>
                </a:lnTo>
                <a:lnTo>
                  <a:pt x="148558" y="155872"/>
                </a:lnTo>
                <a:lnTo>
                  <a:pt x="150980" y="162916"/>
                </a:lnTo>
                <a:lnTo>
                  <a:pt x="153546" y="169516"/>
                </a:lnTo>
                <a:lnTo>
                  <a:pt x="156209" y="175822"/>
                </a:lnTo>
                <a:lnTo>
                  <a:pt x="157985" y="182883"/>
                </a:lnTo>
                <a:lnTo>
                  <a:pt x="159169" y="190448"/>
                </a:lnTo>
                <a:lnTo>
                  <a:pt x="159958" y="198349"/>
                </a:lnTo>
                <a:lnTo>
                  <a:pt x="161437" y="205521"/>
                </a:lnTo>
                <a:lnTo>
                  <a:pt x="163375" y="212207"/>
                </a:lnTo>
                <a:lnTo>
                  <a:pt x="173329" y="241177"/>
                </a:lnTo>
                <a:lnTo>
                  <a:pt x="176066" y="248361"/>
                </a:lnTo>
                <a:lnTo>
                  <a:pt x="178843" y="255054"/>
                </a:lnTo>
                <a:lnTo>
                  <a:pt x="181647" y="261422"/>
                </a:lnTo>
                <a:lnTo>
                  <a:pt x="187302" y="273578"/>
                </a:lnTo>
                <a:lnTo>
                  <a:pt x="192038" y="284377"/>
                </a:lnTo>
                <a:lnTo>
                  <a:pt x="194143" y="292352"/>
                </a:lnTo>
                <a:lnTo>
                  <a:pt x="197618" y="299072"/>
                </a:lnTo>
                <a:lnTo>
                  <a:pt x="204930" y="308209"/>
                </a:lnTo>
                <a:lnTo>
                  <a:pt x="211383" y="315280"/>
                </a:lnTo>
                <a:lnTo>
                  <a:pt x="212865" y="315860"/>
                </a:lnTo>
                <a:lnTo>
                  <a:pt x="219502" y="316676"/>
                </a:lnTo>
                <a:lnTo>
                  <a:pt x="228531" y="316975"/>
                </a:lnTo>
                <a:lnTo>
                  <a:pt x="231952" y="314460"/>
                </a:lnTo>
                <a:lnTo>
                  <a:pt x="241909" y="305084"/>
                </a:lnTo>
                <a:lnTo>
                  <a:pt x="243693" y="301443"/>
                </a:lnTo>
                <a:lnTo>
                  <a:pt x="245676" y="292317"/>
                </a:lnTo>
                <a:lnTo>
                  <a:pt x="249097" y="281911"/>
                </a:lnTo>
                <a:lnTo>
                  <a:pt x="253792" y="270936"/>
                </a:lnTo>
                <a:lnTo>
                  <a:pt x="259054" y="259708"/>
                </a:lnTo>
                <a:lnTo>
                  <a:pt x="260838" y="254047"/>
                </a:lnTo>
                <a:lnTo>
                  <a:pt x="262028" y="248368"/>
                </a:lnTo>
                <a:lnTo>
                  <a:pt x="262821" y="242677"/>
                </a:lnTo>
                <a:lnTo>
                  <a:pt x="264302" y="236025"/>
                </a:lnTo>
                <a:lnTo>
                  <a:pt x="266242" y="228734"/>
                </a:lnTo>
                <a:lnTo>
                  <a:pt x="268487" y="221015"/>
                </a:lnTo>
                <a:lnTo>
                  <a:pt x="269985" y="213012"/>
                </a:lnTo>
                <a:lnTo>
                  <a:pt x="270983" y="204819"/>
                </a:lnTo>
                <a:lnTo>
                  <a:pt x="271649" y="196499"/>
                </a:lnTo>
                <a:lnTo>
                  <a:pt x="273045" y="189048"/>
                </a:lnTo>
                <a:lnTo>
                  <a:pt x="274927" y="182175"/>
                </a:lnTo>
                <a:lnTo>
                  <a:pt x="284794" y="152906"/>
                </a:lnTo>
                <a:lnTo>
                  <a:pt x="286571" y="145698"/>
                </a:lnTo>
                <a:lnTo>
                  <a:pt x="287755" y="138988"/>
                </a:lnTo>
                <a:lnTo>
                  <a:pt x="288545" y="132610"/>
                </a:lnTo>
                <a:lnTo>
                  <a:pt x="289071" y="125500"/>
                </a:lnTo>
                <a:lnTo>
                  <a:pt x="289422" y="117902"/>
                </a:lnTo>
                <a:lnTo>
                  <a:pt x="289916" y="96098"/>
                </a:lnTo>
                <a:lnTo>
                  <a:pt x="289985" y="89728"/>
                </a:lnTo>
                <a:lnTo>
                  <a:pt x="290984" y="83577"/>
                </a:lnTo>
                <a:lnTo>
                  <a:pt x="292603" y="77572"/>
                </a:lnTo>
                <a:lnTo>
                  <a:pt x="295988" y="66771"/>
                </a:lnTo>
                <a:lnTo>
                  <a:pt x="297493" y="58796"/>
                </a:lnTo>
                <a:lnTo>
                  <a:pt x="298340" y="48951"/>
                </a:lnTo>
                <a:lnTo>
                  <a:pt x="298694" y="42748"/>
                </a:lnTo>
                <a:lnTo>
                  <a:pt x="298697" y="83251"/>
                </a:lnTo>
                <a:lnTo>
                  <a:pt x="301237" y="94378"/>
                </a:lnTo>
                <a:lnTo>
                  <a:pt x="303247" y="100012"/>
                </a:lnTo>
                <a:lnTo>
                  <a:pt x="304588" y="106626"/>
                </a:lnTo>
                <a:lnTo>
                  <a:pt x="305482" y="113892"/>
                </a:lnTo>
                <a:lnTo>
                  <a:pt x="306077" y="121594"/>
                </a:lnTo>
                <a:lnTo>
                  <a:pt x="307427" y="129586"/>
                </a:lnTo>
                <a:lnTo>
                  <a:pt x="309280" y="137771"/>
                </a:lnTo>
                <a:lnTo>
                  <a:pt x="311467" y="146086"/>
                </a:lnTo>
                <a:lnTo>
                  <a:pt x="312925" y="153534"/>
                </a:lnTo>
                <a:lnTo>
                  <a:pt x="313897" y="160404"/>
                </a:lnTo>
                <a:lnTo>
                  <a:pt x="314546" y="166890"/>
                </a:lnTo>
                <a:lnTo>
                  <a:pt x="315930" y="174071"/>
                </a:lnTo>
                <a:lnTo>
                  <a:pt x="317806" y="181716"/>
                </a:lnTo>
                <a:lnTo>
                  <a:pt x="320008" y="189669"/>
                </a:lnTo>
                <a:lnTo>
                  <a:pt x="321477" y="196877"/>
                </a:lnTo>
                <a:lnTo>
                  <a:pt x="322456" y="203587"/>
                </a:lnTo>
                <a:lnTo>
                  <a:pt x="323109" y="209966"/>
                </a:lnTo>
                <a:lnTo>
                  <a:pt x="324496" y="216123"/>
                </a:lnTo>
                <a:lnTo>
                  <a:pt x="326374" y="222133"/>
                </a:lnTo>
                <a:lnTo>
                  <a:pt x="328578" y="228045"/>
                </a:lnTo>
                <a:lnTo>
                  <a:pt x="330048" y="233891"/>
                </a:lnTo>
                <a:lnTo>
                  <a:pt x="331027" y="239693"/>
                </a:lnTo>
                <a:lnTo>
                  <a:pt x="331681" y="245466"/>
                </a:lnTo>
                <a:lnTo>
                  <a:pt x="333068" y="251220"/>
                </a:lnTo>
                <a:lnTo>
                  <a:pt x="334946" y="256961"/>
                </a:lnTo>
                <a:lnTo>
                  <a:pt x="338620" y="267467"/>
                </a:lnTo>
                <a:lnTo>
                  <a:pt x="340253" y="275311"/>
                </a:lnTo>
                <a:lnTo>
                  <a:pt x="340979" y="284513"/>
                </a:lnTo>
                <a:lnTo>
                  <a:pt x="341172" y="289634"/>
                </a:lnTo>
                <a:lnTo>
                  <a:pt x="342254" y="294000"/>
                </a:lnTo>
                <a:lnTo>
                  <a:pt x="347374" y="303743"/>
                </a:lnTo>
                <a:lnTo>
                  <a:pt x="348906" y="306357"/>
                </a:lnTo>
                <a:lnTo>
                  <a:pt x="349587" y="310058"/>
                </a:lnTo>
                <a:lnTo>
                  <a:pt x="349768" y="312379"/>
                </a:lnTo>
                <a:lnTo>
                  <a:pt x="350842" y="313926"/>
                </a:lnTo>
                <a:lnTo>
                  <a:pt x="352510" y="314957"/>
                </a:lnTo>
                <a:lnTo>
                  <a:pt x="357481" y="316613"/>
                </a:lnTo>
                <a:lnTo>
                  <a:pt x="356936" y="316748"/>
                </a:lnTo>
                <a:lnTo>
                  <a:pt x="353791" y="316900"/>
                </a:lnTo>
                <a:lnTo>
                  <a:pt x="352571" y="315987"/>
                </a:lnTo>
                <a:lnTo>
                  <a:pt x="351758" y="314426"/>
                </a:lnTo>
                <a:lnTo>
                  <a:pt x="350855" y="310152"/>
                </a:lnTo>
                <a:lnTo>
                  <a:pt x="350346" y="301439"/>
                </a:lnTo>
                <a:lnTo>
                  <a:pt x="350227" y="292315"/>
                </a:lnTo>
                <a:lnTo>
                  <a:pt x="347634" y="281910"/>
                </a:lnTo>
                <a:lnTo>
                  <a:pt x="344259" y="270936"/>
                </a:lnTo>
                <a:lnTo>
                  <a:pt x="342759" y="259708"/>
                </a:lnTo>
                <a:lnTo>
                  <a:pt x="342359" y="253095"/>
                </a:lnTo>
                <a:lnTo>
                  <a:pt x="341915" y="238126"/>
                </a:lnTo>
                <a:lnTo>
                  <a:pt x="341590" y="188280"/>
                </a:lnTo>
                <a:lnTo>
                  <a:pt x="342532" y="179758"/>
                </a:lnTo>
                <a:lnTo>
                  <a:pt x="344113" y="171220"/>
                </a:lnTo>
                <a:lnTo>
                  <a:pt x="346119" y="162670"/>
                </a:lnTo>
                <a:lnTo>
                  <a:pt x="348409" y="154113"/>
                </a:lnTo>
                <a:lnTo>
                  <a:pt x="353494" y="136984"/>
                </a:lnTo>
                <a:lnTo>
                  <a:pt x="364518" y="102705"/>
                </a:lnTo>
                <a:lnTo>
                  <a:pt x="370178" y="85561"/>
                </a:lnTo>
                <a:lnTo>
                  <a:pt x="373021" y="77942"/>
                </a:lnTo>
                <a:lnTo>
                  <a:pt x="375869" y="70957"/>
                </a:lnTo>
                <a:lnTo>
                  <a:pt x="378720" y="64396"/>
                </a:lnTo>
                <a:lnTo>
                  <a:pt x="384427" y="52025"/>
                </a:lnTo>
                <a:lnTo>
                  <a:pt x="387283" y="46059"/>
                </a:lnTo>
                <a:lnTo>
                  <a:pt x="391092" y="40177"/>
                </a:lnTo>
                <a:lnTo>
                  <a:pt x="395536" y="34351"/>
                </a:lnTo>
                <a:lnTo>
                  <a:pt x="404601" y="23749"/>
                </a:lnTo>
                <a:lnTo>
                  <a:pt x="411805" y="15862"/>
                </a:lnTo>
                <a:lnTo>
                  <a:pt x="421216" y="6067"/>
                </a:lnTo>
                <a:lnTo>
                  <a:pt x="424191" y="3991"/>
                </a:lnTo>
                <a:lnTo>
                  <a:pt x="430037" y="1684"/>
                </a:lnTo>
                <a:lnTo>
                  <a:pt x="441551" y="202"/>
                </a:lnTo>
                <a:lnTo>
                  <a:pt x="447277" y="0"/>
                </a:lnTo>
                <a:lnTo>
                  <a:pt x="450138" y="898"/>
                </a:lnTo>
                <a:lnTo>
                  <a:pt x="455856" y="4436"/>
                </a:lnTo>
                <a:lnTo>
                  <a:pt x="464431" y="11784"/>
                </a:lnTo>
                <a:lnTo>
                  <a:pt x="470146" y="22292"/>
                </a:lnTo>
                <a:lnTo>
                  <a:pt x="473004" y="29095"/>
                </a:lnTo>
                <a:lnTo>
                  <a:pt x="474909" y="35535"/>
                </a:lnTo>
                <a:lnTo>
                  <a:pt x="476179" y="41733"/>
                </a:lnTo>
                <a:lnTo>
                  <a:pt x="477025" y="47770"/>
                </a:lnTo>
                <a:lnTo>
                  <a:pt x="478542" y="54653"/>
                </a:lnTo>
                <a:lnTo>
                  <a:pt x="480506" y="62098"/>
                </a:lnTo>
                <a:lnTo>
                  <a:pt x="482768" y="69920"/>
                </a:lnTo>
                <a:lnTo>
                  <a:pt x="484276" y="77992"/>
                </a:lnTo>
                <a:lnTo>
                  <a:pt x="485281" y="86230"/>
                </a:lnTo>
                <a:lnTo>
                  <a:pt x="485951" y="94580"/>
                </a:lnTo>
                <a:lnTo>
                  <a:pt x="486398" y="103004"/>
                </a:lnTo>
                <a:lnTo>
                  <a:pt x="486894" y="119984"/>
                </a:lnTo>
                <a:lnTo>
                  <a:pt x="487257" y="171300"/>
                </a:lnTo>
                <a:lnTo>
                  <a:pt x="487292" y="266777"/>
                </a:lnTo>
                <a:lnTo>
                  <a:pt x="488244" y="274952"/>
                </a:lnTo>
                <a:lnTo>
                  <a:pt x="489831" y="283260"/>
                </a:lnTo>
                <a:lnTo>
                  <a:pt x="491842" y="291656"/>
                </a:lnTo>
                <a:lnTo>
                  <a:pt x="493183" y="299158"/>
                </a:lnTo>
                <a:lnTo>
                  <a:pt x="494077" y="306065"/>
                </a:lnTo>
                <a:lnTo>
                  <a:pt x="494673" y="312574"/>
                </a:lnTo>
                <a:lnTo>
                  <a:pt x="497875" y="322346"/>
                </a:lnTo>
                <a:lnTo>
                  <a:pt x="502473" y="330817"/>
                </a:lnTo>
                <a:lnTo>
                  <a:pt x="507691" y="340933"/>
                </a:lnTo>
                <a:lnTo>
                  <a:pt x="513186" y="349238"/>
                </a:lnTo>
                <a:lnTo>
                  <a:pt x="515984" y="352786"/>
                </a:lnTo>
                <a:lnTo>
                  <a:pt x="518803" y="355151"/>
                </a:lnTo>
                <a:lnTo>
                  <a:pt x="521634" y="356729"/>
                </a:lnTo>
                <a:lnTo>
                  <a:pt x="527320" y="358481"/>
                </a:lnTo>
                <a:lnTo>
                  <a:pt x="541587" y="359698"/>
                </a:lnTo>
                <a:lnTo>
                  <a:pt x="549840" y="357261"/>
                </a:lnTo>
                <a:lnTo>
                  <a:pt x="564444" y="35131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27"/>
          <p:cNvSpPr/>
          <p:nvPr/>
        </p:nvSpPr>
        <p:spPr>
          <a:xfrm>
            <a:off x="6415087" y="3651885"/>
            <a:ext cx="205741" cy="25718"/>
          </a:xfrm>
          <a:custGeom>
            <a:avLst/>
            <a:gdLst/>
            <a:ahLst/>
            <a:cxnLst/>
            <a:rect l="0" t="0" r="0" b="0"/>
            <a:pathLst>
              <a:path w="205741" h="25718">
                <a:moveTo>
                  <a:pt x="0" y="25717"/>
                </a:moveTo>
                <a:lnTo>
                  <a:pt x="4551" y="25717"/>
                </a:lnTo>
                <a:lnTo>
                  <a:pt x="6844" y="24765"/>
                </a:lnTo>
                <a:lnTo>
                  <a:pt x="9325" y="23177"/>
                </a:lnTo>
                <a:lnTo>
                  <a:pt x="11931" y="21166"/>
                </a:lnTo>
                <a:lnTo>
                  <a:pt x="15574" y="19826"/>
                </a:lnTo>
                <a:lnTo>
                  <a:pt x="19908" y="18932"/>
                </a:lnTo>
                <a:lnTo>
                  <a:pt x="24702" y="18336"/>
                </a:lnTo>
                <a:lnTo>
                  <a:pt x="28851" y="17939"/>
                </a:lnTo>
                <a:lnTo>
                  <a:pt x="32569" y="17674"/>
                </a:lnTo>
                <a:lnTo>
                  <a:pt x="36000" y="17498"/>
                </a:lnTo>
                <a:lnTo>
                  <a:pt x="47432" y="17301"/>
                </a:lnTo>
                <a:lnTo>
                  <a:pt x="54482" y="17249"/>
                </a:lnTo>
                <a:lnTo>
                  <a:pt x="61087" y="16262"/>
                </a:lnTo>
                <a:lnTo>
                  <a:pt x="67394" y="14651"/>
                </a:lnTo>
                <a:lnTo>
                  <a:pt x="73504" y="12625"/>
                </a:lnTo>
                <a:lnTo>
                  <a:pt x="79483" y="11274"/>
                </a:lnTo>
                <a:lnTo>
                  <a:pt x="85374" y="10373"/>
                </a:lnTo>
                <a:lnTo>
                  <a:pt x="91206" y="9773"/>
                </a:lnTo>
                <a:lnTo>
                  <a:pt x="97951" y="8420"/>
                </a:lnTo>
                <a:lnTo>
                  <a:pt x="105306" y="6566"/>
                </a:lnTo>
                <a:lnTo>
                  <a:pt x="113067" y="4377"/>
                </a:lnTo>
                <a:lnTo>
                  <a:pt x="120145" y="2918"/>
                </a:lnTo>
                <a:lnTo>
                  <a:pt x="126769" y="1945"/>
                </a:lnTo>
                <a:lnTo>
                  <a:pt x="133090" y="1297"/>
                </a:lnTo>
                <a:lnTo>
                  <a:pt x="139209" y="864"/>
                </a:lnTo>
                <a:lnTo>
                  <a:pt x="145194" y="576"/>
                </a:lnTo>
                <a:lnTo>
                  <a:pt x="160178" y="170"/>
                </a:lnTo>
                <a:lnTo>
                  <a:pt x="195075" y="2"/>
                </a:lnTo>
                <a:lnTo>
                  <a:pt x="20574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28"/>
          <p:cNvSpPr/>
          <p:nvPr/>
        </p:nvSpPr>
        <p:spPr>
          <a:xfrm>
            <a:off x="6415087" y="3737610"/>
            <a:ext cx="240031" cy="34291"/>
          </a:xfrm>
          <a:custGeom>
            <a:avLst/>
            <a:gdLst/>
            <a:ahLst/>
            <a:cxnLst/>
            <a:rect l="0" t="0" r="0" b="0"/>
            <a:pathLst>
              <a:path w="240031" h="34291">
                <a:moveTo>
                  <a:pt x="0" y="34290"/>
                </a:moveTo>
                <a:lnTo>
                  <a:pt x="0" y="26070"/>
                </a:lnTo>
                <a:lnTo>
                  <a:pt x="6844" y="25787"/>
                </a:lnTo>
                <a:lnTo>
                  <a:pt x="24702" y="25726"/>
                </a:lnTo>
                <a:lnTo>
                  <a:pt x="28851" y="24771"/>
                </a:lnTo>
                <a:lnTo>
                  <a:pt x="32569" y="23181"/>
                </a:lnTo>
                <a:lnTo>
                  <a:pt x="36000" y="21169"/>
                </a:lnTo>
                <a:lnTo>
                  <a:pt x="40193" y="19828"/>
                </a:lnTo>
                <a:lnTo>
                  <a:pt x="44893" y="18933"/>
                </a:lnTo>
                <a:lnTo>
                  <a:pt x="49931" y="18337"/>
                </a:lnTo>
                <a:lnTo>
                  <a:pt x="55195" y="17940"/>
                </a:lnTo>
                <a:lnTo>
                  <a:pt x="60609" y="17675"/>
                </a:lnTo>
                <a:lnTo>
                  <a:pt x="71705" y="17380"/>
                </a:lnTo>
                <a:lnTo>
                  <a:pt x="100047" y="17176"/>
                </a:lnTo>
                <a:lnTo>
                  <a:pt x="105751" y="16213"/>
                </a:lnTo>
                <a:lnTo>
                  <a:pt x="111458" y="14619"/>
                </a:lnTo>
                <a:lnTo>
                  <a:pt x="117168" y="12603"/>
                </a:lnTo>
                <a:lnTo>
                  <a:pt x="122879" y="11260"/>
                </a:lnTo>
                <a:lnTo>
                  <a:pt x="128592" y="10363"/>
                </a:lnTo>
                <a:lnTo>
                  <a:pt x="134306" y="9766"/>
                </a:lnTo>
                <a:lnTo>
                  <a:pt x="140019" y="9369"/>
                </a:lnTo>
                <a:lnTo>
                  <a:pt x="145734" y="9103"/>
                </a:lnTo>
                <a:lnTo>
                  <a:pt x="160338" y="8729"/>
                </a:lnTo>
                <a:lnTo>
                  <a:pt x="215861" y="8573"/>
                </a:lnTo>
                <a:lnTo>
                  <a:pt x="219155" y="7620"/>
                </a:lnTo>
                <a:lnTo>
                  <a:pt x="222303" y="6032"/>
                </a:lnTo>
                <a:lnTo>
                  <a:pt x="225354" y="4022"/>
                </a:lnTo>
                <a:lnTo>
                  <a:pt x="228342" y="2681"/>
                </a:lnTo>
                <a:lnTo>
                  <a:pt x="231285" y="1787"/>
                </a:lnTo>
                <a:lnTo>
                  <a:pt x="24003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29"/>
          <p:cNvSpPr/>
          <p:nvPr/>
        </p:nvSpPr>
        <p:spPr>
          <a:xfrm>
            <a:off x="6766559" y="3566160"/>
            <a:ext cx="68582" cy="410966"/>
          </a:xfrm>
          <a:custGeom>
            <a:avLst/>
            <a:gdLst/>
            <a:ahLst/>
            <a:cxnLst/>
            <a:rect l="0" t="0" r="0" b="0"/>
            <a:pathLst>
              <a:path w="68582" h="410966">
                <a:moveTo>
                  <a:pt x="0" y="0"/>
                </a:moveTo>
                <a:lnTo>
                  <a:pt x="0" y="12770"/>
                </a:lnTo>
                <a:lnTo>
                  <a:pt x="953" y="15181"/>
                </a:lnTo>
                <a:lnTo>
                  <a:pt x="2541" y="17740"/>
                </a:lnTo>
                <a:lnTo>
                  <a:pt x="4551" y="20399"/>
                </a:lnTo>
                <a:lnTo>
                  <a:pt x="5892" y="23125"/>
                </a:lnTo>
                <a:lnTo>
                  <a:pt x="7381" y="28693"/>
                </a:lnTo>
                <a:lnTo>
                  <a:pt x="8731" y="32463"/>
                </a:lnTo>
                <a:lnTo>
                  <a:pt x="10583" y="36882"/>
                </a:lnTo>
                <a:lnTo>
                  <a:pt x="12771" y="41733"/>
                </a:lnTo>
                <a:lnTo>
                  <a:pt x="14229" y="47824"/>
                </a:lnTo>
                <a:lnTo>
                  <a:pt x="15201" y="54743"/>
                </a:lnTo>
                <a:lnTo>
                  <a:pt x="15850" y="62213"/>
                </a:lnTo>
                <a:lnTo>
                  <a:pt x="17234" y="69097"/>
                </a:lnTo>
                <a:lnTo>
                  <a:pt x="19110" y="75592"/>
                </a:lnTo>
                <a:lnTo>
                  <a:pt x="21312" y="81827"/>
                </a:lnTo>
                <a:lnTo>
                  <a:pt x="22781" y="88842"/>
                </a:lnTo>
                <a:lnTo>
                  <a:pt x="23760" y="96375"/>
                </a:lnTo>
                <a:lnTo>
                  <a:pt x="24413" y="104255"/>
                </a:lnTo>
                <a:lnTo>
                  <a:pt x="24848" y="112366"/>
                </a:lnTo>
                <a:lnTo>
                  <a:pt x="25331" y="128998"/>
                </a:lnTo>
                <a:lnTo>
                  <a:pt x="26413" y="138386"/>
                </a:lnTo>
                <a:lnTo>
                  <a:pt x="28086" y="148455"/>
                </a:lnTo>
                <a:lnTo>
                  <a:pt x="30154" y="158977"/>
                </a:lnTo>
                <a:lnTo>
                  <a:pt x="31533" y="168850"/>
                </a:lnTo>
                <a:lnTo>
                  <a:pt x="32453" y="178289"/>
                </a:lnTo>
                <a:lnTo>
                  <a:pt x="33065" y="187439"/>
                </a:lnTo>
                <a:lnTo>
                  <a:pt x="33473" y="196397"/>
                </a:lnTo>
                <a:lnTo>
                  <a:pt x="33928" y="213970"/>
                </a:lnTo>
                <a:lnTo>
                  <a:pt x="35001" y="222656"/>
                </a:lnTo>
                <a:lnTo>
                  <a:pt x="36669" y="231305"/>
                </a:lnTo>
                <a:lnTo>
                  <a:pt x="38734" y="239928"/>
                </a:lnTo>
                <a:lnTo>
                  <a:pt x="40110" y="249487"/>
                </a:lnTo>
                <a:lnTo>
                  <a:pt x="41028" y="259670"/>
                </a:lnTo>
                <a:lnTo>
                  <a:pt x="41640" y="270268"/>
                </a:lnTo>
                <a:lnTo>
                  <a:pt x="42319" y="289664"/>
                </a:lnTo>
                <a:lnTo>
                  <a:pt x="42756" y="320848"/>
                </a:lnTo>
                <a:lnTo>
                  <a:pt x="42832" y="339435"/>
                </a:lnTo>
                <a:lnTo>
                  <a:pt x="43795" y="345352"/>
                </a:lnTo>
                <a:lnTo>
                  <a:pt x="45389" y="351202"/>
                </a:lnTo>
                <a:lnTo>
                  <a:pt x="47404" y="357007"/>
                </a:lnTo>
                <a:lnTo>
                  <a:pt x="48749" y="362782"/>
                </a:lnTo>
                <a:lnTo>
                  <a:pt x="50241" y="374279"/>
                </a:lnTo>
                <a:lnTo>
                  <a:pt x="51082" y="386911"/>
                </a:lnTo>
                <a:lnTo>
                  <a:pt x="51331" y="396686"/>
                </a:lnTo>
                <a:lnTo>
                  <a:pt x="52318" y="399712"/>
                </a:lnTo>
                <a:lnTo>
                  <a:pt x="53929" y="402682"/>
                </a:lnTo>
                <a:lnTo>
                  <a:pt x="59653" y="410965"/>
                </a:lnTo>
                <a:lnTo>
                  <a:pt x="60723" y="410184"/>
                </a:lnTo>
                <a:lnTo>
                  <a:pt x="62390" y="408711"/>
                </a:lnTo>
                <a:lnTo>
                  <a:pt x="64454" y="406776"/>
                </a:lnTo>
                <a:lnTo>
                  <a:pt x="65830" y="404534"/>
                </a:lnTo>
                <a:lnTo>
                  <a:pt x="67765" y="397780"/>
                </a:lnTo>
                <a:lnTo>
                  <a:pt x="68581" y="39433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30"/>
          <p:cNvSpPr/>
          <p:nvPr/>
        </p:nvSpPr>
        <p:spPr>
          <a:xfrm>
            <a:off x="6903719" y="3557705"/>
            <a:ext cx="257176" cy="385646"/>
          </a:xfrm>
          <a:custGeom>
            <a:avLst/>
            <a:gdLst/>
            <a:ahLst/>
            <a:cxnLst/>
            <a:rect l="0" t="0" r="0" b="0"/>
            <a:pathLst>
              <a:path w="257176" h="385646">
                <a:moveTo>
                  <a:pt x="0" y="59890"/>
                </a:moveTo>
                <a:lnTo>
                  <a:pt x="0" y="52509"/>
                </a:lnTo>
                <a:lnTo>
                  <a:pt x="7382" y="44041"/>
                </a:lnTo>
                <a:lnTo>
                  <a:pt x="13123" y="40781"/>
                </a:lnTo>
                <a:lnTo>
                  <a:pt x="17322" y="38578"/>
                </a:lnTo>
                <a:lnTo>
                  <a:pt x="20121" y="36157"/>
                </a:lnTo>
                <a:lnTo>
                  <a:pt x="21986" y="33590"/>
                </a:lnTo>
                <a:lnTo>
                  <a:pt x="25012" y="28198"/>
                </a:lnTo>
                <a:lnTo>
                  <a:pt x="29532" y="22627"/>
                </a:lnTo>
                <a:lnTo>
                  <a:pt x="37255" y="16976"/>
                </a:lnTo>
                <a:lnTo>
                  <a:pt x="41982" y="14136"/>
                </a:lnTo>
                <a:lnTo>
                  <a:pt x="47038" y="12242"/>
                </a:lnTo>
                <a:lnTo>
                  <a:pt x="52314" y="10980"/>
                </a:lnTo>
                <a:lnTo>
                  <a:pt x="57737" y="10138"/>
                </a:lnTo>
                <a:lnTo>
                  <a:pt x="64209" y="8624"/>
                </a:lnTo>
                <a:lnTo>
                  <a:pt x="71381" y="6663"/>
                </a:lnTo>
                <a:lnTo>
                  <a:pt x="79020" y="4403"/>
                </a:lnTo>
                <a:lnTo>
                  <a:pt x="86018" y="2896"/>
                </a:lnTo>
                <a:lnTo>
                  <a:pt x="92588" y="1891"/>
                </a:lnTo>
                <a:lnTo>
                  <a:pt x="98873" y="1221"/>
                </a:lnTo>
                <a:lnTo>
                  <a:pt x="104968" y="775"/>
                </a:lnTo>
                <a:lnTo>
                  <a:pt x="110937" y="477"/>
                </a:lnTo>
                <a:lnTo>
                  <a:pt x="116820" y="279"/>
                </a:lnTo>
                <a:lnTo>
                  <a:pt x="138754" y="0"/>
                </a:lnTo>
                <a:lnTo>
                  <a:pt x="145842" y="913"/>
                </a:lnTo>
                <a:lnTo>
                  <a:pt x="152474" y="2474"/>
                </a:lnTo>
                <a:lnTo>
                  <a:pt x="158800" y="4468"/>
                </a:lnTo>
                <a:lnTo>
                  <a:pt x="164922" y="6749"/>
                </a:lnTo>
                <a:lnTo>
                  <a:pt x="170908" y="9223"/>
                </a:lnTo>
                <a:lnTo>
                  <a:pt x="176804" y="11824"/>
                </a:lnTo>
                <a:lnTo>
                  <a:pt x="188435" y="17255"/>
                </a:lnTo>
                <a:lnTo>
                  <a:pt x="194203" y="20036"/>
                </a:lnTo>
                <a:lnTo>
                  <a:pt x="199954" y="23796"/>
                </a:lnTo>
                <a:lnTo>
                  <a:pt x="205693" y="28207"/>
                </a:lnTo>
                <a:lnTo>
                  <a:pt x="211424" y="33053"/>
                </a:lnTo>
                <a:lnTo>
                  <a:pt x="216197" y="38189"/>
                </a:lnTo>
                <a:lnTo>
                  <a:pt x="224040" y="48975"/>
                </a:lnTo>
                <a:lnTo>
                  <a:pt x="230702" y="60119"/>
                </a:lnTo>
                <a:lnTo>
                  <a:pt x="233811" y="65757"/>
                </a:lnTo>
                <a:lnTo>
                  <a:pt x="235884" y="72374"/>
                </a:lnTo>
                <a:lnTo>
                  <a:pt x="237266" y="79642"/>
                </a:lnTo>
                <a:lnTo>
                  <a:pt x="238188" y="87346"/>
                </a:lnTo>
                <a:lnTo>
                  <a:pt x="238802" y="95339"/>
                </a:lnTo>
                <a:lnTo>
                  <a:pt x="239212" y="103525"/>
                </a:lnTo>
                <a:lnTo>
                  <a:pt x="239666" y="120241"/>
                </a:lnTo>
                <a:lnTo>
                  <a:pt x="239868" y="137195"/>
                </a:lnTo>
                <a:lnTo>
                  <a:pt x="238970" y="145717"/>
                </a:lnTo>
                <a:lnTo>
                  <a:pt x="237418" y="154255"/>
                </a:lnTo>
                <a:lnTo>
                  <a:pt x="235432" y="162805"/>
                </a:lnTo>
                <a:lnTo>
                  <a:pt x="233155" y="171362"/>
                </a:lnTo>
                <a:lnTo>
                  <a:pt x="228085" y="188491"/>
                </a:lnTo>
                <a:lnTo>
                  <a:pt x="223494" y="197058"/>
                </a:lnTo>
                <a:lnTo>
                  <a:pt x="217576" y="205628"/>
                </a:lnTo>
                <a:lnTo>
                  <a:pt x="210773" y="214199"/>
                </a:lnTo>
                <a:lnTo>
                  <a:pt x="205286" y="222770"/>
                </a:lnTo>
                <a:lnTo>
                  <a:pt x="200676" y="231342"/>
                </a:lnTo>
                <a:lnTo>
                  <a:pt x="196649" y="239913"/>
                </a:lnTo>
                <a:lnTo>
                  <a:pt x="192059" y="248485"/>
                </a:lnTo>
                <a:lnTo>
                  <a:pt x="187095" y="257058"/>
                </a:lnTo>
                <a:lnTo>
                  <a:pt x="181880" y="265630"/>
                </a:lnTo>
                <a:lnTo>
                  <a:pt x="176499" y="273250"/>
                </a:lnTo>
                <a:lnTo>
                  <a:pt x="171006" y="280235"/>
                </a:lnTo>
                <a:lnTo>
                  <a:pt x="165439" y="286796"/>
                </a:lnTo>
                <a:lnTo>
                  <a:pt x="159823" y="293076"/>
                </a:lnTo>
                <a:lnTo>
                  <a:pt x="148503" y="305133"/>
                </a:lnTo>
                <a:lnTo>
                  <a:pt x="131420" y="322631"/>
                </a:lnTo>
                <a:lnTo>
                  <a:pt x="126665" y="328396"/>
                </a:lnTo>
                <a:lnTo>
                  <a:pt x="118843" y="339881"/>
                </a:lnTo>
                <a:lnTo>
                  <a:pt x="114472" y="344658"/>
                </a:lnTo>
                <a:lnTo>
                  <a:pt x="109652" y="348795"/>
                </a:lnTo>
                <a:lnTo>
                  <a:pt x="104534" y="352506"/>
                </a:lnTo>
                <a:lnTo>
                  <a:pt x="99217" y="355932"/>
                </a:lnTo>
                <a:lnTo>
                  <a:pt x="93767" y="359169"/>
                </a:lnTo>
                <a:lnTo>
                  <a:pt x="88230" y="362279"/>
                </a:lnTo>
                <a:lnTo>
                  <a:pt x="83585" y="364353"/>
                </a:lnTo>
                <a:lnTo>
                  <a:pt x="75884" y="366657"/>
                </a:lnTo>
                <a:lnTo>
                  <a:pt x="71545" y="367271"/>
                </a:lnTo>
                <a:lnTo>
                  <a:pt x="66747" y="367680"/>
                </a:lnTo>
                <a:lnTo>
                  <a:pt x="57288" y="368135"/>
                </a:lnTo>
                <a:lnTo>
                  <a:pt x="49910" y="368338"/>
                </a:lnTo>
                <a:lnTo>
                  <a:pt x="40400" y="368451"/>
                </a:lnTo>
                <a:lnTo>
                  <a:pt x="37411" y="367515"/>
                </a:lnTo>
                <a:lnTo>
                  <a:pt x="31550" y="363935"/>
                </a:lnTo>
                <a:lnTo>
                  <a:pt x="25771" y="359168"/>
                </a:lnTo>
                <a:lnTo>
                  <a:pt x="20026" y="353875"/>
                </a:lnTo>
                <a:lnTo>
                  <a:pt x="14299" y="348347"/>
                </a:lnTo>
                <a:lnTo>
                  <a:pt x="12390" y="344587"/>
                </a:lnTo>
                <a:lnTo>
                  <a:pt x="10270" y="335329"/>
                </a:lnTo>
                <a:lnTo>
                  <a:pt x="9076" y="323958"/>
                </a:lnTo>
                <a:lnTo>
                  <a:pt x="8722" y="314557"/>
                </a:lnTo>
                <a:lnTo>
                  <a:pt x="8617" y="301187"/>
                </a:lnTo>
                <a:lnTo>
                  <a:pt x="9555" y="296955"/>
                </a:lnTo>
                <a:lnTo>
                  <a:pt x="13137" y="289712"/>
                </a:lnTo>
                <a:lnTo>
                  <a:pt x="20508" y="280279"/>
                </a:lnTo>
                <a:lnTo>
                  <a:pt x="25943" y="274363"/>
                </a:lnTo>
                <a:lnTo>
                  <a:pt x="28726" y="271452"/>
                </a:lnTo>
                <a:lnTo>
                  <a:pt x="32485" y="268559"/>
                </a:lnTo>
                <a:lnTo>
                  <a:pt x="36897" y="265677"/>
                </a:lnTo>
                <a:lnTo>
                  <a:pt x="41743" y="262804"/>
                </a:lnTo>
                <a:lnTo>
                  <a:pt x="49668" y="259611"/>
                </a:lnTo>
                <a:lnTo>
                  <a:pt x="57318" y="258192"/>
                </a:lnTo>
                <a:lnTo>
                  <a:pt x="62024" y="257814"/>
                </a:lnTo>
                <a:lnTo>
                  <a:pt x="67067" y="257562"/>
                </a:lnTo>
                <a:lnTo>
                  <a:pt x="77750" y="257281"/>
                </a:lnTo>
                <a:lnTo>
                  <a:pt x="100131" y="257102"/>
                </a:lnTo>
                <a:lnTo>
                  <a:pt x="105807" y="258039"/>
                </a:lnTo>
                <a:lnTo>
                  <a:pt x="111496" y="259617"/>
                </a:lnTo>
                <a:lnTo>
                  <a:pt x="117193" y="261621"/>
                </a:lnTo>
                <a:lnTo>
                  <a:pt x="122897" y="263910"/>
                </a:lnTo>
                <a:lnTo>
                  <a:pt x="128604" y="266388"/>
                </a:lnTo>
                <a:lnTo>
                  <a:pt x="140025" y="271682"/>
                </a:lnTo>
                <a:lnTo>
                  <a:pt x="151451" y="277210"/>
                </a:lnTo>
                <a:lnTo>
                  <a:pt x="156212" y="280017"/>
                </a:lnTo>
                <a:lnTo>
                  <a:pt x="164043" y="285677"/>
                </a:lnTo>
                <a:lnTo>
                  <a:pt x="168417" y="288519"/>
                </a:lnTo>
                <a:lnTo>
                  <a:pt x="173238" y="291367"/>
                </a:lnTo>
                <a:lnTo>
                  <a:pt x="178358" y="294218"/>
                </a:lnTo>
                <a:lnTo>
                  <a:pt x="182723" y="297071"/>
                </a:lnTo>
                <a:lnTo>
                  <a:pt x="190113" y="302781"/>
                </a:lnTo>
                <a:lnTo>
                  <a:pt x="194370" y="306590"/>
                </a:lnTo>
                <a:lnTo>
                  <a:pt x="204179" y="315901"/>
                </a:lnTo>
                <a:lnTo>
                  <a:pt x="228342" y="339689"/>
                </a:lnTo>
                <a:lnTo>
                  <a:pt x="234201" y="345535"/>
                </a:lnTo>
                <a:lnTo>
                  <a:pt x="236144" y="349380"/>
                </a:lnTo>
                <a:lnTo>
                  <a:pt x="238303" y="358732"/>
                </a:lnTo>
                <a:lnTo>
                  <a:pt x="239803" y="369754"/>
                </a:lnTo>
                <a:lnTo>
                  <a:pt x="239986" y="375627"/>
                </a:lnTo>
                <a:lnTo>
                  <a:pt x="247408" y="384326"/>
                </a:lnTo>
                <a:lnTo>
                  <a:pt x="248759" y="384766"/>
                </a:lnTo>
                <a:lnTo>
                  <a:pt x="256599" y="385593"/>
                </a:lnTo>
                <a:lnTo>
                  <a:pt x="257175" y="38564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31"/>
          <p:cNvSpPr/>
          <p:nvPr/>
        </p:nvSpPr>
        <p:spPr>
          <a:xfrm>
            <a:off x="7272337" y="3883345"/>
            <a:ext cx="8542" cy="17143"/>
          </a:xfrm>
          <a:custGeom>
            <a:avLst/>
            <a:gdLst/>
            <a:ahLst/>
            <a:cxnLst/>
            <a:rect l="0" t="0" r="0" b="0"/>
            <a:pathLst>
              <a:path w="8542" h="17143">
                <a:moveTo>
                  <a:pt x="0" y="8570"/>
                </a:moveTo>
                <a:lnTo>
                  <a:pt x="0" y="17139"/>
                </a:lnTo>
                <a:lnTo>
                  <a:pt x="0" y="1220"/>
                </a:lnTo>
                <a:lnTo>
                  <a:pt x="953" y="812"/>
                </a:lnTo>
                <a:lnTo>
                  <a:pt x="2540" y="540"/>
                </a:lnTo>
                <a:lnTo>
                  <a:pt x="8541" y="0"/>
                </a:lnTo>
                <a:lnTo>
                  <a:pt x="1189" y="7378"/>
                </a:lnTo>
                <a:lnTo>
                  <a:pt x="793" y="8728"/>
                </a:lnTo>
                <a:lnTo>
                  <a:pt x="529" y="10580"/>
                </a:lnTo>
                <a:lnTo>
                  <a:pt x="0" y="1714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32"/>
          <p:cNvSpPr/>
          <p:nvPr/>
        </p:nvSpPr>
        <p:spPr>
          <a:xfrm>
            <a:off x="7340961" y="3540452"/>
            <a:ext cx="197124" cy="459164"/>
          </a:xfrm>
          <a:custGeom>
            <a:avLst/>
            <a:gdLst/>
            <a:ahLst/>
            <a:cxnLst/>
            <a:rect l="0" t="0" r="0" b="0"/>
            <a:pathLst>
              <a:path w="197124" h="459164">
                <a:moveTo>
                  <a:pt x="188551" y="85715"/>
                </a:moveTo>
                <a:lnTo>
                  <a:pt x="195932" y="78334"/>
                </a:lnTo>
                <a:lnTo>
                  <a:pt x="196594" y="75132"/>
                </a:lnTo>
                <a:lnTo>
                  <a:pt x="197092" y="61573"/>
                </a:lnTo>
                <a:lnTo>
                  <a:pt x="197123" y="35942"/>
                </a:lnTo>
                <a:lnTo>
                  <a:pt x="194584" y="32479"/>
                </a:lnTo>
                <a:lnTo>
                  <a:pt x="192572" y="30222"/>
                </a:lnTo>
                <a:lnTo>
                  <a:pt x="191232" y="27764"/>
                </a:lnTo>
                <a:lnTo>
                  <a:pt x="188393" y="19755"/>
                </a:lnTo>
                <a:lnTo>
                  <a:pt x="184354" y="14172"/>
                </a:lnTo>
                <a:lnTo>
                  <a:pt x="181943" y="12302"/>
                </a:lnTo>
                <a:lnTo>
                  <a:pt x="179383" y="11056"/>
                </a:lnTo>
                <a:lnTo>
                  <a:pt x="176724" y="10225"/>
                </a:lnTo>
                <a:lnTo>
                  <a:pt x="171230" y="6761"/>
                </a:lnTo>
                <a:lnTo>
                  <a:pt x="168431" y="4504"/>
                </a:lnTo>
                <a:lnTo>
                  <a:pt x="164660" y="3000"/>
                </a:lnTo>
                <a:lnTo>
                  <a:pt x="160241" y="1996"/>
                </a:lnTo>
                <a:lnTo>
                  <a:pt x="155390" y="1328"/>
                </a:lnTo>
                <a:lnTo>
                  <a:pt x="151204" y="882"/>
                </a:lnTo>
                <a:lnTo>
                  <a:pt x="147460" y="585"/>
                </a:lnTo>
                <a:lnTo>
                  <a:pt x="144013" y="386"/>
                </a:lnTo>
                <a:lnTo>
                  <a:pt x="135101" y="166"/>
                </a:lnTo>
                <a:lnTo>
                  <a:pt x="108925" y="0"/>
                </a:lnTo>
                <a:lnTo>
                  <a:pt x="104987" y="950"/>
                </a:lnTo>
                <a:lnTo>
                  <a:pt x="100457" y="2535"/>
                </a:lnTo>
                <a:lnTo>
                  <a:pt x="95532" y="4544"/>
                </a:lnTo>
                <a:lnTo>
                  <a:pt x="91296" y="6836"/>
                </a:lnTo>
                <a:lnTo>
                  <a:pt x="87519" y="9316"/>
                </a:lnTo>
                <a:lnTo>
                  <a:pt x="84049" y="11923"/>
                </a:lnTo>
                <a:lnTo>
                  <a:pt x="79831" y="14613"/>
                </a:lnTo>
                <a:lnTo>
                  <a:pt x="75114" y="17359"/>
                </a:lnTo>
                <a:lnTo>
                  <a:pt x="70064" y="20141"/>
                </a:lnTo>
                <a:lnTo>
                  <a:pt x="65744" y="23902"/>
                </a:lnTo>
                <a:lnTo>
                  <a:pt x="61912" y="28314"/>
                </a:lnTo>
                <a:lnTo>
                  <a:pt x="58405" y="33160"/>
                </a:lnTo>
                <a:lnTo>
                  <a:pt x="54162" y="37343"/>
                </a:lnTo>
                <a:lnTo>
                  <a:pt x="49428" y="41085"/>
                </a:lnTo>
                <a:lnTo>
                  <a:pt x="44368" y="44532"/>
                </a:lnTo>
                <a:lnTo>
                  <a:pt x="40041" y="48734"/>
                </a:lnTo>
                <a:lnTo>
                  <a:pt x="36204" y="53441"/>
                </a:lnTo>
                <a:lnTo>
                  <a:pt x="32695" y="58484"/>
                </a:lnTo>
                <a:lnTo>
                  <a:pt x="29402" y="63751"/>
                </a:lnTo>
                <a:lnTo>
                  <a:pt x="26254" y="69167"/>
                </a:lnTo>
                <a:lnTo>
                  <a:pt x="20216" y="80266"/>
                </a:lnTo>
                <a:lnTo>
                  <a:pt x="14359" y="91548"/>
                </a:lnTo>
                <a:lnTo>
                  <a:pt x="8580" y="100373"/>
                </a:lnTo>
                <a:lnTo>
                  <a:pt x="5706" y="104059"/>
                </a:lnTo>
                <a:lnTo>
                  <a:pt x="3789" y="108422"/>
                </a:lnTo>
                <a:lnTo>
                  <a:pt x="1659" y="118350"/>
                </a:lnTo>
                <a:lnTo>
                  <a:pt x="713" y="129112"/>
                </a:lnTo>
                <a:lnTo>
                  <a:pt x="180" y="143341"/>
                </a:lnTo>
                <a:lnTo>
                  <a:pt x="0" y="156682"/>
                </a:lnTo>
                <a:lnTo>
                  <a:pt x="938" y="159696"/>
                </a:lnTo>
                <a:lnTo>
                  <a:pt x="4520" y="165586"/>
                </a:lnTo>
                <a:lnTo>
                  <a:pt x="6809" y="167537"/>
                </a:lnTo>
                <a:lnTo>
                  <a:pt x="9288" y="168838"/>
                </a:lnTo>
                <a:lnTo>
                  <a:pt x="15558" y="170926"/>
                </a:lnTo>
                <a:lnTo>
                  <a:pt x="21195" y="171288"/>
                </a:lnTo>
                <a:lnTo>
                  <a:pt x="50910" y="171434"/>
                </a:lnTo>
                <a:lnTo>
                  <a:pt x="53927" y="171436"/>
                </a:lnTo>
                <a:lnTo>
                  <a:pt x="57844" y="170485"/>
                </a:lnTo>
                <a:lnTo>
                  <a:pt x="62361" y="168899"/>
                </a:lnTo>
                <a:lnTo>
                  <a:pt x="67277" y="166888"/>
                </a:lnTo>
                <a:lnTo>
                  <a:pt x="72459" y="164595"/>
                </a:lnTo>
                <a:lnTo>
                  <a:pt x="83297" y="159508"/>
                </a:lnTo>
                <a:lnTo>
                  <a:pt x="87902" y="156818"/>
                </a:lnTo>
                <a:lnTo>
                  <a:pt x="91924" y="154072"/>
                </a:lnTo>
                <a:lnTo>
                  <a:pt x="95558" y="151289"/>
                </a:lnTo>
                <a:lnTo>
                  <a:pt x="99886" y="148481"/>
                </a:lnTo>
                <a:lnTo>
                  <a:pt x="104676" y="145657"/>
                </a:lnTo>
                <a:lnTo>
                  <a:pt x="109774" y="142821"/>
                </a:lnTo>
                <a:lnTo>
                  <a:pt x="115079" y="139026"/>
                </a:lnTo>
                <a:lnTo>
                  <a:pt x="120519" y="134591"/>
                </a:lnTo>
                <a:lnTo>
                  <a:pt x="130692" y="125535"/>
                </a:lnTo>
                <a:lnTo>
                  <a:pt x="138388" y="118335"/>
                </a:lnTo>
                <a:lnTo>
                  <a:pt x="141774" y="114129"/>
                </a:lnTo>
                <a:lnTo>
                  <a:pt x="144984" y="109420"/>
                </a:lnTo>
                <a:lnTo>
                  <a:pt x="151090" y="100061"/>
                </a:lnTo>
                <a:lnTo>
                  <a:pt x="156980" y="92726"/>
                </a:lnTo>
                <a:lnTo>
                  <a:pt x="162772" y="83751"/>
                </a:lnTo>
                <a:lnTo>
                  <a:pt x="167569" y="74365"/>
                </a:lnTo>
                <a:lnTo>
                  <a:pt x="169701" y="67018"/>
                </a:lnTo>
                <a:lnTo>
                  <a:pt x="170901" y="57527"/>
                </a:lnTo>
                <a:lnTo>
                  <a:pt x="172022" y="54540"/>
                </a:lnTo>
                <a:lnTo>
                  <a:pt x="175807" y="48682"/>
                </a:lnTo>
                <a:lnTo>
                  <a:pt x="176246" y="46739"/>
                </a:lnTo>
                <a:lnTo>
                  <a:pt x="175584" y="45444"/>
                </a:lnTo>
                <a:lnTo>
                  <a:pt x="174191" y="44580"/>
                </a:lnTo>
                <a:lnTo>
                  <a:pt x="173263" y="43052"/>
                </a:lnTo>
                <a:lnTo>
                  <a:pt x="171650" y="35623"/>
                </a:lnTo>
                <a:lnTo>
                  <a:pt x="170616" y="35175"/>
                </a:lnTo>
                <a:lnTo>
                  <a:pt x="164653" y="34457"/>
                </a:lnTo>
                <a:lnTo>
                  <a:pt x="163194" y="34315"/>
                </a:lnTo>
                <a:lnTo>
                  <a:pt x="162866" y="46215"/>
                </a:lnTo>
                <a:lnTo>
                  <a:pt x="156949" y="64084"/>
                </a:lnTo>
                <a:lnTo>
                  <a:pt x="155455" y="74831"/>
                </a:lnTo>
                <a:lnTo>
                  <a:pt x="154792" y="85958"/>
                </a:lnTo>
                <a:lnTo>
                  <a:pt x="153545" y="98206"/>
                </a:lnTo>
                <a:lnTo>
                  <a:pt x="151878" y="105472"/>
                </a:lnTo>
                <a:lnTo>
                  <a:pt x="149815" y="113174"/>
                </a:lnTo>
                <a:lnTo>
                  <a:pt x="148439" y="121166"/>
                </a:lnTo>
                <a:lnTo>
                  <a:pt x="147523" y="129351"/>
                </a:lnTo>
                <a:lnTo>
                  <a:pt x="146912" y="137666"/>
                </a:lnTo>
                <a:lnTo>
                  <a:pt x="146504" y="146067"/>
                </a:lnTo>
                <a:lnTo>
                  <a:pt x="146050" y="163020"/>
                </a:lnTo>
                <a:lnTo>
                  <a:pt x="145689" y="317173"/>
                </a:lnTo>
                <a:lnTo>
                  <a:pt x="146641" y="325745"/>
                </a:lnTo>
                <a:lnTo>
                  <a:pt x="148229" y="334318"/>
                </a:lnTo>
                <a:lnTo>
                  <a:pt x="150239" y="342890"/>
                </a:lnTo>
                <a:lnTo>
                  <a:pt x="151580" y="351463"/>
                </a:lnTo>
                <a:lnTo>
                  <a:pt x="152473" y="360035"/>
                </a:lnTo>
                <a:lnTo>
                  <a:pt x="153069" y="368608"/>
                </a:lnTo>
                <a:lnTo>
                  <a:pt x="153467" y="376227"/>
                </a:lnTo>
                <a:lnTo>
                  <a:pt x="153908" y="389774"/>
                </a:lnTo>
                <a:lnTo>
                  <a:pt x="154191" y="413993"/>
                </a:lnTo>
                <a:lnTo>
                  <a:pt x="154261" y="458721"/>
                </a:lnTo>
                <a:lnTo>
                  <a:pt x="153309" y="459163"/>
                </a:lnTo>
                <a:lnTo>
                  <a:pt x="151721" y="458506"/>
                </a:lnTo>
                <a:lnTo>
                  <a:pt x="146042" y="454577"/>
                </a:lnTo>
                <a:lnTo>
                  <a:pt x="145793" y="449854"/>
                </a:lnTo>
                <a:lnTo>
                  <a:pt x="144806" y="448489"/>
                </a:lnTo>
                <a:lnTo>
                  <a:pt x="143196" y="447580"/>
                </a:lnTo>
                <a:lnTo>
                  <a:pt x="137116" y="44576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7) Make a box and whisker plot: 16, 21, 33, 14, 11, 18, 41, 19, 21 </a:t>
            </a:r>
            <a:br>
              <a:rPr lang="en-US" dirty="0"/>
            </a:br>
            <a:endParaRPr lang="en-US" dirty="0"/>
          </a:p>
        </p:txBody>
      </p:sp>
      <p:pic>
        <p:nvPicPr>
          <p:cNvPr id="3" name="Picture 2" descr="baw.jpg"/>
          <p:cNvPicPr>
            <a:picLocks noChangeAspect="1"/>
          </p:cNvPicPr>
          <p:nvPr/>
        </p:nvPicPr>
        <p:blipFill>
          <a:blip r:embed="rId3" cstate="print"/>
          <a:stretch>
            <a:fillRect/>
          </a:stretch>
        </p:blipFill>
        <p:spPr>
          <a:xfrm>
            <a:off x="838200" y="1417320"/>
            <a:ext cx="7772400" cy="5440680"/>
          </a:xfrm>
          <a:prstGeom prst="rect">
            <a:avLst/>
          </a:prstGeom>
        </p:spPr>
      </p:pic>
      <p:sp>
        <p:nvSpPr>
          <p:cNvPr id="4" name="SMARTPenAnnotation654"/>
          <p:cNvSpPr/>
          <p:nvPr/>
        </p:nvSpPr>
        <p:spPr>
          <a:xfrm>
            <a:off x="3209016" y="4414847"/>
            <a:ext cx="154262" cy="162859"/>
          </a:xfrm>
          <a:custGeom>
            <a:avLst/>
            <a:gdLst/>
            <a:ahLst/>
            <a:cxnLst/>
            <a:rect l="0" t="0" r="0" b="0"/>
            <a:pathLst>
              <a:path w="154262" h="162859">
                <a:moveTo>
                  <a:pt x="51391" y="77143"/>
                </a:moveTo>
                <a:lnTo>
                  <a:pt x="22772" y="77143"/>
                </a:lnTo>
                <a:lnTo>
                  <a:pt x="19929" y="78095"/>
                </a:lnTo>
                <a:lnTo>
                  <a:pt x="17081" y="79683"/>
                </a:lnTo>
                <a:lnTo>
                  <a:pt x="14231" y="81694"/>
                </a:lnTo>
                <a:lnTo>
                  <a:pt x="11377" y="83034"/>
                </a:lnTo>
                <a:lnTo>
                  <a:pt x="8523" y="83928"/>
                </a:lnTo>
                <a:lnTo>
                  <a:pt x="5667" y="84524"/>
                </a:lnTo>
                <a:lnTo>
                  <a:pt x="3763" y="85873"/>
                </a:lnTo>
                <a:lnTo>
                  <a:pt x="2494" y="87725"/>
                </a:lnTo>
                <a:lnTo>
                  <a:pt x="1084" y="92324"/>
                </a:lnTo>
                <a:lnTo>
                  <a:pt x="708" y="94883"/>
                </a:lnTo>
                <a:lnTo>
                  <a:pt x="457" y="97543"/>
                </a:lnTo>
                <a:lnTo>
                  <a:pt x="290" y="100268"/>
                </a:lnTo>
                <a:lnTo>
                  <a:pt x="104" y="105835"/>
                </a:lnTo>
                <a:lnTo>
                  <a:pt x="0" y="114325"/>
                </a:lnTo>
                <a:lnTo>
                  <a:pt x="938" y="117171"/>
                </a:lnTo>
                <a:lnTo>
                  <a:pt x="2516" y="120021"/>
                </a:lnTo>
                <a:lnTo>
                  <a:pt x="4520" y="122874"/>
                </a:lnTo>
                <a:lnTo>
                  <a:pt x="5856" y="125727"/>
                </a:lnTo>
                <a:lnTo>
                  <a:pt x="6747" y="128582"/>
                </a:lnTo>
                <a:lnTo>
                  <a:pt x="7341" y="131438"/>
                </a:lnTo>
                <a:lnTo>
                  <a:pt x="8689" y="134295"/>
                </a:lnTo>
                <a:lnTo>
                  <a:pt x="10540" y="137152"/>
                </a:lnTo>
                <a:lnTo>
                  <a:pt x="12727" y="140009"/>
                </a:lnTo>
                <a:lnTo>
                  <a:pt x="15138" y="142866"/>
                </a:lnTo>
                <a:lnTo>
                  <a:pt x="17697" y="145723"/>
                </a:lnTo>
                <a:lnTo>
                  <a:pt x="20356" y="148581"/>
                </a:lnTo>
                <a:lnTo>
                  <a:pt x="23081" y="150485"/>
                </a:lnTo>
                <a:lnTo>
                  <a:pt x="25850" y="151756"/>
                </a:lnTo>
                <a:lnTo>
                  <a:pt x="28649" y="152602"/>
                </a:lnTo>
                <a:lnTo>
                  <a:pt x="30515" y="154119"/>
                </a:lnTo>
                <a:lnTo>
                  <a:pt x="31758" y="156082"/>
                </a:lnTo>
                <a:lnTo>
                  <a:pt x="32588" y="158344"/>
                </a:lnTo>
                <a:lnTo>
                  <a:pt x="34093" y="159852"/>
                </a:lnTo>
                <a:lnTo>
                  <a:pt x="36049" y="160857"/>
                </a:lnTo>
                <a:lnTo>
                  <a:pt x="40762" y="161974"/>
                </a:lnTo>
                <a:lnTo>
                  <a:pt x="43353" y="162272"/>
                </a:lnTo>
                <a:lnTo>
                  <a:pt x="46032" y="162470"/>
                </a:lnTo>
                <a:lnTo>
                  <a:pt x="48771" y="162603"/>
                </a:lnTo>
                <a:lnTo>
                  <a:pt x="54354" y="162750"/>
                </a:lnTo>
                <a:lnTo>
                  <a:pt x="71403" y="162858"/>
                </a:lnTo>
                <a:lnTo>
                  <a:pt x="74257" y="161908"/>
                </a:lnTo>
                <a:lnTo>
                  <a:pt x="77113" y="160323"/>
                </a:lnTo>
                <a:lnTo>
                  <a:pt x="79969" y="158314"/>
                </a:lnTo>
                <a:lnTo>
                  <a:pt x="82826" y="156022"/>
                </a:lnTo>
                <a:lnTo>
                  <a:pt x="85682" y="153541"/>
                </a:lnTo>
                <a:lnTo>
                  <a:pt x="88539" y="150935"/>
                </a:lnTo>
                <a:lnTo>
                  <a:pt x="91397" y="149197"/>
                </a:lnTo>
                <a:lnTo>
                  <a:pt x="94254" y="148039"/>
                </a:lnTo>
                <a:lnTo>
                  <a:pt x="97111" y="147267"/>
                </a:lnTo>
                <a:lnTo>
                  <a:pt x="99016" y="145799"/>
                </a:lnTo>
                <a:lnTo>
                  <a:pt x="100286" y="143869"/>
                </a:lnTo>
                <a:lnTo>
                  <a:pt x="101133" y="141629"/>
                </a:lnTo>
                <a:lnTo>
                  <a:pt x="102650" y="140136"/>
                </a:lnTo>
                <a:lnTo>
                  <a:pt x="104613" y="139141"/>
                </a:lnTo>
                <a:lnTo>
                  <a:pt x="109335" y="138035"/>
                </a:lnTo>
                <a:lnTo>
                  <a:pt x="111928" y="137740"/>
                </a:lnTo>
                <a:lnTo>
                  <a:pt x="114609" y="137544"/>
                </a:lnTo>
                <a:lnTo>
                  <a:pt x="117349" y="135508"/>
                </a:lnTo>
                <a:lnTo>
                  <a:pt x="120128" y="132245"/>
                </a:lnTo>
                <a:lnTo>
                  <a:pt x="122933" y="128165"/>
                </a:lnTo>
                <a:lnTo>
                  <a:pt x="125756" y="124492"/>
                </a:lnTo>
                <a:lnTo>
                  <a:pt x="128590" y="121092"/>
                </a:lnTo>
                <a:lnTo>
                  <a:pt x="131432" y="117872"/>
                </a:lnTo>
                <a:lnTo>
                  <a:pt x="137130" y="111754"/>
                </a:lnTo>
                <a:lnTo>
                  <a:pt x="139983" y="108790"/>
                </a:lnTo>
                <a:lnTo>
                  <a:pt x="141885" y="105861"/>
                </a:lnTo>
                <a:lnTo>
                  <a:pt x="143153" y="102955"/>
                </a:lnTo>
                <a:lnTo>
                  <a:pt x="143998" y="100066"/>
                </a:lnTo>
                <a:lnTo>
                  <a:pt x="145514" y="98140"/>
                </a:lnTo>
                <a:lnTo>
                  <a:pt x="147477" y="96856"/>
                </a:lnTo>
                <a:lnTo>
                  <a:pt x="149739" y="96000"/>
                </a:lnTo>
                <a:lnTo>
                  <a:pt x="151246" y="94476"/>
                </a:lnTo>
                <a:lnTo>
                  <a:pt x="152251" y="92509"/>
                </a:lnTo>
                <a:lnTo>
                  <a:pt x="153367" y="87782"/>
                </a:lnTo>
                <a:lnTo>
                  <a:pt x="153665" y="85188"/>
                </a:lnTo>
                <a:lnTo>
                  <a:pt x="153864" y="82506"/>
                </a:lnTo>
                <a:lnTo>
                  <a:pt x="153996" y="79766"/>
                </a:lnTo>
                <a:lnTo>
                  <a:pt x="154143" y="74181"/>
                </a:lnTo>
                <a:lnTo>
                  <a:pt x="154261" y="31422"/>
                </a:lnTo>
                <a:lnTo>
                  <a:pt x="153308" y="29517"/>
                </a:lnTo>
                <a:lnTo>
                  <a:pt x="151721" y="28247"/>
                </a:lnTo>
                <a:lnTo>
                  <a:pt x="149710" y="27401"/>
                </a:lnTo>
                <a:lnTo>
                  <a:pt x="144936" y="26460"/>
                </a:lnTo>
                <a:lnTo>
                  <a:pt x="142329" y="26209"/>
                </a:lnTo>
                <a:lnTo>
                  <a:pt x="140591" y="25090"/>
                </a:lnTo>
                <a:lnTo>
                  <a:pt x="139433" y="23391"/>
                </a:lnTo>
                <a:lnTo>
                  <a:pt x="138661" y="21305"/>
                </a:lnTo>
                <a:lnTo>
                  <a:pt x="137193" y="19916"/>
                </a:lnTo>
                <a:lnTo>
                  <a:pt x="135262" y="18989"/>
                </a:lnTo>
                <a:lnTo>
                  <a:pt x="133023" y="18371"/>
                </a:lnTo>
                <a:lnTo>
                  <a:pt x="130577" y="17006"/>
                </a:lnTo>
                <a:lnTo>
                  <a:pt x="127994" y="15144"/>
                </a:lnTo>
                <a:lnTo>
                  <a:pt x="125320" y="12950"/>
                </a:lnTo>
                <a:lnTo>
                  <a:pt x="121632" y="11488"/>
                </a:lnTo>
                <a:lnTo>
                  <a:pt x="117268" y="10513"/>
                </a:lnTo>
                <a:lnTo>
                  <a:pt x="112454" y="9863"/>
                </a:lnTo>
                <a:lnTo>
                  <a:pt x="108292" y="8477"/>
                </a:lnTo>
                <a:lnTo>
                  <a:pt x="104565" y="6600"/>
                </a:lnTo>
                <a:lnTo>
                  <a:pt x="101128" y="4397"/>
                </a:lnTo>
                <a:lnTo>
                  <a:pt x="97884" y="2928"/>
                </a:lnTo>
                <a:lnTo>
                  <a:pt x="94769" y="1948"/>
                </a:lnTo>
                <a:lnTo>
                  <a:pt x="91740" y="1295"/>
                </a:lnTo>
                <a:lnTo>
                  <a:pt x="88767" y="861"/>
                </a:lnTo>
                <a:lnTo>
                  <a:pt x="85834" y="570"/>
                </a:lnTo>
                <a:lnTo>
                  <a:pt x="82925" y="377"/>
                </a:lnTo>
                <a:lnTo>
                  <a:pt x="80034" y="248"/>
                </a:lnTo>
                <a:lnTo>
                  <a:pt x="74281" y="105"/>
                </a:lnTo>
                <a:lnTo>
                  <a:pt x="57109" y="0"/>
                </a:lnTo>
                <a:lnTo>
                  <a:pt x="54250" y="950"/>
                </a:lnTo>
                <a:lnTo>
                  <a:pt x="51392" y="2534"/>
                </a:lnTo>
                <a:lnTo>
                  <a:pt x="48534" y="4544"/>
                </a:lnTo>
                <a:lnTo>
                  <a:pt x="45677" y="6836"/>
                </a:lnTo>
                <a:lnTo>
                  <a:pt x="42819" y="9317"/>
                </a:lnTo>
                <a:lnTo>
                  <a:pt x="39961" y="11923"/>
                </a:lnTo>
                <a:lnTo>
                  <a:pt x="37104" y="13660"/>
                </a:lnTo>
                <a:lnTo>
                  <a:pt x="34246" y="14819"/>
                </a:lnTo>
                <a:lnTo>
                  <a:pt x="31388" y="15591"/>
                </a:lnTo>
                <a:lnTo>
                  <a:pt x="29484" y="17058"/>
                </a:lnTo>
                <a:lnTo>
                  <a:pt x="28213" y="18989"/>
                </a:lnTo>
                <a:lnTo>
                  <a:pt x="27367" y="21228"/>
                </a:lnTo>
                <a:lnTo>
                  <a:pt x="25850" y="22722"/>
                </a:lnTo>
                <a:lnTo>
                  <a:pt x="23886" y="23717"/>
                </a:lnTo>
                <a:lnTo>
                  <a:pt x="21624" y="24381"/>
                </a:lnTo>
                <a:lnTo>
                  <a:pt x="20117" y="25776"/>
                </a:lnTo>
                <a:lnTo>
                  <a:pt x="19111" y="27658"/>
                </a:lnTo>
                <a:lnTo>
                  <a:pt x="17995" y="32289"/>
                </a:lnTo>
                <a:lnTo>
                  <a:pt x="17697" y="34858"/>
                </a:lnTo>
                <a:lnTo>
                  <a:pt x="17498" y="37523"/>
                </a:lnTo>
                <a:lnTo>
                  <a:pt x="16413" y="39299"/>
                </a:lnTo>
                <a:lnTo>
                  <a:pt x="14738" y="40484"/>
                </a:lnTo>
                <a:lnTo>
                  <a:pt x="12668" y="41274"/>
                </a:lnTo>
                <a:lnTo>
                  <a:pt x="11288" y="42752"/>
                </a:lnTo>
                <a:lnTo>
                  <a:pt x="10368" y="44691"/>
                </a:lnTo>
                <a:lnTo>
                  <a:pt x="9346" y="49385"/>
                </a:lnTo>
                <a:lnTo>
                  <a:pt x="9074" y="51970"/>
                </a:lnTo>
                <a:lnTo>
                  <a:pt x="8892" y="54646"/>
                </a:lnTo>
                <a:lnTo>
                  <a:pt x="8771" y="57382"/>
                </a:lnTo>
                <a:lnTo>
                  <a:pt x="8636" y="62963"/>
                </a:lnTo>
                <a:lnTo>
                  <a:pt x="8538" y="80010"/>
                </a:lnTo>
                <a:lnTo>
                  <a:pt x="9487" y="81912"/>
                </a:lnTo>
                <a:lnTo>
                  <a:pt x="11073" y="83179"/>
                </a:lnTo>
                <a:lnTo>
                  <a:pt x="13082" y="84024"/>
                </a:lnTo>
                <a:lnTo>
                  <a:pt x="14422" y="85541"/>
                </a:lnTo>
                <a:lnTo>
                  <a:pt x="15315" y="87504"/>
                </a:lnTo>
                <a:lnTo>
                  <a:pt x="16307" y="92225"/>
                </a:lnTo>
                <a:lnTo>
                  <a:pt x="16572" y="94818"/>
                </a:lnTo>
                <a:lnTo>
                  <a:pt x="16748" y="97499"/>
                </a:lnTo>
                <a:lnTo>
                  <a:pt x="17818" y="99286"/>
                </a:lnTo>
                <a:lnTo>
                  <a:pt x="19484" y="100477"/>
                </a:lnTo>
                <a:lnTo>
                  <a:pt x="21547" y="101271"/>
                </a:lnTo>
                <a:lnTo>
                  <a:pt x="22923" y="102754"/>
                </a:lnTo>
                <a:lnTo>
                  <a:pt x="23839" y="104694"/>
                </a:lnTo>
                <a:lnTo>
                  <a:pt x="24859" y="109390"/>
                </a:lnTo>
                <a:lnTo>
                  <a:pt x="25130" y="111976"/>
                </a:lnTo>
                <a:lnTo>
                  <a:pt x="25311" y="114652"/>
                </a:lnTo>
                <a:lnTo>
                  <a:pt x="26384" y="116437"/>
                </a:lnTo>
                <a:lnTo>
                  <a:pt x="28053" y="117626"/>
                </a:lnTo>
                <a:lnTo>
                  <a:pt x="32446" y="118947"/>
                </a:lnTo>
                <a:lnTo>
                  <a:pt x="34951" y="119300"/>
                </a:lnTo>
                <a:lnTo>
                  <a:pt x="37574" y="119535"/>
                </a:lnTo>
                <a:lnTo>
                  <a:pt x="39322" y="120645"/>
                </a:lnTo>
                <a:lnTo>
                  <a:pt x="40487" y="122336"/>
                </a:lnTo>
                <a:lnTo>
                  <a:pt x="41265" y="124417"/>
                </a:lnTo>
                <a:lnTo>
                  <a:pt x="42735" y="125804"/>
                </a:lnTo>
                <a:lnTo>
                  <a:pt x="44668" y="126728"/>
                </a:lnTo>
                <a:lnTo>
                  <a:pt x="49355" y="127755"/>
                </a:lnTo>
                <a:lnTo>
                  <a:pt x="51939" y="128030"/>
                </a:lnTo>
                <a:lnTo>
                  <a:pt x="54614" y="128212"/>
                </a:lnTo>
                <a:lnTo>
                  <a:pt x="57349" y="128334"/>
                </a:lnTo>
                <a:lnTo>
                  <a:pt x="62929" y="128469"/>
                </a:lnTo>
                <a:lnTo>
                  <a:pt x="64798" y="129458"/>
                </a:lnTo>
                <a:lnTo>
                  <a:pt x="66044" y="131070"/>
                </a:lnTo>
                <a:lnTo>
                  <a:pt x="66875" y="133097"/>
                </a:lnTo>
                <a:lnTo>
                  <a:pt x="68381" y="134448"/>
                </a:lnTo>
                <a:lnTo>
                  <a:pt x="70338" y="135349"/>
                </a:lnTo>
                <a:lnTo>
                  <a:pt x="75052" y="136350"/>
                </a:lnTo>
                <a:lnTo>
                  <a:pt x="77643" y="136617"/>
                </a:lnTo>
                <a:lnTo>
                  <a:pt x="80322" y="136794"/>
                </a:lnTo>
                <a:lnTo>
                  <a:pt x="83061" y="136913"/>
                </a:lnTo>
                <a:lnTo>
                  <a:pt x="88644" y="137045"/>
                </a:lnTo>
                <a:lnTo>
                  <a:pt x="97142" y="137119"/>
                </a:lnTo>
                <a:lnTo>
                  <a:pt x="99037" y="136177"/>
                </a:lnTo>
                <a:lnTo>
                  <a:pt x="100300" y="134596"/>
                </a:lnTo>
                <a:lnTo>
                  <a:pt x="101142" y="132590"/>
                </a:lnTo>
                <a:lnTo>
                  <a:pt x="104618" y="127821"/>
                </a:lnTo>
                <a:lnTo>
                  <a:pt x="106878" y="125216"/>
                </a:lnTo>
                <a:lnTo>
                  <a:pt x="108384" y="122526"/>
                </a:lnTo>
                <a:lnTo>
                  <a:pt x="109389" y="119781"/>
                </a:lnTo>
                <a:lnTo>
                  <a:pt x="110059" y="116998"/>
                </a:lnTo>
                <a:lnTo>
                  <a:pt x="110506" y="114190"/>
                </a:lnTo>
                <a:lnTo>
                  <a:pt x="110803" y="111366"/>
                </a:lnTo>
                <a:lnTo>
                  <a:pt x="111001" y="108531"/>
                </a:lnTo>
                <a:lnTo>
                  <a:pt x="110181" y="106640"/>
                </a:lnTo>
                <a:lnTo>
                  <a:pt x="108682" y="105380"/>
                </a:lnTo>
                <a:lnTo>
                  <a:pt x="106730" y="104540"/>
                </a:lnTo>
                <a:lnTo>
                  <a:pt x="102021" y="103607"/>
                </a:lnTo>
                <a:lnTo>
                  <a:pt x="99432" y="103358"/>
                </a:lnTo>
                <a:lnTo>
                  <a:pt x="96753" y="102240"/>
                </a:lnTo>
                <a:lnTo>
                  <a:pt x="94015" y="100542"/>
                </a:lnTo>
                <a:lnTo>
                  <a:pt x="91237" y="98457"/>
                </a:lnTo>
                <a:lnTo>
                  <a:pt x="88432" y="96115"/>
                </a:lnTo>
                <a:lnTo>
                  <a:pt x="85610" y="93601"/>
                </a:lnTo>
                <a:lnTo>
                  <a:pt x="82776" y="90972"/>
                </a:lnTo>
                <a:lnTo>
                  <a:pt x="79935" y="89220"/>
                </a:lnTo>
                <a:lnTo>
                  <a:pt x="77088" y="88052"/>
                </a:lnTo>
                <a:lnTo>
                  <a:pt x="74237" y="87273"/>
                </a:lnTo>
                <a:lnTo>
                  <a:pt x="71384" y="86754"/>
                </a:lnTo>
                <a:lnTo>
                  <a:pt x="68530" y="86407"/>
                </a:lnTo>
                <a:lnTo>
                  <a:pt x="59963" y="85715"/>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655"/>
          <p:cNvSpPr/>
          <p:nvPr/>
        </p:nvSpPr>
        <p:spPr>
          <a:xfrm>
            <a:off x="7795270" y="4440554"/>
            <a:ext cx="162754" cy="111434"/>
          </a:xfrm>
          <a:custGeom>
            <a:avLst/>
            <a:gdLst/>
            <a:ahLst/>
            <a:cxnLst/>
            <a:rect l="0" t="0" r="0" b="0"/>
            <a:pathLst>
              <a:path w="162754" h="111434">
                <a:moveTo>
                  <a:pt x="154295" y="17146"/>
                </a:moveTo>
                <a:lnTo>
                  <a:pt x="154295" y="12595"/>
                </a:lnTo>
                <a:lnTo>
                  <a:pt x="153342" y="11254"/>
                </a:lnTo>
                <a:lnTo>
                  <a:pt x="151755" y="10360"/>
                </a:lnTo>
                <a:lnTo>
                  <a:pt x="147451" y="9367"/>
                </a:lnTo>
                <a:lnTo>
                  <a:pt x="144970" y="9103"/>
                </a:lnTo>
                <a:lnTo>
                  <a:pt x="142363" y="8926"/>
                </a:lnTo>
                <a:lnTo>
                  <a:pt x="138720" y="8808"/>
                </a:lnTo>
                <a:lnTo>
                  <a:pt x="118295" y="8604"/>
                </a:lnTo>
                <a:lnTo>
                  <a:pt x="114103" y="7641"/>
                </a:lnTo>
                <a:lnTo>
                  <a:pt x="109402" y="6047"/>
                </a:lnTo>
                <a:lnTo>
                  <a:pt x="104364" y="4032"/>
                </a:lnTo>
                <a:lnTo>
                  <a:pt x="100053" y="2688"/>
                </a:lnTo>
                <a:lnTo>
                  <a:pt x="96226" y="1792"/>
                </a:lnTo>
                <a:lnTo>
                  <a:pt x="92722" y="1195"/>
                </a:lnTo>
                <a:lnTo>
                  <a:pt x="89433" y="797"/>
                </a:lnTo>
                <a:lnTo>
                  <a:pt x="86289" y="532"/>
                </a:lnTo>
                <a:lnTo>
                  <a:pt x="83241" y="354"/>
                </a:lnTo>
                <a:lnTo>
                  <a:pt x="77313" y="158"/>
                </a:lnTo>
                <a:lnTo>
                  <a:pt x="65746" y="31"/>
                </a:lnTo>
                <a:lnTo>
                  <a:pt x="39995" y="2"/>
                </a:lnTo>
                <a:lnTo>
                  <a:pt x="38090" y="954"/>
                </a:lnTo>
                <a:lnTo>
                  <a:pt x="36820" y="2541"/>
                </a:lnTo>
                <a:lnTo>
                  <a:pt x="35973" y="4552"/>
                </a:lnTo>
                <a:lnTo>
                  <a:pt x="34456" y="5892"/>
                </a:lnTo>
                <a:lnTo>
                  <a:pt x="32492" y="6786"/>
                </a:lnTo>
                <a:lnTo>
                  <a:pt x="30231" y="7382"/>
                </a:lnTo>
                <a:lnTo>
                  <a:pt x="28723" y="8731"/>
                </a:lnTo>
                <a:lnTo>
                  <a:pt x="27718" y="10583"/>
                </a:lnTo>
                <a:lnTo>
                  <a:pt x="27047" y="12771"/>
                </a:lnTo>
                <a:lnTo>
                  <a:pt x="25648" y="14229"/>
                </a:lnTo>
                <a:lnTo>
                  <a:pt x="23763" y="15201"/>
                </a:lnTo>
                <a:lnTo>
                  <a:pt x="19128" y="16282"/>
                </a:lnTo>
                <a:lnTo>
                  <a:pt x="16558" y="16570"/>
                </a:lnTo>
                <a:lnTo>
                  <a:pt x="13893" y="16761"/>
                </a:lnTo>
                <a:lnTo>
                  <a:pt x="12117" y="17842"/>
                </a:lnTo>
                <a:lnTo>
                  <a:pt x="10932" y="19515"/>
                </a:lnTo>
                <a:lnTo>
                  <a:pt x="10141" y="21583"/>
                </a:lnTo>
                <a:lnTo>
                  <a:pt x="8662" y="23914"/>
                </a:lnTo>
                <a:lnTo>
                  <a:pt x="6724" y="26420"/>
                </a:lnTo>
                <a:lnTo>
                  <a:pt x="4479" y="29044"/>
                </a:lnTo>
                <a:lnTo>
                  <a:pt x="2983" y="31745"/>
                </a:lnTo>
                <a:lnTo>
                  <a:pt x="1985" y="34499"/>
                </a:lnTo>
                <a:lnTo>
                  <a:pt x="1319" y="37287"/>
                </a:lnTo>
                <a:lnTo>
                  <a:pt x="876" y="40098"/>
                </a:lnTo>
                <a:lnTo>
                  <a:pt x="581" y="42925"/>
                </a:lnTo>
                <a:lnTo>
                  <a:pt x="384" y="45762"/>
                </a:lnTo>
                <a:lnTo>
                  <a:pt x="253" y="48606"/>
                </a:lnTo>
                <a:lnTo>
                  <a:pt x="106" y="54306"/>
                </a:lnTo>
                <a:lnTo>
                  <a:pt x="0" y="71439"/>
                </a:lnTo>
                <a:lnTo>
                  <a:pt x="949" y="74296"/>
                </a:lnTo>
                <a:lnTo>
                  <a:pt x="2534" y="77153"/>
                </a:lnTo>
                <a:lnTo>
                  <a:pt x="4543" y="80011"/>
                </a:lnTo>
                <a:lnTo>
                  <a:pt x="6836" y="82868"/>
                </a:lnTo>
                <a:lnTo>
                  <a:pt x="9316" y="85725"/>
                </a:lnTo>
                <a:lnTo>
                  <a:pt x="11923" y="88583"/>
                </a:lnTo>
                <a:lnTo>
                  <a:pt x="14612" y="90488"/>
                </a:lnTo>
                <a:lnTo>
                  <a:pt x="17358" y="91758"/>
                </a:lnTo>
                <a:lnTo>
                  <a:pt x="20141" y="92605"/>
                </a:lnTo>
                <a:lnTo>
                  <a:pt x="21997" y="94122"/>
                </a:lnTo>
                <a:lnTo>
                  <a:pt x="23233" y="96085"/>
                </a:lnTo>
                <a:lnTo>
                  <a:pt x="24058" y="98347"/>
                </a:lnTo>
                <a:lnTo>
                  <a:pt x="25561" y="99855"/>
                </a:lnTo>
                <a:lnTo>
                  <a:pt x="27514" y="100861"/>
                </a:lnTo>
                <a:lnTo>
                  <a:pt x="29770" y="101530"/>
                </a:lnTo>
                <a:lnTo>
                  <a:pt x="34815" y="104815"/>
                </a:lnTo>
                <a:lnTo>
                  <a:pt x="37494" y="107025"/>
                </a:lnTo>
                <a:lnTo>
                  <a:pt x="40233" y="108497"/>
                </a:lnTo>
                <a:lnTo>
                  <a:pt x="43011" y="109479"/>
                </a:lnTo>
                <a:lnTo>
                  <a:pt x="45815" y="110134"/>
                </a:lnTo>
                <a:lnTo>
                  <a:pt x="48638" y="110570"/>
                </a:lnTo>
                <a:lnTo>
                  <a:pt x="51471" y="110861"/>
                </a:lnTo>
                <a:lnTo>
                  <a:pt x="54314" y="111055"/>
                </a:lnTo>
                <a:lnTo>
                  <a:pt x="57160" y="111185"/>
                </a:lnTo>
                <a:lnTo>
                  <a:pt x="62864" y="111328"/>
                </a:lnTo>
                <a:lnTo>
                  <a:pt x="80001" y="111433"/>
                </a:lnTo>
                <a:lnTo>
                  <a:pt x="81905" y="110484"/>
                </a:lnTo>
                <a:lnTo>
                  <a:pt x="83175" y="108899"/>
                </a:lnTo>
                <a:lnTo>
                  <a:pt x="84021" y="106890"/>
                </a:lnTo>
                <a:lnTo>
                  <a:pt x="85538" y="104597"/>
                </a:lnTo>
                <a:lnTo>
                  <a:pt x="87502" y="102117"/>
                </a:lnTo>
                <a:lnTo>
                  <a:pt x="89764" y="99511"/>
                </a:lnTo>
                <a:lnTo>
                  <a:pt x="92225" y="97773"/>
                </a:lnTo>
                <a:lnTo>
                  <a:pt x="94817" y="96615"/>
                </a:lnTo>
                <a:lnTo>
                  <a:pt x="97499" y="95843"/>
                </a:lnTo>
                <a:lnTo>
                  <a:pt x="100238" y="95328"/>
                </a:lnTo>
                <a:lnTo>
                  <a:pt x="103016" y="94985"/>
                </a:lnTo>
                <a:lnTo>
                  <a:pt x="105822" y="94756"/>
                </a:lnTo>
                <a:lnTo>
                  <a:pt x="108644" y="94603"/>
                </a:lnTo>
                <a:lnTo>
                  <a:pt x="114320" y="94433"/>
                </a:lnTo>
                <a:lnTo>
                  <a:pt x="116216" y="93436"/>
                </a:lnTo>
                <a:lnTo>
                  <a:pt x="117478" y="91818"/>
                </a:lnTo>
                <a:lnTo>
                  <a:pt x="118321" y="89787"/>
                </a:lnTo>
                <a:lnTo>
                  <a:pt x="119834" y="88433"/>
                </a:lnTo>
                <a:lnTo>
                  <a:pt x="121796" y="87531"/>
                </a:lnTo>
                <a:lnTo>
                  <a:pt x="124056" y="86930"/>
                </a:lnTo>
                <a:lnTo>
                  <a:pt x="129108" y="83721"/>
                </a:lnTo>
                <a:lnTo>
                  <a:pt x="131788" y="81531"/>
                </a:lnTo>
                <a:lnTo>
                  <a:pt x="134528" y="80072"/>
                </a:lnTo>
                <a:lnTo>
                  <a:pt x="137307" y="79099"/>
                </a:lnTo>
                <a:lnTo>
                  <a:pt x="140112" y="78450"/>
                </a:lnTo>
                <a:lnTo>
                  <a:pt x="141982" y="77066"/>
                </a:lnTo>
                <a:lnTo>
                  <a:pt x="143229" y="75190"/>
                </a:lnTo>
                <a:lnTo>
                  <a:pt x="144059" y="72987"/>
                </a:lnTo>
                <a:lnTo>
                  <a:pt x="144614" y="70565"/>
                </a:lnTo>
                <a:lnTo>
                  <a:pt x="144984" y="67999"/>
                </a:lnTo>
                <a:lnTo>
                  <a:pt x="145230" y="65335"/>
                </a:lnTo>
                <a:lnTo>
                  <a:pt x="146347" y="63560"/>
                </a:lnTo>
                <a:lnTo>
                  <a:pt x="148043" y="62376"/>
                </a:lnTo>
                <a:lnTo>
                  <a:pt x="150127" y="61587"/>
                </a:lnTo>
                <a:lnTo>
                  <a:pt x="151517" y="60108"/>
                </a:lnTo>
                <a:lnTo>
                  <a:pt x="152442" y="58169"/>
                </a:lnTo>
                <a:lnTo>
                  <a:pt x="153060" y="55925"/>
                </a:lnTo>
                <a:lnTo>
                  <a:pt x="154424" y="54428"/>
                </a:lnTo>
                <a:lnTo>
                  <a:pt x="156286" y="53431"/>
                </a:lnTo>
                <a:lnTo>
                  <a:pt x="158479" y="52766"/>
                </a:lnTo>
                <a:lnTo>
                  <a:pt x="159942" y="51370"/>
                </a:lnTo>
                <a:lnTo>
                  <a:pt x="160918" y="49487"/>
                </a:lnTo>
                <a:lnTo>
                  <a:pt x="161567" y="47279"/>
                </a:lnTo>
                <a:lnTo>
                  <a:pt x="162000" y="44855"/>
                </a:lnTo>
                <a:lnTo>
                  <a:pt x="162290" y="42286"/>
                </a:lnTo>
                <a:lnTo>
                  <a:pt x="162482" y="39620"/>
                </a:lnTo>
                <a:lnTo>
                  <a:pt x="162610" y="36892"/>
                </a:lnTo>
                <a:lnTo>
                  <a:pt x="162753" y="31319"/>
                </a:lnTo>
                <a:lnTo>
                  <a:pt x="161838" y="29452"/>
                </a:lnTo>
                <a:lnTo>
                  <a:pt x="160276" y="28208"/>
                </a:lnTo>
                <a:lnTo>
                  <a:pt x="158283" y="27378"/>
                </a:lnTo>
                <a:lnTo>
                  <a:pt x="156953" y="25872"/>
                </a:lnTo>
                <a:lnTo>
                  <a:pt x="156067" y="23916"/>
                </a:lnTo>
                <a:lnTo>
                  <a:pt x="155477" y="21659"/>
                </a:lnTo>
                <a:lnTo>
                  <a:pt x="154130" y="20155"/>
                </a:lnTo>
                <a:lnTo>
                  <a:pt x="152280" y="19152"/>
                </a:lnTo>
                <a:lnTo>
                  <a:pt x="150094" y="18483"/>
                </a:lnTo>
                <a:lnTo>
                  <a:pt x="148636" y="17085"/>
                </a:lnTo>
                <a:lnTo>
                  <a:pt x="147666" y="15200"/>
                </a:lnTo>
                <a:lnTo>
                  <a:pt x="147018" y="12991"/>
                </a:lnTo>
                <a:lnTo>
                  <a:pt x="146585" y="10566"/>
                </a:lnTo>
                <a:lnTo>
                  <a:pt x="146297" y="7996"/>
                </a:lnTo>
                <a:lnTo>
                  <a:pt x="146106" y="5332"/>
                </a:lnTo>
                <a:lnTo>
                  <a:pt x="145025" y="3554"/>
                </a:lnTo>
                <a:lnTo>
                  <a:pt x="143353" y="2370"/>
                </a:lnTo>
                <a:lnTo>
                  <a:pt x="137149" y="0"/>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656"/>
          <p:cNvSpPr/>
          <p:nvPr/>
        </p:nvSpPr>
        <p:spPr>
          <a:xfrm>
            <a:off x="3886200" y="3514725"/>
            <a:ext cx="17146" cy="197168"/>
          </a:xfrm>
          <a:custGeom>
            <a:avLst/>
            <a:gdLst/>
            <a:ahLst/>
            <a:cxnLst/>
            <a:rect l="0" t="0" r="0" b="0"/>
            <a:pathLst>
              <a:path w="17146" h="197168">
                <a:moveTo>
                  <a:pt x="17145" y="0"/>
                </a:moveTo>
                <a:lnTo>
                  <a:pt x="17145" y="54293"/>
                </a:lnTo>
                <a:lnTo>
                  <a:pt x="16192" y="56198"/>
                </a:lnTo>
                <a:lnTo>
                  <a:pt x="14605" y="57468"/>
                </a:lnTo>
                <a:lnTo>
                  <a:pt x="12594" y="58314"/>
                </a:lnTo>
                <a:lnTo>
                  <a:pt x="11253" y="59831"/>
                </a:lnTo>
                <a:lnTo>
                  <a:pt x="10359" y="61795"/>
                </a:lnTo>
                <a:lnTo>
                  <a:pt x="9763" y="64056"/>
                </a:lnTo>
                <a:lnTo>
                  <a:pt x="9366" y="66516"/>
                </a:lnTo>
                <a:lnTo>
                  <a:pt x="8925" y="71790"/>
                </a:lnTo>
                <a:lnTo>
                  <a:pt x="8729" y="77309"/>
                </a:lnTo>
                <a:lnTo>
                  <a:pt x="8603" y="88613"/>
                </a:lnTo>
                <a:lnTo>
                  <a:pt x="8573" y="114300"/>
                </a:lnTo>
                <a:lnTo>
                  <a:pt x="7620" y="116205"/>
                </a:lnTo>
                <a:lnTo>
                  <a:pt x="6032" y="117475"/>
                </a:lnTo>
                <a:lnTo>
                  <a:pt x="4021" y="118321"/>
                </a:lnTo>
                <a:lnTo>
                  <a:pt x="2681" y="119838"/>
                </a:lnTo>
                <a:lnTo>
                  <a:pt x="1787" y="121802"/>
                </a:lnTo>
                <a:lnTo>
                  <a:pt x="1191" y="124064"/>
                </a:lnTo>
                <a:lnTo>
                  <a:pt x="794" y="126524"/>
                </a:lnTo>
                <a:lnTo>
                  <a:pt x="353" y="131798"/>
                </a:lnTo>
                <a:lnTo>
                  <a:pt x="156" y="137317"/>
                </a:lnTo>
                <a:lnTo>
                  <a:pt x="31" y="148621"/>
                </a:lnTo>
                <a:lnTo>
                  <a:pt x="0" y="197167"/>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657"/>
          <p:cNvSpPr/>
          <p:nvPr/>
        </p:nvSpPr>
        <p:spPr>
          <a:xfrm>
            <a:off x="4023359" y="3506152"/>
            <a:ext cx="128557" cy="214199"/>
          </a:xfrm>
          <a:custGeom>
            <a:avLst/>
            <a:gdLst/>
            <a:ahLst/>
            <a:cxnLst/>
            <a:rect l="0" t="0" r="0" b="0"/>
            <a:pathLst>
              <a:path w="128557" h="214199">
                <a:moveTo>
                  <a:pt x="17145" y="0"/>
                </a:moveTo>
                <a:lnTo>
                  <a:pt x="17145" y="11932"/>
                </a:lnTo>
                <a:lnTo>
                  <a:pt x="16193" y="13669"/>
                </a:lnTo>
                <a:lnTo>
                  <a:pt x="14606" y="14828"/>
                </a:lnTo>
                <a:lnTo>
                  <a:pt x="12595" y="15600"/>
                </a:lnTo>
                <a:lnTo>
                  <a:pt x="11254" y="17068"/>
                </a:lnTo>
                <a:lnTo>
                  <a:pt x="10360" y="18999"/>
                </a:lnTo>
                <a:lnTo>
                  <a:pt x="9367" y="23684"/>
                </a:lnTo>
                <a:lnTo>
                  <a:pt x="8926" y="28941"/>
                </a:lnTo>
                <a:lnTo>
                  <a:pt x="7856" y="30724"/>
                </a:lnTo>
                <a:lnTo>
                  <a:pt x="6190" y="31913"/>
                </a:lnTo>
                <a:lnTo>
                  <a:pt x="4126" y="32705"/>
                </a:lnTo>
                <a:lnTo>
                  <a:pt x="2752" y="34186"/>
                </a:lnTo>
                <a:lnTo>
                  <a:pt x="1834" y="36126"/>
                </a:lnTo>
                <a:lnTo>
                  <a:pt x="816" y="40821"/>
                </a:lnTo>
                <a:lnTo>
                  <a:pt x="363" y="46083"/>
                </a:lnTo>
                <a:lnTo>
                  <a:pt x="162" y="51596"/>
                </a:lnTo>
                <a:lnTo>
                  <a:pt x="33" y="62897"/>
                </a:lnTo>
                <a:lnTo>
                  <a:pt x="0" y="148590"/>
                </a:lnTo>
                <a:lnTo>
                  <a:pt x="953" y="151448"/>
                </a:lnTo>
                <a:lnTo>
                  <a:pt x="4552" y="157163"/>
                </a:lnTo>
                <a:lnTo>
                  <a:pt x="6786" y="162877"/>
                </a:lnTo>
                <a:lnTo>
                  <a:pt x="7779" y="168593"/>
                </a:lnTo>
                <a:lnTo>
                  <a:pt x="8220" y="174308"/>
                </a:lnTo>
                <a:lnTo>
                  <a:pt x="9290" y="176213"/>
                </a:lnTo>
                <a:lnTo>
                  <a:pt x="10956" y="177483"/>
                </a:lnTo>
                <a:lnTo>
                  <a:pt x="13019" y="178329"/>
                </a:lnTo>
                <a:lnTo>
                  <a:pt x="14395" y="179846"/>
                </a:lnTo>
                <a:lnTo>
                  <a:pt x="15311" y="181810"/>
                </a:lnTo>
                <a:lnTo>
                  <a:pt x="15923" y="184071"/>
                </a:lnTo>
                <a:lnTo>
                  <a:pt x="17283" y="185580"/>
                </a:lnTo>
                <a:lnTo>
                  <a:pt x="19142" y="186585"/>
                </a:lnTo>
                <a:lnTo>
                  <a:pt x="21334" y="187255"/>
                </a:lnTo>
                <a:lnTo>
                  <a:pt x="22795" y="188654"/>
                </a:lnTo>
                <a:lnTo>
                  <a:pt x="23769" y="190539"/>
                </a:lnTo>
                <a:lnTo>
                  <a:pt x="24419" y="192749"/>
                </a:lnTo>
                <a:lnTo>
                  <a:pt x="25805" y="194222"/>
                </a:lnTo>
                <a:lnTo>
                  <a:pt x="27680" y="195204"/>
                </a:lnTo>
                <a:lnTo>
                  <a:pt x="29884" y="195858"/>
                </a:lnTo>
                <a:lnTo>
                  <a:pt x="31353" y="197247"/>
                </a:lnTo>
                <a:lnTo>
                  <a:pt x="32332" y="199126"/>
                </a:lnTo>
                <a:lnTo>
                  <a:pt x="32985" y="201331"/>
                </a:lnTo>
                <a:lnTo>
                  <a:pt x="34373" y="202800"/>
                </a:lnTo>
                <a:lnTo>
                  <a:pt x="36250" y="203780"/>
                </a:lnTo>
                <a:lnTo>
                  <a:pt x="38455" y="204433"/>
                </a:lnTo>
                <a:lnTo>
                  <a:pt x="39924" y="205822"/>
                </a:lnTo>
                <a:lnTo>
                  <a:pt x="40904" y="207699"/>
                </a:lnTo>
                <a:lnTo>
                  <a:pt x="41556" y="209904"/>
                </a:lnTo>
                <a:lnTo>
                  <a:pt x="42945" y="211373"/>
                </a:lnTo>
                <a:lnTo>
                  <a:pt x="44822" y="212353"/>
                </a:lnTo>
                <a:lnTo>
                  <a:pt x="47027" y="213006"/>
                </a:lnTo>
                <a:lnTo>
                  <a:pt x="49449" y="213442"/>
                </a:lnTo>
                <a:lnTo>
                  <a:pt x="52016" y="213732"/>
                </a:lnTo>
                <a:lnTo>
                  <a:pt x="54680" y="213925"/>
                </a:lnTo>
                <a:lnTo>
                  <a:pt x="57408" y="214055"/>
                </a:lnTo>
                <a:lnTo>
                  <a:pt x="62980" y="214198"/>
                </a:lnTo>
                <a:lnTo>
                  <a:pt x="64847" y="213284"/>
                </a:lnTo>
                <a:lnTo>
                  <a:pt x="66092" y="211722"/>
                </a:lnTo>
                <a:lnTo>
                  <a:pt x="66921" y="209728"/>
                </a:lnTo>
                <a:lnTo>
                  <a:pt x="68427" y="208399"/>
                </a:lnTo>
                <a:lnTo>
                  <a:pt x="70383" y="207512"/>
                </a:lnTo>
                <a:lnTo>
                  <a:pt x="72640" y="206922"/>
                </a:lnTo>
                <a:lnTo>
                  <a:pt x="74144" y="205575"/>
                </a:lnTo>
                <a:lnTo>
                  <a:pt x="75147" y="203725"/>
                </a:lnTo>
                <a:lnTo>
                  <a:pt x="75815" y="201539"/>
                </a:lnTo>
                <a:lnTo>
                  <a:pt x="77214" y="200082"/>
                </a:lnTo>
                <a:lnTo>
                  <a:pt x="79099" y="199110"/>
                </a:lnTo>
                <a:lnTo>
                  <a:pt x="81307" y="198463"/>
                </a:lnTo>
                <a:lnTo>
                  <a:pt x="83732" y="198031"/>
                </a:lnTo>
                <a:lnTo>
                  <a:pt x="86302" y="197744"/>
                </a:lnTo>
                <a:lnTo>
                  <a:pt x="88967" y="197551"/>
                </a:lnTo>
                <a:lnTo>
                  <a:pt x="90744" y="196471"/>
                </a:lnTo>
                <a:lnTo>
                  <a:pt x="91929" y="194798"/>
                </a:lnTo>
                <a:lnTo>
                  <a:pt x="92718" y="192731"/>
                </a:lnTo>
                <a:lnTo>
                  <a:pt x="94198" y="191352"/>
                </a:lnTo>
                <a:lnTo>
                  <a:pt x="96136" y="190433"/>
                </a:lnTo>
                <a:lnTo>
                  <a:pt x="98381" y="189820"/>
                </a:lnTo>
                <a:lnTo>
                  <a:pt x="99878" y="188460"/>
                </a:lnTo>
                <a:lnTo>
                  <a:pt x="100875" y="186600"/>
                </a:lnTo>
                <a:lnTo>
                  <a:pt x="101540" y="184407"/>
                </a:lnTo>
                <a:lnTo>
                  <a:pt x="102936" y="182946"/>
                </a:lnTo>
                <a:lnTo>
                  <a:pt x="104820" y="181971"/>
                </a:lnTo>
                <a:lnTo>
                  <a:pt x="107027" y="181322"/>
                </a:lnTo>
                <a:lnTo>
                  <a:pt x="109451" y="180889"/>
                </a:lnTo>
                <a:lnTo>
                  <a:pt x="112021" y="180600"/>
                </a:lnTo>
                <a:lnTo>
                  <a:pt x="114685" y="180408"/>
                </a:lnTo>
                <a:lnTo>
                  <a:pt x="116462" y="179327"/>
                </a:lnTo>
                <a:lnTo>
                  <a:pt x="117647" y="177654"/>
                </a:lnTo>
                <a:lnTo>
                  <a:pt x="118963" y="173255"/>
                </a:lnTo>
                <a:lnTo>
                  <a:pt x="119548" y="168125"/>
                </a:lnTo>
                <a:lnTo>
                  <a:pt x="120656" y="166376"/>
                </a:lnTo>
                <a:lnTo>
                  <a:pt x="122348" y="165209"/>
                </a:lnTo>
                <a:lnTo>
                  <a:pt x="124428" y="164432"/>
                </a:lnTo>
                <a:lnTo>
                  <a:pt x="125814" y="162962"/>
                </a:lnTo>
                <a:lnTo>
                  <a:pt x="126739" y="161029"/>
                </a:lnTo>
                <a:lnTo>
                  <a:pt x="127766" y="156341"/>
                </a:lnTo>
                <a:lnTo>
                  <a:pt x="128223" y="151082"/>
                </a:lnTo>
                <a:lnTo>
                  <a:pt x="128426" y="145570"/>
                </a:lnTo>
                <a:lnTo>
                  <a:pt x="128556" y="134271"/>
                </a:lnTo>
                <a:lnTo>
                  <a:pt x="127614" y="132376"/>
                </a:lnTo>
                <a:lnTo>
                  <a:pt x="126034" y="131113"/>
                </a:lnTo>
                <a:lnTo>
                  <a:pt x="124028" y="130271"/>
                </a:lnTo>
                <a:lnTo>
                  <a:pt x="122690" y="128758"/>
                </a:lnTo>
                <a:lnTo>
                  <a:pt x="121799" y="126796"/>
                </a:lnTo>
                <a:lnTo>
                  <a:pt x="121204" y="124536"/>
                </a:lnTo>
                <a:lnTo>
                  <a:pt x="119855" y="123029"/>
                </a:lnTo>
                <a:lnTo>
                  <a:pt x="118004" y="122024"/>
                </a:lnTo>
                <a:lnTo>
                  <a:pt x="115817" y="121354"/>
                </a:lnTo>
                <a:lnTo>
                  <a:pt x="114359" y="119956"/>
                </a:lnTo>
                <a:lnTo>
                  <a:pt x="113387" y="118070"/>
                </a:lnTo>
                <a:lnTo>
                  <a:pt x="112739" y="115861"/>
                </a:lnTo>
                <a:lnTo>
                  <a:pt x="111354" y="114388"/>
                </a:lnTo>
                <a:lnTo>
                  <a:pt x="109479" y="113406"/>
                </a:lnTo>
                <a:lnTo>
                  <a:pt x="107276" y="112752"/>
                </a:lnTo>
                <a:lnTo>
                  <a:pt x="104855" y="112315"/>
                </a:lnTo>
                <a:lnTo>
                  <a:pt x="102289" y="112024"/>
                </a:lnTo>
                <a:lnTo>
                  <a:pt x="99625" y="111831"/>
                </a:lnTo>
                <a:lnTo>
                  <a:pt x="97850" y="110749"/>
                </a:lnTo>
                <a:lnTo>
                  <a:pt x="96665" y="109075"/>
                </a:lnTo>
                <a:lnTo>
                  <a:pt x="95877" y="107007"/>
                </a:lnTo>
                <a:lnTo>
                  <a:pt x="94398" y="105628"/>
                </a:lnTo>
                <a:lnTo>
                  <a:pt x="92459" y="104708"/>
                </a:lnTo>
                <a:lnTo>
                  <a:pt x="90215" y="104096"/>
                </a:lnTo>
                <a:lnTo>
                  <a:pt x="87766" y="103687"/>
                </a:lnTo>
                <a:lnTo>
                  <a:pt x="85181" y="103415"/>
                </a:lnTo>
                <a:lnTo>
                  <a:pt x="82505" y="103233"/>
                </a:lnTo>
                <a:lnTo>
                  <a:pt x="79769" y="104065"/>
                </a:lnTo>
                <a:lnTo>
                  <a:pt x="76992" y="105572"/>
                </a:lnTo>
                <a:lnTo>
                  <a:pt x="74188" y="107528"/>
                </a:lnTo>
                <a:lnTo>
                  <a:pt x="71366" y="108833"/>
                </a:lnTo>
                <a:lnTo>
                  <a:pt x="68533" y="109703"/>
                </a:lnTo>
                <a:lnTo>
                  <a:pt x="65691" y="110283"/>
                </a:lnTo>
                <a:lnTo>
                  <a:pt x="63796" y="111622"/>
                </a:lnTo>
                <a:lnTo>
                  <a:pt x="62534" y="113467"/>
                </a:lnTo>
                <a:lnTo>
                  <a:pt x="61131" y="118057"/>
                </a:lnTo>
                <a:lnTo>
                  <a:pt x="60507" y="123272"/>
                </a:lnTo>
                <a:lnTo>
                  <a:pt x="59388" y="125044"/>
                </a:lnTo>
                <a:lnTo>
                  <a:pt x="57689" y="126225"/>
                </a:lnTo>
                <a:lnTo>
                  <a:pt x="55605" y="127013"/>
                </a:lnTo>
                <a:lnTo>
                  <a:pt x="54215" y="128490"/>
                </a:lnTo>
                <a:lnTo>
                  <a:pt x="53289" y="130428"/>
                </a:lnTo>
                <a:lnTo>
                  <a:pt x="52259" y="135121"/>
                </a:lnTo>
                <a:lnTo>
                  <a:pt x="51802" y="140381"/>
                </a:lnTo>
                <a:lnTo>
                  <a:pt x="50727" y="142165"/>
                </a:lnTo>
                <a:lnTo>
                  <a:pt x="49059" y="143354"/>
                </a:lnTo>
                <a:lnTo>
                  <a:pt x="46993" y="144147"/>
                </a:lnTo>
                <a:lnTo>
                  <a:pt x="45617" y="145628"/>
                </a:lnTo>
                <a:lnTo>
                  <a:pt x="44699" y="147568"/>
                </a:lnTo>
                <a:lnTo>
                  <a:pt x="43679" y="152263"/>
                </a:lnTo>
                <a:lnTo>
                  <a:pt x="43226" y="157525"/>
                </a:lnTo>
                <a:lnTo>
                  <a:pt x="43024" y="163039"/>
                </a:lnTo>
                <a:lnTo>
                  <a:pt x="42895" y="174339"/>
                </a:lnTo>
                <a:lnTo>
                  <a:pt x="42863" y="188595"/>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658"/>
          <p:cNvSpPr/>
          <p:nvPr/>
        </p:nvSpPr>
        <p:spPr>
          <a:xfrm>
            <a:off x="4494847" y="2383155"/>
            <a:ext cx="42863" cy="1054418"/>
          </a:xfrm>
          <a:custGeom>
            <a:avLst/>
            <a:gdLst/>
            <a:ahLst/>
            <a:cxnLst/>
            <a:rect l="0" t="0" r="0" b="0"/>
            <a:pathLst>
              <a:path w="42863" h="1054418">
                <a:moveTo>
                  <a:pt x="42862" y="0"/>
                </a:moveTo>
                <a:lnTo>
                  <a:pt x="42862" y="4551"/>
                </a:lnTo>
                <a:lnTo>
                  <a:pt x="41910" y="5891"/>
                </a:lnTo>
                <a:lnTo>
                  <a:pt x="40323" y="6785"/>
                </a:lnTo>
                <a:lnTo>
                  <a:pt x="38312" y="7380"/>
                </a:lnTo>
                <a:lnTo>
                  <a:pt x="36971" y="8730"/>
                </a:lnTo>
                <a:lnTo>
                  <a:pt x="36077" y="10582"/>
                </a:lnTo>
                <a:lnTo>
                  <a:pt x="35481" y="12770"/>
                </a:lnTo>
                <a:lnTo>
                  <a:pt x="34132" y="16133"/>
                </a:lnTo>
                <a:lnTo>
                  <a:pt x="32280" y="20280"/>
                </a:lnTo>
                <a:lnTo>
                  <a:pt x="30092" y="24950"/>
                </a:lnTo>
                <a:lnTo>
                  <a:pt x="28634" y="29016"/>
                </a:lnTo>
                <a:lnTo>
                  <a:pt x="27662" y="32679"/>
                </a:lnTo>
                <a:lnTo>
                  <a:pt x="26582" y="40241"/>
                </a:lnTo>
                <a:lnTo>
                  <a:pt x="25727" y="71677"/>
                </a:lnTo>
                <a:lnTo>
                  <a:pt x="25721" y="80081"/>
                </a:lnTo>
                <a:lnTo>
                  <a:pt x="24767" y="81962"/>
                </a:lnTo>
                <a:lnTo>
                  <a:pt x="23179" y="83216"/>
                </a:lnTo>
                <a:lnTo>
                  <a:pt x="21168" y="84052"/>
                </a:lnTo>
                <a:lnTo>
                  <a:pt x="19827" y="85562"/>
                </a:lnTo>
                <a:lnTo>
                  <a:pt x="18933" y="87521"/>
                </a:lnTo>
                <a:lnTo>
                  <a:pt x="17940" y="92238"/>
                </a:lnTo>
                <a:lnTo>
                  <a:pt x="17158" y="122568"/>
                </a:lnTo>
                <a:lnTo>
                  <a:pt x="17145" y="521396"/>
                </a:lnTo>
                <a:lnTo>
                  <a:pt x="16193" y="525714"/>
                </a:lnTo>
                <a:lnTo>
                  <a:pt x="14605" y="529546"/>
                </a:lnTo>
                <a:lnTo>
                  <a:pt x="12594" y="533053"/>
                </a:lnTo>
                <a:lnTo>
                  <a:pt x="11253" y="537296"/>
                </a:lnTo>
                <a:lnTo>
                  <a:pt x="10360" y="542030"/>
                </a:lnTo>
                <a:lnTo>
                  <a:pt x="9102" y="555254"/>
                </a:lnTo>
                <a:lnTo>
                  <a:pt x="8586" y="585419"/>
                </a:lnTo>
                <a:lnTo>
                  <a:pt x="8573" y="894397"/>
                </a:lnTo>
                <a:lnTo>
                  <a:pt x="7620" y="897254"/>
                </a:lnTo>
                <a:lnTo>
                  <a:pt x="6033" y="900112"/>
                </a:lnTo>
                <a:lnTo>
                  <a:pt x="4022" y="902970"/>
                </a:lnTo>
                <a:lnTo>
                  <a:pt x="2681" y="905827"/>
                </a:lnTo>
                <a:lnTo>
                  <a:pt x="1787" y="908685"/>
                </a:lnTo>
                <a:lnTo>
                  <a:pt x="530" y="917257"/>
                </a:lnTo>
                <a:lnTo>
                  <a:pt x="6" y="948690"/>
                </a:lnTo>
                <a:lnTo>
                  <a:pt x="0" y="1054417"/>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659"/>
          <p:cNvSpPr/>
          <p:nvPr/>
        </p:nvSpPr>
        <p:spPr>
          <a:xfrm>
            <a:off x="4443412" y="2040255"/>
            <a:ext cx="1" cy="214313"/>
          </a:xfrm>
          <a:custGeom>
            <a:avLst/>
            <a:gdLst/>
            <a:ahLst/>
            <a:cxnLst/>
            <a:rect l="0" t="0" r="0" b="0"/>
            <a:pathLst>
              <a:path w="1" h="214313">
                <a:moveTo>
                  <a:pt x="0" y="0"/>
                </a:moveTo>
                <a:lnTo>
                  <a:pt x="0" y="21431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660"/>
          <p:cNvSpPr/>
          <p:nvPr/>
        </p:nvSpPr>
        <p:spPr>
          <a:xfrm>
            <a:off x="4520565" y="2005978"/>
            <a:ext cx="120015" cy="257162"/>
          </a:xfrm>
          <a:custGeom>
            <a:avLst/>
            <a:gdLst/>
            <a:ahLst/>
            <a:cxnLst/>
            <a:rect l="0" t="0" r="0" b="0"/>
            <a:pathLst>
              <a:path w="120015" h="257162">
                <a:moveTo>
                  <a:pt x="77152" y="51422"/>
                </a:moveTo>
                <a:lnTo>
                  <a:pt x="77152" y="46871"/>
                </a:lnTo>
                <a:lnTo>
                  <a:pt x="78105" y="45530"/>
                </a:lnTo>
                <a:lnTo>
                  <a:pt x="79692" y="44636"/>
                </a:lnTo>
                <a:lnTo>
                  <a:pt x="81703" y="44041"/>
                </a:lnTo>
                <a:lnTo>
                  <a:pt x="83043" y="42691"/>
                </a:lnTo>
                <a:lnTo>
                  <a:pt x="83937" y="40839"/>
                </a:lnTo>
                <a:lnTo>
                  <a:pt x="84930" y="36241"/>
                </a:lnTo>
                <a:lnTo>
                  <a:pt x="85489" y="28297"/>
                </a:lnTo>
                <a:lnTo>
                  <a:pt x="85620" y="22729"/>
                </a:lnTo>
                <a:lnTo>
                  <a:pt x="85715" y="5691"/>
                </a:lnTo>
                <a:lnTo>
                  <a:pt x="84766" y="3790"/>
                </a:lnTo>
                <a:lnTo>
                  <a:pt x="83181" y="2522"/>
                </a:lnTo>
                <a:lnTo>
                  <a:pt x="81171" y="1677"/>
                </a:lnTo>
                <a:lnTo>
                  <a:pt x="78879" y="1114"/>
                </a:lnTo>
                <a:lnTo>
                  <a:pt x="76398" y="738"/>
                </a:lnTo>
                <a:lnTo>
                  <a:pt x="73792" y="487"/>
                </a:lnTo>
                <a:lnTo>
                  <a:pt x="71102" y="321"/>
                </a:lnTo>
                <a:lnTo>
                  <a:pt x="65573" y="135"/>
                </a:lnTo>
                <a:lnTo>
                  <a:pt x="54263" y="16"/>
                </a:lnTo>
                <a:lnTo>
                  <a:pt x="48564" y="0"/>
                </a:lnTo>
                <a:lnTo>
                  <a:pt x="46663" y="948"/>
                </a:lnTo>
                <a:lnTo>
                  <a:pt x="45396" y="2532"/>
                </a:lnTo>
                <a:lnTo>
                  <a:pt x="44552" y="4541"/>
                </a:lnTo>
                <a:lnTo>
                  <a:pt x="43036" y="5880"/>
                </a:lnTo>
                <a:lnTo>
                  <a:pt x="41073" y="6773"/>
                </a:lnTo>
                <a:lnTo>
                  <a:pt x="38812" y="7369"/>
                </a:lnTo>
                <a:lnTo>
                  <a:pt x="36352" y="8718"/>
                </a:lnTo>
                <a:lnTo>
                  <a:pt x="33760" y="10570"/>
                </a:lnTo>
                <a:lnTo>
                  <a:pt x="31078" y="12757"/>
                </a:lnTo>
                <a:lnTo>
                  <a:pt x="28339" y="14215"/>
                </a:lnTo>
                <a:lnTo>
                  <a:pt x="25560" y="15187"/>
                </a:lnTo>
                <a:lnTo>
                  <a:pt x="22754" y="15835"/>
                </a:lnTo>
                <a:lnTo>
                  <a:pt x="20884" y="17220"/>
                </a:lnTo>
                <a:lnTo>
                  <a:pt x="19638" y="19095"/>
                </a:lnTo>
                <a:lnTo>
                  <a:pt x="18253" y="23719"/>
                </a:lnTo>
                <a:lnTo>
                  <a:pt x="17637" y="28949"/>
                </a:lnTo>
                <a:lnTo>
                  <a:pt x="16520" y="30725"/>
                </a:lnTo>
                <a:lnTo>
                  <a:pt x="14824" y="31909"/>
                </a:lnTo>
                <a:lnTo>
                  <a:pt x="12740" y="32698"/>
                </a:lnTo>
                <a:lnTo>
                  <a:pt x="11350" y="34177"/>
                </a:lnTo>
                <a:lnTo>
                  <a:pt x="10424" y="36115"/>
                </a:lnTo>
                <a:lnTo>
                  <a:pt x="9807" y="38360"/>
                </a:lnTo>
                <a:lnTo>
                  <a:pt x="8443" y="39856"/>
                </a:lnTo>
                <a:lnTo>
                  <a:pt x="6581" y="40854"/>
                </a:lnTo>
                <a:lnTo>
                  <a:pt x="4387" y="41519"/>
                </a:lnTo>
                <a:lnTo>
                  <a:pt x="2925" y="42915"/>
                </a:lnTo>
                <a:lnTo>
                  <a:pt x="1950" y="44798"/>
                </a:lnTo>
                <a:lnTo>
                  <a:pt x="866" y="49430"/>
                </a:lnTo>
                <a:lnTo>
                  <a:pt x="256" y="57393"/>
                </a:lnTo>
                <a:lnTo>
                  <a:pt x="114" y="62966"/>
                </a:lnTo>
                <a:lnTo>
                  <a:pt x="0" y="105714"/>
                </a:lnTo>
                <a:lnTo>
                  <a:pt x="952" y="108572"/>
                </a:lnTo>
                <a:lnTo>
                  <a:pt x="4551" y="114287"/>
                </a:lnTo>
                <a:lnTo>
                  <a:pt x="6785" y="120002"/>
                </a:lnTo>
                <a:lnTo>
                  <a:pt x="7381" y="122859"/>
                </a:lnTo>
                <a:lnTo>
                  <a:pt x="8730" y="124764"/>
                </a:lnTo>
                <a:lnTo>
                  <a:pt x="10583" y="126034"/>
                </a:lnTo>
                <a:lnTo>
                  <a:pt x="12770" y="126881"/>
                </a:lnTo>
                <a:lnTo>
                  <a:pt x="15181" y="127445"/>
                </a:lnTo>
                <a:lnTo>
                  <a:pt x="17740" y="127821"/>
                </a:lnTo>
                <a:lnTo>
                  <a:pt x="20400" y="128072"/>
                </a:lnTo>
                <a:lnTo>
                  <a:pt x="23124" y="128239"/>
                </a:lnTo>
                <a:lnTo>
                  <a:pt x="28692" y="128426"/>
                </a:lnTo>
                <a:lnTo>
                  <a:pt x="42878" y="128555"/>
                </a:lnTo>
                <a:lnTo>
                  <a:pt x="45730" y="128561"/>
                </a:lnTo>
                <a:lnTo>
                  <a:pt x="48584" y="127613"/>
                </a:lnTo>
                <a:lnTo>
                  <a:pt x="51439" y="126028"/>
                </a:lnTo>
                <a:lnTo>
                  <a:pt x="54295" y="124020"/>
                </a:lnTo>
                <a:lnTo>
                  <a:pt x="56199" y="121728"/>
                </a:lnTo>
                <a:lnTo>
                  <a:pt x="57468" y="119247"/>
                </a:lnTo>
                <a:lnTo>
                  <a:pt x="58315" y="116641"/>
                </a:lnTo>
                <a:lnTo>
                  <a:pt x="59831" y="114904"/>
                </a:lnTo>
                <a:lnTo>
                  <a:pt x="61795" y="113746"/>
                </a:lnTo>
                <a:lnTo>
                  <a:pt x="64056" y="112974"/>
                </a:lnTo>
                <a:lnTo>
                  <a:pt x="66517" y="112459"/>
                </a:lnTo>
                <a:lnTo>
                  <a:pt x="69109" y="112115"/>
                </a:lnTo>
                <a:lnTo>
                  <a:pt x="71790" y="111887"/>
                </a:lnTo>
                <a:lnTo>
                  <a:pt x="73577" y="110782"/>
                </a:lnTo>
                <a:lnTo>
                  <a:pt x="74769" y="109092"/>
                </a:lnTo>
                <a:lnTo>
                  <a:pt x="75564" y="107014"/>
                </a:lnTo>
                <a:lnTo>
                  <a:pt x="77045" y="105628"/>
                </a:lnTo>
                <a:lnTo>
                  <a:pt x="78986" y="104704"/>
                </a:lnTo>
                <a:lnTo>
                  <a:pt x="81232" y="104088"/>
                </a:lnTo>
                <a:lnTo>
                  <a:pt x="82729" y="102725"/>
                </a:lnTo>
                <a:lnTo>
                  <a:pt x="83728" y="100864"/>
                </a:lnTo>
                <a:lnTo>
                  <a:pt x="84393" y="98671"/>
                </a:lnTo>
                <a:lnTo>
                  <a:pt x="85790" y="97208"/>
                </a:lnTo>
                <a:lnTo>
                  <a:pt x="87673" y="96234"/>
                </a:lnTo>
                <a:lnTo>
                  <a:pt x="89881" y="95584"/>
                </a:lnTo>
                <a:lnTo>
                  <a:pt x="91353" y="94198"/>
                </a:lnTo>
                <a:lnTo>
                  <a:pt x="92334" y="92322"/>
                </a:lnTo>
                <a:lnTo>
                  <a:pt x="93425" y="87697"/>
                </a:lnTo>
                <a:lnTo>
                  <a:pt x="93909" y="82467"/>
                </a:lnTo>
                <a:lnTo>
                  <a:pt x="94991" y="80691"/>
                </a:lnTo>
                <a:lnTo>
                  <a:pt x="96665" y="79507"/>
                </a:lnTo>
                <a:lnTo>
                  <a:pt x="98733" y="78718"/>
                </a:lnTo>
                <a:lnTo>
                  <a:pt x="100112" y="77239"/>
                </a:lnTo>
                <a:lnTo>
                  <a:pt x="101031" y="75301"/>
                </a:lnTo>
                <a:lnTo>
                  <a:pt x="101644" y="73056"/>
                </a:lnTo>
                <a:lnTo>
                  <a:pt x="103005" y="71559"/>
                </a:lnTo>
                <a:lnTo>
                  <a:pt x="104865" y="70562"/>
                </a:lnTo>
                <a:lnTo>
                  <a:pt x="107057" y="69897"/>
                </a:lnTo>
                <a:lnTo>
                  <a:pt x="108519" y="68501"/>
                </a:lnTo>
                <a:lnTo>
                  <a:pt x="109493" y="66618"/>
                </a:lnTo>
                <a:lnTo>
                  <a:pt x="110143" y="64410"/>
                </a:lnTo>
                <a:lnTo>
                  <a:pt x="113405" y="59417"/>
                </a:lnTo>
                <a:lnTo>
                  <a:pt x="115608" y="56752"/>
                </a:lnTo>
                <a:lnTo>
                  <a:pt x="117077" y="54023"/>
                </a:lnTo>
                <a:lnTo>
                  <a:pt x="118709" y="48450"/>
                </a:lnTo>
                <a:lnTo>
                  <a:pt x="119434" y="42798"/>
                </a:lnTo>
                <a:lnTo>
                  <a:pt x="119757" y="37112"/>
                </a:lnTo>
                <a:lnTo>
                  <a:pt x="119900" y="31409"/>
                </a:lnTo>
                <a:lnTo>
                  <a:pt x="120004" y="18824"/>
                </a:lnTo>
                <a:lnTo>
                  <a:pt x="120014" y="88569"/>
                </a:lnTo>
                <a:lnTo>
                  <a:pt x="119062" y="90474"/>
                </a:lnTo>
                <a:lnTo>
                  <a:pt x="117475" y="91744"/>
                </a:lnTo>
                <a:lnTo>
                  <a:pt x="115464" y="92591"/>
                </a:lnTo>
                <a:lnTo>
                  <a:pt x="114123" y="94108"/>
                </a:lnTo>
                <a:lnTo>
                  <a:pt x="113229" y="96071"/>
                </a:lnTo>
                <a:lnTo>
                  <a:pt x="112236" y="100793"/>
                </a:lnTo>
                <a:lnTo>
                  <a:pt x="111795" y="106067"/>
                </a:lnTo>
                <a:lnTo>
                  <a:pt x="110725" y="107854"/>
                </a:lnTo>
                <a:lnTo>
                  <a:pt x="109059" y="109046"/>
                </a:lnTo>
                <a:lnTo>
                  <a:pt x="106995" y="109840"/>
                </a:lnTo>
                <a:lnTo>
                  <a:pt x="105621" y="111322"/>
                </a:lnTo>
                <a:lnTo>
                  <a:pt x="104703" y="113263"/>
                </a:lnTo>
                <a:lnTo>
                  <a:pt x="103685" y="117959"/>
                </a:lnTo>
                <a:lnTo>
                  <a:pt x="103111" y="125958"/>
                </a:lnTo>
                <a:lnTo>
                  <a:pt x="102977" y="131539"/>
                </a:lnTo>
                <a:lnTo>
                  <a:pt x="102902" y="140036"/>
                </a:lnTo>
                <a:lnTo>
                  <a:pt x="101938" y="141930"/>
                </a:lnTo>
                <a:lnTo>
                  <a:pt x="100344" y="143193"/>
                </a:lnTo>
                <a:lnTo>
                  <a:pt x="98328" y="144035"/>
                </a:lnTo>
                <a:lnTo>
                  <a:pt x="96984" y="145549"/>
                </a:lnTo>
                <a:lnTo>
                  <a:pt x="96088" y="147511"/>
                </a:lnTo>
                <a:lnTo>
                  <a:pt x="95093" y="152230"/>
                </a:lnTo>
                <a:lnTo>
                  <a:pt x="94533" y="160243"/>
                </a:lnTo>
                <a:lnTo>
                  <a:pt x="94402" y="165827"/>
                </a:lnTo>
                <a:lnTo>
                  <a:pt x="94297" y="251447"/>
                </a:lnTo>
                <a:lnTo>
                  <a:pt x="93345" y="253352"/>
                </a:lnTo>
                <a:lnTo>
                  <a:pt x="91757" y="254622"/>
                </a:lnTo>
                <a:lnTo>
                  <a:pt x="89747" y="255468"/>
                </a:lnTo>
                <a:lnTo>
                  <a:pt x="87453" y="256033"/>
                </a:lnTo>
                <a:lnTo>
                  <a:pt x="84972" y="256409"/>
                </a:lnTo>
                <a:lnTo>
                  <a:pt x="77152" y="25716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661"/>
          <p:cNvSpPr/>
          <p:nvPr/>
        </p:nvSpPr>
        <p:spPr>
          <a:xfrm>
            <a:off x="4777740" y="3626170"/>
            <a:ext cx="188595" cy="178681"/>
          </a:xfrm>
          <a:custGeom>
            <a:avLst/>
            <a:gdLst/>
            <a:ahLst/>
            <a:cxnLst/>
            <a:rect l="0" t="0" r="0" b="0"/>
            <a:pathLst>
              <a:path w="188595" h="178681">
                <a:moveTo>
                  <a:pt x="0" y="34287"/>
                </a:moveTo>
                <a:lnTo>
                  <a:pt x="4551" y="34287"/>
                </a:lnTo>
                <a:lnTo>
                  <a:pt x="5891" y="33334"/>
                </a:lnTo>
                <a:lnTo>
                  <a:pt x="6785" y="31747"/>
                </a:lnTo>
                <a:lnTo>
                  <a:pt x="7381" y="29736"/>
                </a:lnTo>
                <a:lnTo>
                  <a:pt x="8730" y="28396"/>
                </a:lnTo>
                <a:lnTo>
                  <a:pt x="10583" y="27502"/>
                </a:lnTo>
                <a:lnTo>
                  <a:pt x="12770" y="26906"/>
                </a:lnTo>
                <a:lnTo>
                  <a:pt x="14228" y="25557"/>
                </a:lnTo>
                <a:lnTo>
                  <a:pt x="15200" y="23704"/>
                </a:lnTo>
                <a:lnTo>
                  <a:pt x="15848" y="21517"/>
                </a:lnTo>
                <a:lnTo>
                  <a:pt x="17233" y="20058"/>
                </a:lnTo>
                <a:lnTo>
                  <a:pt x="19109" y="19086"/>
                </a:lnTo>
                <a:lnTo>
                  <a:pt x="21312" y="18438"/>
                </a:lnTo>
                <a:lnTo>
                  <a:pt x="22780" y="17054"/>
                </a:lnTo>
                <a:lnTo>
                  <a:pt x="23759" y="15178"/>
                </a:lnTo>
                <a:lnTo>
                  <a:pt x="24411" y="12975"/>
                </a:lnTo>
                <a:lnTo>
                  <a:pt x="25799" y="11507"/>
                </a:lnTo>
                <a:lnTo>
                  <a:pt x="27677" y="10528"/>
                </a:lnTo>
                <a:lnTo>
                  <a:pt x="32303" y="9440"/>
                </a:lnTo>
                <a:lnTo>
                  <a:pt x="37535" y="8956"/>
                </a:lnTo>
                <a:lnTo>
                  <a:pt x="39310" y="7875"/>
                </a:lnTo>
                <a:lnTo>
                  <a:pt x="40494" y="6202"/>
                </a:lnTo>
                <a:lnTo>
                  <a:pt x="41284" y="4133"/>
                </a:lnTo>
                <a:lnTo>
                  <a:pt x="42762" y="2755"/>
                </a:lnTo>
                <a:lnTo>
                  <a:pt x="44700" y="1836"/>
                </a:lnTo>
                <a:lnTo>
                  <a:pt x="49394" y="814"/>
                </a:lnTo>
                <a:lnTo>
                  <a:pt x="54655" y="360"/>
                </a:lnTo>
                <a:lnTo>
                  <a:pt x="60168" y="159"/>
                </a:lnTo>
                <a:lnTo>
                  <a:pt x="71469" y="29"/>
                </a:lnTo>
                <a:lnTo>
                  <a:pt x="88585" y="0"/>
                </a:lnTo>
                <a:lnTo>
                  <a:pt x="90489" y="952"/>
                </a:lnTo>
                <a:lnTo>
                  <a:pt x="91758" y="2538"/>
                </a:lnTo>
                <a:lnTo>
                  <a:pt x="92604" y="4549"/>
                </a:lnTo>
                <a:lnTo>
                  <a:pt x="93545" y="9322"/>
                </a:lnTo>
                <a:lnTo>
                  <a:pt x="93796" y="11929"/>
                </a:lnTo>
                <a:lnTo>
                  <a:pt x="94916" y="13667"/>
                </a:lnTo>
                <a:lnTo>
                  <a:pt x="96614" y="14825"/>
                </a:lnTo>
                <a:lnTo>
                  <a:pt x="101042" y="16112"/>
                </a:lnTo>
                <a:lnTo>
                  <a:pt x="106185" y="16685"/>
                </a:lnTo>
                <a:lnTo>
                  <a:pt x="107937" y="17790"/>
                </a:lnTo>
                <a:lnTo>
                  <a:pt x="109105" y="19479"/>
                </a:lnTo>
                <a:lnTo>
                  <a:pt x="110403" y="23895"/>
                </a:lnTo>
                <a:lnTo>
                  <a:pt x="110980" y="29034"/>
                </a:lnTo>
                <a:lnTo>
                  <a:pt x="111237" y="34492"/>
                </a:lnTo>
                <a:lnTo>
                  <a:pt x="111381" y="42921"/>
                </a:lnTo>
                <a:lnTo>
                  <a:pt x="111441" y="71436"/>
                </a:lnTo>
                <a:lnTo>
                  <a:pt x="110489" y="74293"/>
                </a:lnTo>
                <a:lnTo>
                  <a:pt x="108902" y="77150"/>
                </a:lnTo>
                <a:lnTo>
                  <a:pt x="106891" y="80008"/>
                </a:lnTo>
                <a:lnTo>
                  <a:pt x="104598" y="82865"/>
                </a:lnTo>
                <a:lnTo>
                  <a:pt x="102117" y="85722"/>
                </a:lnTo>
                <a:lnTo>
                  <a:pt x="99510" y="88580"/>
                </a:lnTo>
                <a:lnTo>
                  <a:pt x="97773" y="91437"/>
                </a:lnTo>
                <a:lnTo>
                  <a:pt x="96614" y="94295"/>
                </a:lnTo>
                <a:lnTo>
                  <a:pt x="95841" y="97152"/>
                </a:lnTo>
                <a:lnTo>
                  <a:pt x="95327" y="100009"/>
                </a:lnTo>
                <a:lnTo>
                  <a:pt x="94983" y="102867"/>
                </a:lnTo>
                <a:lnTo>
                  <a:pt x="94755" y="105725"/>
                </a:lnTo>
                <a:lnTo>
                  <a:pt x="93650" y="107630"/>
                </a:lnTo>
                <a:lnTo>
                  <a:pt x="91960" y="108900"/>
                </a:lnTo>
                <a:lnTo>
                  <a:pt x="89882" y="109746"/>
                </a:lnTo>
                <a:lnTo>
                  <a:pt x="88496" y="111263"/>
                </a:lnTo>
                <a:lnTo>
                  <a:pt x="87572" y="113227"/>
                </a:lnTo>
                <a:lnTo>
                  <a:pt x="86546" y="117949"/>
                </a:lnTo>
                <a:lnTo>
                  <a:pt x="86090" y="123223"/>
                </a:lnTo>
                <a:lnTo>
                  <a:pt x="85887" y="128741"/>
                </a:lnTo>
                <a:lnTo>
                  <a:pt x="85833" y="131547"/>
                </a:lnTo>
                <a:lnTo>
                  <a:pt x="84844" y="133417"/>
                </a:lnTo>
                <a:lnTo>
                  <a:pt x="83233" y="134664"/>
                </a:lnTo>
                <a:lnTo>
                  <a:pt x="81206" y="135495"/>
                </a:lnTo>
                <a:lnTo>
                  <a:pt x="76414" y="136418"/>
                </a:lnTo>
                <a:lnTo>
                  <a:pt x="73802" y="136665"/>
                </a:lnTo>
                <a:lnTo>
                  <a:pt x="72062" y="137781"/>
                </a:lnTo>
                <a:lnTo>
                  <a:pt x="70901" y="139478"/>
                </a:lnTo>
                <a:lnTo>
                  <a:pt x="69611" y="143904"/>
                </a:lnTo>
                <a:lnTo>
                  <a:pt x="69038" y="149046"/>
                </a:lnTo>
                <a:lnTo>
                  <a:pt x="68783" y="154506"/>
                </a:lnTo>
                <a:lnTo>
                  <a:pt x="68640" y="162935"/>
                </a:lnTo>
                <a:lnTo>
                  <a:pt x="68620" y="165772"/>
                </a:lnTo>
                <a:lnTo>
                  <a:pt x="69559" y="167664"/>
                </a:lnTo>
                <a:lnTo>
                  <a:pt x="71138" y="168925"/>
                </a:lnTo>
                <a:lnTo>
                  <a:pt x="73142" y="169766"/>
                </a:lnTo>
                <a:lnTo>
                  <a:pt x="74479" y="171279"/>
                </a:lnTo>
                <a:lnTo>
                  <a:pt x="75370" y="173240"/>
                </a:lnTo>
                <a:lnTo>
                  <a:pt x="75964" y="175500"/>
                </a:lnTo>
                <a:lnTo>
                  <a:pt x="77313" y="177006"/>
                </a:lnTo>
                <a:lnTo>
                  <a:pt x="79164" y="178011"/>
                </a:lnTo>
                <a:lnTo>
                  <a:pt x="81351" y="178680"/>
                </a:lnTo>
                <a:lnTo>
                  <a:pt x="82809" y="178174"/>
                </a:lnTo>
                <a:lnTo>
                  <a:pt x="83781" y="176885"/>
                </a:lnTo>
                <a:lnTo>
                  <a:pt x="84429" y="175072"/>
                </a:lnTo>
                <a:lnTo>
                  <a:pt x="85813" y="173863"/>
                </a:lnTo>
                <a:lnTo>
                  <a:pt x="87688" y="173058"/>
                </a:lnTo>
                <a:lnTo>
                  <a:pt x="92312" y="172163"/>
                </a:lnTo>
                <a:lnTo>
                  <a:pt x="97543" y="171766"/>
                </a:lnTo>
                <a:lnTo>
                  <a:pt x="103042" y="171589"/>
                </a:lnTo>
                <a:lnTo>
                  <a:pt x="117180" y="171466"/>
                </a:lnTo>
                <a:lnTo>
                  <a:pt x="131447" y="171450"/>
                </a:lnTo>
                <a:lnTo>
                  <a:pt x="133352" y="170496"/>
                </a:lnTo>
                <a:lnTo>
                  <a:pt x="134621" y="168908"/>
                </a:lnTo>
                <a:lnTo>
                  <a:pt x="135467" y="166897"/>
                </a:lnTo>
                <a:lnTo>
                  <a:pt x="136984" y="165556"/>
                </a:lnTo>
                <a:lnTo>
                  <a:pt x="138947" y="164662"/>
                </a:lnTo>
                <a:lnTo>
                  <a:pt x="143669" y="163669"/>
                </a:lnTo>
                <a:lnTo>
                  <a:pt x="148943" y="163228"/>
                </a:lnTo>
                <a:lnTo>
                  <a:pt x="154462" y="163032"/>
                </a:lnTo>
                <a:lnTo>
                  <a:pt x="165766" y="162906"/>
                </a:lnTo>
                <a:lnTo>
                  <a:pt x="182882" y="162877"/>
                </a:lnTo>
                <a:lnTo>
                  <a:pt x="184786" y="161924"/>
                </a:lnTo>
                <a:lnTo>
                  <a:pt x="186056" y="160336"/>
                </a:lnTo>
                <a:lnTo>
                  <a:pt x="188594" y="154302"/>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662"/>
          <p:cNvSpPr/>
          <p:nvPr/>
        </p:nvSpPr>
        <p:spPr>
          <a:xfrm>
            <a:off x="4940617" y="3574732"/>
            <a:ext cx="34291" cy="197169"/>
          </a:xfrm>
          <a:custGeom>
            <a:avLst/>
            <a:gdLst/>
            <a:ahLst/>
            <a:cxnLst/>
            <a:rect l="0" t="0" r="0" b="0"/>
            <a:pathLst>
              <a:path w="34291" h="197169">
                <a:moveTo>
                  <a:pt x="0" y="0"/>
                </a:moveTo>
                <a:lnTo>
                  <a:pt x="0" y="28619"/>
                </a:lnTo>
                <a:lnTo>
                  <a:pt x="953" y="30509"/>
                </a:lnTo>
                <a:lnTo>
                  <a:pt x="2540" y="31770"/>
                </a:lnTo>
                <a:lnTo>
                  <a:pt x="4551" y="32610"/>
                </a:lnTo>
                <a:lnTo>
                  <a:pt x="5891" y="34122"/>
                </a:lnTo>
                <a:lnTo>
                  <a:pt x="6785" y="36084"/>
                </a:lnTo>
                <a:lnTo>
                  <a:pt x="7778" y="40802"/>
                </a:lnTo>
                <a:lnTo>
                  <a:pt x="8219" y="46074"/>
                </a:lnTo>
                <a:lnTo>
                  <a:pt x="8416" y="51593"/>
                </a:lnTo>
                <a:lnTo>
                  <a:pt x="8542" y="62896"/>
                </a:lnTo>
                <a:lnTo>
                  <a:pt x="9504" y="65743"/>
                </a:lnTo>
                <a:lnTo>
                  <a:pt x="11098" y="68594"/>
                </a:lnTo>
                <a:lnTo>
                  <a:pt x="13114" y="71447"/>
                </a:lnTo>
                <a:lnTo>
                  <a:pt x="14458" y="74301"/>
                </a:lnTo>
                <a:lnTo>
                  <a:pt x="15354" y="77157"/>
                </a:lnTo>
                <a:lnTo>
                  <a:pt x="16349" y="82869"/>
                </a:lnTo>
                <a:lnTo>
                  <a:pt x="16791" y="88583"/>
                </a:lnTo>
                <a:lnTo>
                  <a:pt x="16988" y="94298"/>
                </a:lnTo>
                <a:lnTo>
                  <a:pt x="17114" y="105728"/>
                </a:lnTo>
                <a:lnTo>
                  <a:pt x="17144" y="131445"/>
                </a:lnTo>
                <a:lnTo>
                  <a:pt x="18097" y="133350"/>
                </a:lnTo>
                <a:lnTo>
                  <a:pt x="19685" y="134620"/>
                </a:lnTo>
                <a:lnTo>
                  <a:pt x="21696" y="135467"/>
                </a:lnTo>
                <a:lnTo>
                  <a:pt x="23037" y="136984"/>
                </a:lnTo>
                <a:lnTo>
                  <a:pt x="23930" y="138947"/>
                </a:lnTo>
                <a:lnTo>
                  <a:pt x="24923" y="143670"/>
                </a:lnTo>
                <a:lnTo>
                  <a:pt x="25364" y="148943"/>
                </a:lnTo>
                <a:lnTo>
                  <a:pt x="25560" y="154462"/>
                </a:lnTo>
                <a:lnTo>
                  <a:pt x="25687" y="165766"/>
                </a:lnTo>
                <a:lnTo>
                  <a:pt x="25715" y="182883"/>
                </a:lnTo>
                <a:lnTo>
                  <a:pt x="26668" y="184787"/>
                </a:lnTo>
                <a:lnTo>
                  <a:pt x="28256" y="186057"/>
                </a:lnTo>
                <a:lnTo>
                  <a:pt x="30267" y="186903"/>
                </a:lnTo>
                <a:lnTo>
                  <a:pt x="31608" y="188419"/>
                </a:lnTo>
                <a:lnTo>
                  <a:pt x="32502" y="190383"/>
                </a:lnTo>
                <a:lnTo>
                  <a:pt x="34290" y="197168"/>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663"/>
          <p:cNvSpPr/>
          <p:nvPr/>
        </p:nvSpPr>
        <p:spPr>
          <a:xfrm>
            <a:off x="3063239" y="3308985"/>
            <a:ext cx="8574" cy="197168"/>
          </a:xfrm>
          <a:custGeom>
            <a:avLst/>
            <a:gdLst/>
            <a:ahLst/>
            <a:cxnLst/>
            <a:rect l="0" t="0" r="0" b="0"/>
            <a:pathLst>
              <a:path w="8574" h="197168">
                <a:moveTo>
                  <a:pt x="8573" y="0"/>
                </a:moveTo>
                <a:lnTo>
                  <a:pt x="8573" y="109786"/>
                </a:lnTo>
                <a:lnTo>
                  <a:pt x="7620" y="114149"/>
                </a:lnTo>
                <a:lnTo>
                  <a:pt x="6033" y="118009"/>
                </a:lnTo>
                <a:lnTo>
                  <a:pt x="4022" y="121535"/>
                </a:lnTo>
                <a:lnTo>
                  <a:pt x="2682" y="124838"/>
                </a:lnTo>
                <a:lnTo>
                  <a:pt x="1788" y="127993"/>
                </a:lnTo>
                <a:lnTo>
                  <a:pt x="1192" y="131049"/>
                </a:lnTo>
                <a:lnTo>
                  <a:pt x="795" y="134038"/>
                </a:lnTo>
                <a:lnTo>
                  <a:pt x="530" y="136984"/>
                </a:lnTo>
                <a:lnTo>
                  <a:pt x="354" y="139900"/>
                </a:lnTo>
                <a:lnTo>
                  <a:pt x="157" y="145680"/>
                </a:lnTo>
                <a:lnTo>
                  <a:pt x="32" y="157152"/>
                </a:lnTo>
                <a:lnTo>
                  <a:pt x="0" y="197167"/>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664"/>
          <p:cNvSpPr/>
          <p:nvPr/>
        </p:nvSpPr>
        <p:spPr>
          <a:xfrm>
            <a:off x="3183254" y="3308985"/>
            <a:ext cx="17147" cy="180023"/>
          </a:xfrm>
          <a:custGeom>
            <a:avLst/>
            <a:gdLst/>
            <a:ahLst/>
            <a:cxnLst/>
            <a:rect l="0" t="0" r="0" b="0"/>
            <a:pathLst>
              <a:path w="17147" h="180023">
                <a:moveTo>
                  <a:pt x="0" y="0"/>
                </a:moveTo>
                <a:lnTo>
                  <a:pt x="0" y="4551"/>
                </a:lnTo>
                <a:lnTo>
                  <a:pt x="953" y="5891"/>
                </a:lnTo>
                <a:lnTo>
                  <a:pt x="2540" y="6785"/>
                </a:lnTo>
                <a:lnTo>
                  <a:pt x="4551" y="7380"/>
                </a:lnTo>
                <a:lnTo>
                  <a:pt x="5892" y="8730"/>
                </a:lnTo>
                <a:lnTo>
                  <a:pt x="6786" y="10582"/>
                </a:lnTo>
                <a:lnTo>
                  <a:pt x="7381" y="12770"/>
                </a:lnTo>
                <a:lnTo>
                  <a:pt x="7779" y="15181"/>
                </a:lnTo>
                <a:lnTo>
                  <a:pt x="8220" y="20399"/>
                </a:lnTo>
                <a:lnTo>
                  <a:pt x="8416" y="25894"/>
                </a:lnTo>
                <a:lnTo>
                  <a:pt x="8542" y="37182"/>
                </a:lnTo>
                <a:lnTo>
                  <a:pt x="9505" y="40028"/>
                </a:lnTo>
                <a:lnTo>
                  <a:pt x="11099" y="42877"/>
                </a:lnTo>
                <a:lnTo>
                  <a:pt x="13115" y="45730"/>
                </a:lnTo>
                <a:lnTo>
                  <a:pt x="14458" y="48584"/>
                </a:lnTo>
                <a:lnTo>
                  <a:pt x="15354" y="51439"/>
                </a:lnTo>
                <a:lnTo>
                  <a:pt x="15951" y="54295"/>
                </a:lnTo>
                <a:lnTo>
                  <a:pt x="16349" y="57152"/>
                </a:lnTo>
                <a:lnTo>
                  <a:pt x="16615" y="60008"/>
                </a:lnTo>
                <a:lnTo>
                  <a:pt x="16792" y="62865"/>
                </a:lnTo>
                <a:lnTo>
                  <a:pt x="16988" y="68580"/>
                </a:lnTo>
                <a:lnTo>
                  <a:pt x="17114" y="80010"/>
                </a:lnTo>
                <a:lnTo>
                  <a:pt x="17146" y="122872"/>
                </a:lnTo>
                <a:lnTo>
                  <a:pt x="16193" y="124777"/>
                </a:lnTo>
                <a:lnTo>
                  <a:pt x="14606" y="126047"/>
                </a:lnTo>
                <a:lnTo>
                  <a:pt x="12595" y="126894"/>
                </a:lnTo>
                <a:lnTo>
                  <a:pt x="11254" y="128411"/>
                </a:lnTo>
                <a:lnTo>
                  <a:pt x="10360" y="130374"/>
                </a:lnTo>
                <a:lnTo>
                  <a:pt x="9765" y="132636"/>
                </a:lnTo>
                <a:lnTo>
                  <a:pt x="9367" y="135097"/>
                </a:lnTo>
                <a:lnTo>
                  <a:pt x="8926" y="140370"/>
                </a:lnTo>
                <a:lnTo>
                  <a:pt x="8730" y="145889"/>
                </a:lnTo>
                <a:lnTo>
                  <a:pt x="8604" y="157193"/>
                </a:lnTo>
                <a:lnTo>
                  <a:pt x="8573" y="180022"/>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665"/>
          <p:cNvSpPr/>
          <p:nvPr/>
        </p:nvSpPr>
        <p:spPr>
          <a:xfrm>
            <a:off x="3397567" y="3283267"/>
            <a:ext cx="25718" cy="183834"/>
          </a:xfrm>
          <a:custGeom>
            <a:avLst/>
            <a:gdLst/>
            <a:ahLst/>
            <a:cxnLst/>
            <a:rect l="0" t="0" r="0" b="0"/>
            <a:pathLst>
              <a:path w="25718" h="183834">
                <a:moveTo>
                  <a:pt x="25717" y="0"/>
                </a:moveTo>
                <a:lnTo>
                  <a:pt x="25717" y="4551"/>
                </a:lnTo>
                <a:lnTo>
                  <a:pt x="24765" y="6844"/>
                </a:lnTo>
                <a:lnTo>
                  <a:pt x="23178" y="9325"/>
                </a:lnTo>
                <a:lnTo>
                  <a:pt x="21167" y="11932"/>
                </a:lnTo>
                <a:lnTo>
                  <a:pt x="19826" y="14622"/>
                </a:lnTo>
                <a:lnTo>
                  <a:pt x="18932" y="17368"/>
                </a:lnTo>
                <a:lnTo>
                  <a:pt x="18336" y="20151"/>
                </a:lnTo>
                <a:lnTo>
                  <a:pt x="17675" y="25784"/>
                </a:lnTo>
                <a:lnTo>
                  <a:pt x="17380" y="31462"/>
                </a:lnTo>
                <a:lnTo>
                  <a:pt x="17250" y="37161"/>
                </a:lnTo>
                <a:lnTo>
                  <a:pt x="17176" y="45724"/>
                </a:lnTo>
                <a:lnTo>
                  <a:pt x="16213" y="49533"/>
                </a:lnTo>
                <a:lnTo>
                  <a:pt x="14619" y="53977"/>
                </a:lnTo>
                <a:lnTo>
                  <a:pt x="12603" y="58844"/>
                </a:lnTo>
                <a:lnTo>
                  <a:pt x="11260" y="63042"/>
                </a:lnTo>
                <a:lnTo>
                  <a:pt x="10364" y="66793"/>
                </a:lnTo>
                <a:lnTo>
                  <a:pt x="9767" y="70246"/>
                </a:lnTo>
                <a:lnTo>
                  <a:pt x="9369" y="73501"/>
                </a:lnTo>
                <a:lnTo>
                  <a:pt x="9103" y="76623"/>
                </a:lnTo>
                <a:lnTo>
                  <a:pt x="8926" y="79657"/>
                </a:lnTo>
                <a:lnTo>
                  <a:pt x="8730" y="85568"/>
                </a:lnTo>
                <a:lnTo>
                  <a:pt x="8604" y="97124"/>
                </a:lnTo>
                <a:lnTo>
                  <a:pt x="7641" y="99040"/>
                </a:lnTo>
                <a:lnTo>
                  <a:pt x="6046" y="100316"/>
                </a:lnTo>
                <a:lnTo>
                  <a:pt x="4031" y="101167"/>
                </a:lnTo>
                <a:lnTo>
                  <a:pt x="2687" y="102687"/>
                </a:lnTo>
                <a:lnTo>
                  <a:pt x="1791" y="104654"/>
                </a:lnTo>
                <a:lnTo>
                  <a:pt x="1194" y="106916"/>
                </a:lnTo>
                <a:lnTo>
                  <a:pt x="531" y="111971"/>
                </a:lnTo>
                <a:lnTo>
                  <a:pt x="236" y="117392"/>
                </a:lnTo>
                <a:lnTo>
                  <a:pt x="105" y="122977"/>
                </a:lnTo>
                <a:lnTo>
                  <a:pt x="0" y="183833"/>
                </a:lnTo>
                <a:lnTo>
                  <a:pt x="0" y="180023"/>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666"/>
          <p:cNvSpPr/>
          <p:nvPr/>
        </p:nvSpPr>
        <p:spPr>
          <a:xfrm>
            <a:off x="3517687" y="3283267"/>
            <a:ext cx="119911" cy="118794"/>
          </a:xfrm>
          <a:custGeom>
            <a:avLst/>
            <a:gdLst/>
            <a:ahLst/>
            <a:cxnLst/>
            <a:rect l="0" t="0" r="0" b="0"/>
            <a:pathLst>
              <a:path w="119911" h="118794">
                <a:moveTo>
                  <a:pt x="8467" y="0"/>
                </a:moveTo>
                <a:lnTo>
                  <a:pt x="8467" y="71438"/>
                </a:lnTo>
                <a:lnTo>
                  <a:pt x="7515" y="73343"/>
                </a:lnTo>
                <a:lnTo>
                  <a:pt x="5928" y="74612"/>
                </a:lnTo>
                <a:lnTo>
                  <a:pt x="3917" y="75459"/>
                </a:lnTo>
                <a:lnTo>
                  <a:pt x="2576" y="76976"/>
                </a:lnTo>
                <a:lnTo>
                  <a:pt x="1682" y="78940"/>
                </a:lnTo>
                <a:lnTo>
                  <a:pt x="1086" y="81202"/>
                </a:lnTo>
                <a:lnTo>
                  <a:pt x="689" y="83662"/>
                </a:lnTo>
                <a:lnTo>
                  <a:pt x="425" y="86255"/>
                </a:lnTo>
                <a:lnTo>
                  <a:pt x="248" y="88936"/>
                </a:lnTo>
                <a:lnTo>
                  <a:pt x="130" y="91675"/>
                </a:lnTo>
                <a:lnTo>
                  <a:pt x="0" y="97260"/>
                </a:lnTo>
                <a:lnTo>
                  <a:pt x="917" y="99130"/>
                </a:lnTo>
                <a:lnTo>
                  <a:pt x="2482" y="100377"/>
                </a:lnTo>
                <a:lnTo>
                  <a:pt x="4477" y="101208"/>
                </a:lnTo>
                <a:lnTo>
                  <a:pt x="6760" y="101762"/>
                </a:lnTo>
                <a:lnTo>
                  <a:pt x="9234" y="102131"/>
                </a:lnTo>
                <a:lnTo>
                  <a:pt x="11836" y="102377"/>
                </a:lnTo>
                <a:lnTo>
                  <a:pt x="14523" y="102542"/>
                </a:lnTo>
                <a:lnTo>
                  <a:pt x="20049" y="102724"/>
                </a:lnTo>
                <a:lnTo>
                  <a:pt x="34205" y="102851"/>
                </a:lnTo>
                <a:lnTo>
                  <a:pt x="54189" y="102869"/>
                </a:lnTo>
                <a:lnTo>
                  <a:pt x="56093" y="103822"/>
                </a:lnTo>
                <a:lnTo>
                  <a:pt x="57363" y="105409"/>
                </a:lnTo>
                <a:lnTo>
                  <a:pt x="58210" y="107420"/>
                </a:lnTo>
                <a:lnTo>
                  <a:pt x="59726" y="108761"/>
                </a:lnTo>
                <a:lnTo>
                  <a:pt x="61690" y="109655"/>
                </a:lnTo>
                <a:lnTo>
                  <a:pt x="63952" y="110251"/>
                </a:lnTo>
                <a:lnTo>
                  <a:pt x="66412" y="110648"/>
                </a:lnTo>
                <a:lnTo>
                  <a:pt x="69005" y="110913"/>
                </a:lnTo>
                <a:lnTo>
                  <a:pt x="71685" y="111089"/>
                </a:lnTo>
                <a:lnTo>
                  <a:pt x="73473" y="112160"/>
                </a:lnTo>
                <a:lnTo>
                  <a:pt x="74665" y="113826"/>
                </a:lnTo>
                <a:lnTo>
                  <a:pt x="75459" y="115889"/>
                </a:lnTo>
                <a:lnTo>
                  <a:pt x="76941" y="117264"/>
                </a:lnTo>
                <a:lnTo>
                  <a:pt x="78881" y="118181"/>
                </a:lnTo>
                <a:lnTo>
                  <a:pt x="81128" y="118793"/>
                </a:lnTo>
                <a:lnTo>
                  <a:pt x="82625" y="118248"/>
                </a:lnTo>
                <a:lnTo>
                  <a:pt x="83623" y="116932"/>
                </a:lnTo>
                <a:lnTo>
                  <a:pt x="84289" y="115102"/>
                </a:lnTo>
                <a:lnTo>
                  <a:pt x="85685" y="113883"/>
                </a:lnTo>
                <a:lnTo>
                  <a:pt x="87568" y="113069"/>
                </a:lnTo>
                <a:lnTo>
                  <a:pt x="89776" y="112527"/>
                </a:lnTo>
                <a:lnTo>
                  <a:pt x="91248" y="111213"/>
                </a:lnTo>
                <a:lnTo>
                  <a:pt x="92230" y="109384"/>
                </a:lnTo>
                <a:lnTo>
                  <a:pt x="92884" y="107213"/>
                </a:lnTo>
                <a:lnTo>
                  <a:pt x="94273" y="105765"/>
                </a:lnTo>
                <a:lnTo>
                  <a:pt x="96151" y="104800"/>
                </a:lnTo>
                <a:lnTo>
                  <a:pt x="98356" y="104157"/>
                </a:lnTo>
                <a:lnTo>
                  <a:pt x="100778" y="103728"/>
                </a:lnTo>
                <a:lnTo>
                  <a:pt x="103345" y="103442"/>
                </a:lnTo>
                <a:lnTo>
                  <a:pt x="106010" y="103251"/>
                </a:lnTo>
                <a:lnTo>
                  <a:pt x="108738" y="103124"/>
                </a:lnTo>
                <a:lnTo>
                  <a:pt x="119910" y="102870"/>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667"/>
          <p:cNvSpPr/>
          <p:nvPr/>
        </p:nvSpPr>
        <p:spPr>
          <a:xfrm>
            <a:off x="3637597" y="3266122"/>
            <a:ext cx="1" cy="257176"/>
          </a:xfrm>
          <a:custGeom>
            <a:avLst/>
            <a:gdLst/>
            <a:ahLst/>
            <a:cxnLst/>
            <a:rect l="0" t="0" r="0" b="0"/>
            <a:pathLst>
              <a:path w="1" h="257176">
                <a:moveTo>
                  <a:pt x="0" y="0"/>
                </a:moveTo>
                <a:lnTo>
                  <a:pt x="0" y="257175"/>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668"/>
          <p:cNvSpPr/>
          <p:nvPr/>
        </p:nvSpPr>
        <p:spPr>
          <a:xfrm>
            <a:off x="4169092" y="3103245"/>
            <a:ext cx="8574" cy="188596"/>
          </a:xfrm>
          <a:custGeom>
            <a:avLst/>
            <a:gdLst/>
            <a:ahLst/>
            <a:cxnLst/>
            <a:rect l="0" t="0" r="0" b="0"/>
            <a:pathLst>
              <a:path w="8574" h="188596">
                <a:moveTo>
                  <a:pt x="8573" y="0"/>
                </a:moveTo>
                <a:lnTo>
                  <a:pt x="8573" y="11931"/>
                </a:lnTo>
                <a:lnTo>
                  <a:pt x="7620" y="13669"/>
                </a:lnTo>
                <a:lnTo>
                  <a:pt x="6033" y="14828"/>
                </a:lnTo>
                <a:lnTo>
                  <a:pt x="4022" y="15600"/>
                </a:lnTo>
                <a:lnTo>
                  <a:pt x="2681" y="17067"/>
                </a:lnTo>
                <a:lnTo>
                  <a:pt x="1787" y="18998"/>
                </a:lnTo>
                <a:lnTo>
                  <a:pt x="1191" y="21238"/>
                </a:lnTo>
                <a:lnTo>
                  <a:pt x="794" y="24636"/>
                </a:lnTo>
                <a:lnTo>
                  <a:pt x="529" y="28806"/>
                </a:lnTo>
                <a:lnTo>
                  <a:pt x="236" y="37568"/>
                </a:lnTo>
                <a:lnTo>
                  <a:pt x="46" y="50953"/>
                </a:lnTo>
                <a:lnTo>
                  <a:pt x="0" y="140017"/>
                </a:lnTo>
                <a:lnTo>
                  <a:pt x="953" y="141922"/>
                </a:lnTo>
                <a:lnTo>
                  <a:pt x="2540" y="143192"/>
                </a:lnTo>
                <a:lnTo>
                  <a:pt x="4551" y="144039"/>
                </a:lnTo>
                <a:lnTo>
                  <a:pt x="5891" y="145556"/>
                </a:lnTo>
                <a:lnTo>
                  <a:pt x="6785" y="147519"/>
                </a:lnTo>
                <a:lnTo>
                  <a:pt x="7381" y="149781"/>
                </a:lnTo>
                <a:lnTo>
                  <a:pt x="7778" y="152241"/>
                </a:lnTo>
                <a:lnTo>
                  <a:pt x="8043" y="154834"/>
                </a:lnTo>
                <a:lnTo>
                  <a:pt x="8219" y="157515"/>
                </a:lnTo>
                <a:lnTo>
                  <a:pt x="8416" y="163034"/>
                </a:lnTo>
                <a:lnTo>
                  <a:pt x="8542" y="174338"/>
                </a:lnTo>
                <a:lnTo>
                  <a:pt x="8573" y="188595"/>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669"/>
          <p:cNvSpPr/>
          <p:nvPr/>
        </p:nvSpPr>
        <p:spPr>
          <a:xfrm>
            <a:off x="4254820" y="3086131"/>
            <a:ext cx="111407" cy="119950"/>
          </a:xfrm>
          <a:custGeom>
            <a:avLst/>
            <a:gdLst/>
            <a:ahLst/>
            <a:cxnLst/>
            <a:rect l="0" t="0" r="0" b="0"/>
            <a:pathLst>
              <a:path w="111407" h="119950">
                <a:moveTo>
                  <a:pt x="68577" y="17114"/>
                </a:moveTo>
                <a:lnTo>
                  <a:pt x="31417" y="17114"/>
                </a:lnTo>
                <a:lnTo>
                  <a:pt x="29516" y="18066"/>
                </a:lnTo>
                <a:lnTo>
                  <a:pt x="28249" y="19654"/>
                </a:lnTo>
                <a:lnTo>
                  <a:pt x="27404" y="21664"/>
                </a:lnTo>
                <a:lnTo>
                  <a:pt x="25888" y="23005"/>
                </a:lnTo>
                <a:lnTo>
                  <a:pt x="23926" y="23899"/>
                </a:lnTo>
                <a:lnTo>
                  <a:pt x="21664" y="24494"/>
                </a:lnTo>
                <a:lnTo>
                  <a:pt x="19205" y="24892"/>
                </a:lnTo>
                <a:lnTo>
                  <a:pt x="16612" y="25156"/>
                </a:lnTo>
                <a:lnTo>
                  <a:pt x="13931" y="25333"/>
                </a:lnTo>
                <a:lnTo>
                  <a:pt x="12143" y="26403"/>
                </a:lnTo>
                <a:lnTo>
                  <a:pt x="10952" y="28069"/>
                </a:lnTo>
                <a:lnTo>
                  <a:pt x="10158" y="30132"/>
                </a:lnTo>
                <a:lnTo>
                  <a:pt x="9629" y="32460"/>
                </a:lnTo>
                <a:lnTo>
                  <a:pt x="9276" y="34965"/>
                </a:lnTo>
                <a:lnTo>
                  <a:pt x="9041" y="37587"/>
                </a:lnTo>
                <a:lnTo>
                  <a:pt x="7931" y="39335"/>
                </a:lnTo>
                <a:lnTo>
                  <a:pt x="6238" y="40500"/>
                </a:lnTo>
                <a:lnTo>
                  <a:pt x="4158" y="41277"/>
                </a:lnTo>
                <a:lnTo>
                  <a:pt x="2771" y="42748"/>
                </a:lnTo>
                <a:lnTo>
                  <a:pt x="1846" y="44680"/>
                </a:lnTo>
                <a:lnTo>
                  <a:pt x="1230" y="46922"/>
                </a:lnTo>
                <a:lnTo>
                  <a:pt x="819" y="49368"/>
                </a:lnTo>
                <a:lnTo>
                  <a:pt x="545" y="51952"/>
                </a:lnTo>
                <a:lnTo>
                  <a:pt x="362" y="54626"/>
                </a:lnTo>
                <a:lnTo>
                  <a:pt x="240" y="57362"/>
                </a:lnTo>
                <a:lnTo>
                  <a:pt x="105" y="62942"/>
                </a:lnTo>
                <a:lnTo>
                  <a:pt x="0" y="88554"/>
                </a:lnTo>
                <a:lnTo>
                  <a:pt x="952" y="90458"/>
                </a:lnTo>
                <a:lnTo>
                  <a:pt x="2538" y="91727"/>
                </a:lnTo>
                <a:lnTo>
                  <a:pt x="4549" y="92574"/>
                </a:lnTo>
                <a:lnTo>
                  <a:pt x="5889" y="94090"/>
                </a:lnTo>
                <a:lnTo>
                  <a:pt x="6783" y="96054"/>
                </a:lnTo>
                <a:lnTo>
                  <a:pt x="7378" y="98316"/>
                </a:lnTo>
                <a:lnTo>
                  <a:pt x="7775" y="100776"/>
                </a:lnTo>
                <a:lnTo>
                  <a:pt x="8040" y="103368"/>
                </a:lnTo>
                <a:lnTo>
                  <a:pt x="8217" y="106049"/>
                </a:lnTo>
                <a:lnTo>
                  <a:pt x="9287" y="107836"/>
                </a:lnTo>
                <a:lnTo>
                  <a:pt x="10953" y="109028"/>
                </a:lnTo>
                <a:lnTo>
                  <a:pt x="13016" y="109822"/>
                </a:lnTo>
                <a:lnTo>
                  <a:pt x="14391" y="111304"/>
                </a:lnTo>
                <a:lnTo>
                  <a:pt x="15308" y="113245"/>
                </a:lnTo>
                <a:lnTo>
                  <a:pt x="15919" y="115491"/>
                </a:lnTo>
                <a:lnTo>
                  <a:pt x="17280" y="116989"/>
                </a:lnTo>
                <a:lnTo>
                  <a:pt x="19139" y="117987"/>
                </a:lnTo>
                <a:lnTo>
                  <a:pt x="21331" y="118653"/>
                </a:lnTo>
                <a:lnTo>
                  <a:pt x="23745" y="119096"/>
                </a:lnTo>
                <a:lnTo>
                  <a:pt x="26306" y="119392"/>
                </a:lnTo>
                <a:lnTo>
                  <a:pt x="28966" y="119589"/>
                </a:lnTo>
                <a:lnTo>
                  <a:pt x="31692" y="119721"/>
                </a:lnTo>
                <a:lnTo>
                  <a:pt x="37261" y="119867"/>
                </a:lnTo>
                <a:lnTo>
                  <a:pt x="45752" y="119949"/>
                </a:lnTo>
                <a:lnTo>
                  <a:pt x="47646" y="119008"/>
                </a:lnTo>
                <a:lnTo>
                  <a:pt x="48908" y="117428"/>
                </a:lnTo>
                <a:lnTo>
                  <a:pt x="49749" y="115422"/>
                </a:lnTo>
                <a:lnTo>
                  <a:pt x="51262" y="114085"/>
                </a:lnTo>
                <a:lnTo>
                  <a:pt x="53224" y="113194"/>
                </a:lnTo>
                <a:lnTo>
                  <a:pt x="55484" y="112600"/>
                </a:lnTo>
                <a:lnTo>
                  <a:pt x="56991" y="111251"/>
                </a:lnTo>
                <a:lnTo>
                  <a:pt x="57995" y="109399"/>
                </a:lnTo>
                <a:lnTo>
                  <a:pt x="58665" y="107213"/>
                </a:lnTo>
                <a:lnTo>
                  <a:pt x="60064" y="105754"/>
                </a:lnTo>
                <a:lnTo>
                  <a:pt x="61949" y="104783"/>
                </a:lnTo>
                <a:lnTo>
                  <a:pt x="64159" y="104135"/>
                </a:lnTo>
                <a:lnTo>
                  <a:pt x="66584" y="103703"/>
                </a:lnTo>
                <a:lnTo>
                  <a:pt x="69153" y="103415"/>
                </a:lnTo>
                <a:lnTo>
                  <a:pt x="71819" y="103223"/>
                </a:lnTo>
                <a:lnTo>
                  <a:pt x="73596" y="102142"/>
                </a:lnTo>
                <a:lnTo>
                  <a:pt x="74780" y="100469"/>
                </a:lnTo>
                <a:lnTo>
                  <a:pt x="75570" y="98401"/>
                </a:lnTo>
                <a:lnTo>
                  <a:pt x="77049" y="97023"/>
                </a:lnTo>
                <a:lnTo>
                  <a:pt x="78987" y="96104"/>
                </a:lnTo>
                <a:lnTo>
                  <a:pt x="81232" y="95491"/>
                </a:lnTo>
                <a:lnTo>
                  <a:pt x="82729" y="94131"/>
                </a:lnTo>
                <a:lnTo>
                  <a:pt x="83726" y="92271"/>
                </a:lnTo>
                <a:lnTo>
                  <a:pt x="84392" y="90078"/>
                </a:lnTo>
                <a:lnTo>
                  <a:pt x="85788" y="88617"/>
                </a:lnTo>
                <a:lnTo>
                  <a:pt x="87671" y="87642"/>
                </a:lnTo>
                <a:lnTo>
                  <a:pt x="89879" y="86993"/>
                </a:lnTo>
                <a:lnTo>
                  <a:pt x="91351" y="85607"/>
                </a:lnTo>
                <a:lnTo>
                  <a:pt x="92332" y="83731"/>
                </a:lnTo>
                <a:lnTo>
                  <a:pt x="92986" y="81528"/>
                </a:lnTo>
                <a:lnTo>
                  <a:pt x="93422" y="79106"/>
                </a:lnTo>
                <a:lnTo>
                  <a:pt x="93713" y="76539"/>
                </a:lnTo>
                <a:lnTo>
                  <a:pt x="93907" y="73876"/>
                </a:lnTo>
                <a:lnTo>
                  <a:pt x="94989" y="71148"/>
                </a:lnTo>
                <a:lnTo>
                  <a:pt x="96662" y="68376"/>
                </a:lnTo>
                <a:lnTo>
                  <a:pt x="98730" y="65576"/>
                </a:lnTo>
                <a:lnTo>
                  <a:pt x="100109" y="62757"/>
                </a:lnTo>
                <a:lnTo>
                  <a:pt x="101028" y="59925"/>
                </a:lnTo>
                <a:lnTo>
                  <a:pt x="101641" y="57085"/>
                </a:lnTo>
                <a:lnTo>
                  <a:pt x="103003" y="55191"/>
                </a:lnTo>
                <a:lnTo>
                  <a:pt x="104863" y="53929"/>
                </a:lnTo>
                <a:lnTo>
                  <a:pt x="107055" y="53087"/>
                </a:lnTo>
                <a:lnTo>
                  <a:pt x="108516" y="51573"/>
                </a:lnTo>
                <a:lnTo>
                  <a:pt x="109491" y="49612"/>
                </a:lnTo>
                <a:lnTo>
                  <a:pt x="110140" y="47351"/>
                </a:lnTo>
                <a:lnTo>
                  <a:pt x="110574" y="44892"/>
                </a:lnTo>
                <a:lnTo>
                  <a:pt x="110862" y="42300"/>
                </a:lnTo>
                <a:lnTo>
                  <a:pt x="111055" y="39620"/>
                </a:lnTo>
                <a:lnTo>
                  <a:pt x="111183" y="36880"/>
                </a:lnTo>
                <a:lnTo>
                  <a:pt x="111325" y="31296"/>
                </a:lnTo>
                <a:lnTo>
                  <a:pt x="111406" y="22798"/>
                </a:lnTo>
                <a:lnTo>
                  <a:pt x="110465" y="20903"/>
                </a:lnTo>
                <a:lnTo>
                  <a:pt x="108884" y="19640"/>
                </a:lnTo>
                <a:lnTo>
                  <a:pt x="106878" y="18798"/>
                </a:lnTo>
                <a:lnTo>
                  <a:pt x="105541" y="17284"/>
                </a:lnTo>
                <a:lnTo>
                  <a:pt x="104650" y="15322"/>
                </a:lnTo>
                <a:lnTo>
                  <a:pt x="104056" y="13062"/>
                </a:lnTo>
                <a:lnTo>
                  <a:pt x="102707" y="11555"/>
                </a:lnTo>
                <a:lnTo>
                  <a:pt x="100855" y="10550"/>
                </a:lnTo>
                <a:lnTo>
                  <a:pt x="98669" y="9880"/>
                </a:lnTo>
                <a:lnTo>
                  <a:pt x="96258" y="9434"/>
                </a:lnTo>
                <a:lnTo>
                  <a:pt x="93699" y="9137"/>
                </a:lnTo>
                <a:lnTo>
                  <a:pt x="91040" y="8938"/>
                </a:lnTo>
                <a:lnTo>
                  <a:pt x="89267" y="7853"/>
                </a:lnTo>
                <a:lnTo>
                  <a:pt x="88085" y="6177"/>
                </a:lnTo>
                <a:lnTo>
                  <a:pt x="87298" y="4108"/>
                </a:lnTo>
                <a:lnTo>
                  <a:pt x="85820" y="2728"/>
                </a:lnTo>
                <a:lnTo>
                  <a:pt x="83882" y="1808"/>
                </a:lnTo>
                <a:lnTo>
                  <a:pt x="81638" y="1195"/>
                </a:lnTo>
                <a:lnTo>
                  <a:pt x="79189" y="786"/>
                </a:lnTo>
                <a:lnTo>
                  <a:pt x="76605" y="514"/>
                </a:lnTo>
                <a:lnTo>
                  <a:pt x="73928" y="332"/>
                </a:lnTo>
                <a:lnTo>
                  <a:pt x="71192" y="211"/>
                </a:lnTo>
                <a:lnTo>
                  <a:pt x="65612" y="76"/>
                </a:lnTo>
                <a:lnTo>
                  <a:pt x="57115" y="0"/>
                </a:lnTo>
                <a:lnTo>
                  <a:pt x="55221" y="942"/>
                </a:lnTo>
                <a:lnTo>
                  <a:pt x="53958" y="2523"/>
                </a:lnTo>
                <a:lnTo>
                  <a:pt x="53116" y="4529"/>
                </a:lnTo>
                <a:lnTo>
                  <a:pt x="51602" y="5866"/>
                </a:lnTo>
                <a:lnTo>
                  <a:pt x="49640" y="6758"/>
                </a:lnTo>
                <a:lnTo>
                  <a:pt x="42859" y="8541"/>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670"/>
          <p:cNvSpPr/>
          <p:nvPr/>
        </p:nvSpPr>
        <p:spPr>
          <a:xfrm>
            <a:off x="4263399" y="3197542"/>
            <a:ext cx="85714" cy="111432"/>
          </a:xfrm>
          <a:custGeom>
            <a:avLst/>
            <a:gdLst/>
            <a:ahLst/>
            <a:cxnLst/>
            <a:rect l="0" t="0" r="0" b="0"/>
            <a:pathLst>
              <a:path w="85714" h="111432">
                <a:moveTo>
                  <a:pt x="17135" y="8572"/>
                </a:moveTo>
                <a:lnTo>
                  <a:pt x="17135" y="13124"/>
                </a:lnTo>
                <a:lnTo>
                  <a:pt x="16183" y="14464"/>
                </a:lnTo>
                <a:lnTo>
                  <a:pt x="14596" y="15358"/>
                </a:lnTo>
                <a:lnTo>
                  <a:pt x="12585" y="15953"/>
                </a:lnTo>
                <a:lnTo>
                  <a:pt x="11244" y="17303"/>
                </a:lnTo>
                <a:lnTo>
                  <a:pt x="10350" y="19156"/>
                </a:lnTo>
                <a:lnTo>
                  <a:pt x="9754" y="21343"/>
                </a:lnTo>
                <a:lnTo>
                  <a:pt x="9357" y="23754"/>
                </a:lnTo>
                <a:lnTo>
                  <a:pt x="9092" y="26313"/>
                </a:lnTo>
                <a:lnTo>
                  <a:pt x="8916" y="28972"/>
                </a:lnTo>
                <a:lnTo>
                  <a:pt x="8798" y="31697"/>
                </a:lnTo>
                <a:lnTo>
                  <a:pt x="8668" y="37265"/>
                </a:lnTo>
                <a:lnTo>
                  <a:pt x="7680" y="39131"/>
                </a:lnTo>
                <a:lnTo>
                  <a:pt x="6070" y="40375"/>
                </a:lnTo>
                <a:lnTo>
                  <a:pt x="4044" y="41204"/>
                </a:lnTo>
                <a:lnTo>
                  <a:pt x="2692" y="42710"/>
                </a:lnTo>
                <a:lnTo>
                  <a:pt x="1792" y="44666"/>
                </a:lnTo>
                <a:lnTo>
                  <a:pt x="1191" y="46922"/>
                </a:lnTo>
                <a:lnTo>
                  <a:pt x="791" y="49379"/>
                </a:lnTo>
                <a:lnTo>
                  <a:pt x="524" y="51969"/>
                </a:lnTo>
                <a:lnTo>
                  <a:pt x="346" y="54649"/>
                </a:lnTo>
                <a:lnTo>
                  <a:pt x="228" y="57388"/>
                </a:lnTo>
                <a:lnTo>
                  <a:pt x="96" y="62970"/>
                </a:lnTo>
                <a:lnTo>
                  <a:pt x="0" y="80019"/>
                </a:lnTo>
                <a:lnTo>
                  <a:pt x="949" y="81921"/>
                </a:lnTo>
                <a:lnTo>
                  <a:pt x="2535" y="83189"/>
                </a:lnTo>
                <a:lnTo>
                  <a:pt x="4544" y="84034"/>
                </a:lnTo>
                <a:lnTo>
                  <a:pt x="5884" y="85551"/>
                </a:lnTo>
                <a:lnTo>
                  <a:pt x="6777" y="87514"/>
                </a:lnTo>
                <a:lnTo>
                  <a:pt x="7372" y="89775"/>
                </a:lnTo>
                <a:lnTo>
                  <a:pt x="8722" y="91282"/>
                </a:lnTo>
                <a:lnTo>
                  <a:pt x="10574" y="92288"/>
                </a:lnTo>
                <a:lnTo>
                  <a:pt x="12761" y="92957"/>
                </a:lnTo>
                <a:lnTo>
                  <a:pt x="14219" y="94357"/>
                </a:lnTo>
                <a:lnTo>
                  <a:pt x="15191" y="96242"/>
                </a:lnTo>
                <a:lnTo>
                  <a:pt x="15839" y="98451"/>
                </a:lnTo>
                <a:lnTo>
                  <a:pt x="16271" y="100877"/>
                </a:lnTo>
                <a:lnTo>
                  <a:pt x="16559" y="103446"/>
                </a:lnTo>
                <a:lnTo>
                  <a:pt x="16751" y="106112"/>
                </a:lnTo>
                <a:lnTo>
                  <a:pt x="17832" y="107889"/>
                </a:lnTo>
                <a:lnTo>
                  <a:pt x="19505" y="109073"/>
                </a:lnTo>
                <a:lnTo>
                  <a:pt x="21573" y="109863"/>
                </a:lnTo>
                <a:lnTo>
                  <a:pt x="23904" y="110390"/>
                </a:lnTo>
                <a:lnTo>
                  <a:pt x="26410" y="110741"/>
                </a:lnTo>
                <a:lnTo>
                  <a:pt x="29033" y="110975"/>
                </a:lnTo>
                <a:lnTo>
                  <a:pt x="31735" y="111130"/>
                </a:lnTo>
                <a:lnTo>
                  <a:pt x="37276" y="111304"/>
                </a:lnTo>
                <a:lnTo>
                  <a:pt x="51444" y="111424"/>
                </a:lnTo>
                <a:lnTo>
                  <a:pt x="54295" y="111431"/>
                </a:lnTo>
                <a:lnTo>
                  <a:pt x="56196" y="110482"/>
                </a:lnTo>
                <a:lnTo>
                  <a:pt x="57464" y="108897"/>
                </a:lnTo>
                <a:lnTo>
                  <a:pt x="58308" y="106888"/>
                </a:lnTo>
                <a:lnTo>
                  <a:pt x="58872" y="104596"/>
                </a:lnTo>
                <a:lnTo>
                  <a:pt x="59247" y="102116"/>
                </a:lnTo>
                <a:lnTo>
                  <a:pt x="59497" y="99510"/>
                </a:lnTo>
                <a:lnTo>
                  <a:pt x="60616" y="97772"/>
                </a:lnTo>
                <a:lnTo>
                  <a:pt x="62315" y="96614"/>
                </a:lnTo>
                <a:lnTo>
                  <a:pt x="64400" y="95842"/>
                </a:lnTo>
                <a:lnTo>
                  <a:pt x="65791" y="94375"/>
                </a:lnTo>
                <a:lnTo>
                  <a:pt x="66717" y="92444"/>
                </a:lnTo>
                <a:lnTo>
                  <a:pt x="67335" y="90204"/>
                </a:lnTo>
                <a:lnTo>
                  <a:pt x="68699" y="88711"/>
                </a:lnTo>
                <a:lnTo>
                  <a:pt x="70561" y="87716"/>
                </a:lnTo>
                <a:lnTo>
                  <a:pt x="72755" y="87052"/>
                </a:lnTo>
                <a:lnTo>
                  <a:pt x="74218" y="85657"/>
                </a:lnTo>
                <a:lnTo>
                  <a:pt x="75193" y="83775"/>
                </a:lnTo>
                <a:lnTo>
                  <a:pt x="75843" y="81567"/>
                </a:lnTo>
                <a:lnTo>
                  <a:pt x="76277" y="79144"/>
                </a:lnTo>
                <a:lnTo>
                  <a:pt x="76565" y="76575"/>
                </a:lnTo>
                <a:lnTo>
                  <a:pt x="76758" y="73910"/>
                </a:lnTo>
                <a:lnTo>
                  <a:pt x="77839" y="72133"/>
                </a:lnTo>
                <a:lnTo>
                  <a:pt x="79512" y="70949"/>
                </a:lnTo>
                <a:lnTo>
                  <a:pt x="81579" y="70159"/>
                </a:lnTo>
                <a:lnTo>
                  <a:pt x="82958" y="68680"/>
                </a:lnTo>
                <a:lnTo>
                  <a:pt x="83877" y="66742"/>
                </a:lnTo>
                <a:lnTo>
                  <a:pt x="84490" y="64497"/>
                </a:lnTo>
                <a:lnTo>
                  <a:pt x="84899" y="62048"/>
                </a:lnTo>
                <a:lnTo>
                  <a:pt x="85171" y="59463"/>
                </a:lnTo>
                <a:lnTo>
                  <a:pt x="85352" y="56787"/>
                </a:lnTo>
                <a:lnTo>
                  <a:pt x="85473" y="54050"/>
                </a:lnTo>
                <a:lnTo>
                  <a:pt x="85608" y="48470"/>
                </a:lnTo>
                <a:lnTo>
                  <a:pt x="85713" y="22857"/>
                </a:lnTo>
                <a:lnTo>
                  <a:pt x="84761" y="20953"/>
                </a:lnTo>
                <a:lnTo>
                  <a:pt x="83174" y="19684"/>
                </a:lnTo>
                <a:lnTo>
                  <a:pt x="81164" y="18837"/>
                </a:lnTo>
                <a:lnTo>
                  <a:pt x="78871" y="18273"/>
                </a:lnTo>
                <a:lnTo>
                  <a:pt x="76390" y="17897"/>
                </a:lnTo>
                <a:lnTo>
                  <a:pt x="73783" y="17647"/>
                </a:lnTo>
                <a:lnTo>
                  <a:pt x="72046" y="16527"/>
                </a:lnTo>
                <a:lnTo>
                  <a:pt x="70887" y="14828"/>
                </a:lnTo>
                <a:lnTo>
                  <a:pt x="70115" y="12743"/>
                </a:lnTo>
                <a:lnTo>
                  <a:pt x="68648" y="11353"/>
                </a:lnTo>
                <a:lnTo>
                  <a:pt x="66717" y="10426"/>
                </a:lnTo>
                <a:lnTo>
                  <a:pt x="64477" y="9808"/>
                </a:lnTo>
                <a:lnTo>
                  <a:pt x="62984" y="8444"/>
                </a:lnTo>
                <a:lnTo>
                  <a:pt x="61989" y="6582"/>
                </a:lnTo>
                <a:lnTo>
                  <a:pt x="59998" y="0"/>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671"/>
          <p:cNvSpPr/>
          <p:nvPr/>
        </p:nvSpPr>
        <p:spPr>
          <a:xfrm>
            <a:off x="4627331" y="3120504"/>
            <a:ext cx="116120" cy="179909"/>
          </a:xfrm>
          <a:custGeom>
            <a:avLst/>
            <a:gdLst/>
            <a:ahLst/>
            <a:cxnLst/>
            <a:rect l="0" t="0" r="0" b="0"/>
            <a:pathLst>
              <a:path w="116120" h="179909">
                <a:moveTo>
                  <a:pt x="4676" y="34176"/>
                </a:moveTo>
                <a:lnTo>
                  <a:pt x="4676" y="22244"/>
                </a:lnTo>
                <a:lnTo>
                  <a:pt x="5629" y="20506"/>
                </a:lnTo>
                <a:lnTo>
                  <a:pt x="7216" y="19348"/>
                </a:lnTo>
                <a:lnTo>
                  <a:pt x="9227" y="18575"/>
                </a:lnTo>
                <a:lnTo>
                  <a:pt x="10568" y="17108"/>
                </a:lnTo>
                <a:lnTo>
                  <a:pt x="11461" y="15177"/>
                </a:lnTo>
                <a:lnTo>
                  <a:pt x="12057" y="12937"/>
                </a:lnTo>
                <a:lnTo>
                  <a:pt x="13407" y="11444"/>
                </a:lnTo>
                <a:lnTo>
                  <a:pt x="15259" y="10449"/>
                </a:lnTo>
                <a:lnTo>
                  <a:pt x="17446" y="9785"/>
                </a:lnTo>
                <a:lnTo>
                  <a:pt x="18905" y="8390"/>
                </a:lnTo>
                <a:lnTo>
                  <a:pt x="19877" y="6508"/>
                </a:lnTo>
                <a:lnTo>
                  <a:pt x="20525" y="4301"/>
                </a:lnTo>
                <a:lnTo>
                  <a:pt x="21910" y="2829"/>
                </a:lnTo>
                <a:lnTo>
                  <a:pt x="23785" y="1848"/>
                </a:lnTo>
                <a:lnTo>
                  <a:pt x="25988" y="1194"/>
                </a:lnTo>
                <a:lnTo>
                  <a:pt x="28409" y="758"/>
                </a:lnTo>
                <a:lnTo>
                  <a:pt x="30975" y="467"/>
                </a:lnTo>
                <a:lnTo>
                  <a:pt x="33639" y="273"/>
                </a:lnTo>
                <a:lnTo>
                  <a:pt x="36367" y="144"/>
                </a:lnTo>
                <a:lnTo>
                  <a:pt x="41939" y="0"/>
                </a:lnTo>
                <a:lnTo>
                  <a:pt x="43805" y="915"/>
                </a:lnTo>
                <a:lnTo>
                  <a:pt x="45050" y="2477"/>
                </a:lnTo>
                <a:lnTo>
                  <a:pt x="45879" y="4470"/>
                </a:lnTo>
                <a:lnTo>
                  <a:pt x="46801" y="9226"/>
                </a:lnTo>
                <a:lnTo>
                  <a:pt x="47211" y="14514"/>
                </a:lnTo>
                <a:lnTo>
                  <a:pt x="47393" y="20040"/>
                </a:lnTo>
                <a:lnTo>
                  <a:pt x="48394" y="21894"/>
                </a:lnTo>
                <a:lnTo>
                  <a:pt x="50014" y="23131"/>
                </a:lnTo>
                <a:lnTo>
                  <a:pt x="52046" y="23955"/>
                </a:lnTo>
                <a:lnTo>
                  <a:pt x="53401" y="25457"/>
                </a:lnTo>
                <a:lnTo>
                  <a:pt x="54304" y="27411"/>
                </a:lnTo>
                <a:lnTo>
                  <a:pt x="55308" y="32121"/>
                </a:lnTo>
                <a:lnTo>
                  <a:pt x="55754" y="37390"/>
                </a:lnTo>
                <a:lnTo>
                  <a:pt x="55952" y="42907"/>
                </a:lnTo>
                <a:lnTo>
                  <a:pt x="56080" y="54209"/>
                </a:lnTo>
                <a:lnTo>
                  <a:pt x="56111" y="97041"/>
                </a:lnTo>
                <a:lnTo>
                  <a:pt x="55159" y="98946"/>
                </a:lnTo>
                <a:lnTo>
                  <a:pt x="53571" y="100216"/>
                </a:lnTo>
                <a:lnTo>
                  <a:pt x="51560" y="101062"/>
                </a:lnTo>
                <a:lnTo>
                  <a:pt x="50219" y="102579"/>
                </a:lnTo>
                <a:lnTo>
                  <a:pt x="49326" y="104543"/>
                </a:lnTo>
                <a:lnTo>
                  <a:pt x="48730" y="106805"/>
                </a:lnTo>
                <a:lnTo>
                  <a:pt x="47380" y="108312"/>
                </a:lnTo>
                <a:lnTo>
                  <a:pt x="45528" y="109318"/>
                </a:lnTo>
                <a:lnTo>
                  <a:pt x="43341" y="109988"/>
                </a:lnTo>
                <a:lnTo>
                  <a:pt x="41882" y="111387"/>
                </a:lnTo>
                <a:lnTo>
                  <a:pt x="40910" y="113272"/>
                </a:lnTo>
                <a:lnTo>
                  <a:pt x="40263" y="115482"/>
                </a:lnTo>
                <a:lnTo>
                  <a:pt x="37002" y="120477"/>
                </a:lnTo>
                <a:lnTo>
                  <a:pt x="34799" y="123142"/>
                </a:lnTo>
                <a:lnTo>
                  <a:pt x="33331" y="125872"/>
                </a:lnTo>
                <a:lnTo>
                  <a:pt x="31699" y="131444"/>
                </a:lnTo>
                <a:lnTo>
                  <a:pt x="30311" y="134264"/>
                </a:lnTo>
                <a:lnTo>
                  <a:pt x="28434" y="137096"/>
                </a:lnTo>
                <a:lnTo>
                  <a:pt x="26230" y="139937"/>
                </a:lnTo>
                <a:lnTo>
                  <a:pt x="23807" y="142783"/>
                </a:lnTo>
                <a:lnTo>
                  <a:pt x="21240" y="145633"/>
                </a:lnTo>
                <a:lnTo>
                  <a:pt x="18576" y="148485"/>
                </a:lnTo>
                <a:lnTo>
                  <a:pt x="16800" y="151340"/>
                </a:lnTo>
                <a:lnTo>
                  <a:pt x="15616" y="154195"/>
                </a:lnTo>
                <a:lnTo>
                  <a:pt x="14827" y="157051"/>
                </a:lnTo>
                <a:lnTo>
                  <a:pt x="13348" y="159908"/>
                </a:lnTo>
                <a:lnTo>
                  <a:pt x="11410" y="162764"/>
                </a:lnTo>
                <a:lnTo>
                  <a:pt x="9165" y="165621"/>
                </a:lnTo>
                <a:lnTo>
                  <a:pt x="7669" y="168479"/>
                </a:lnTo>
                <a:lnTo>
                  <a:pt x="6672" y="171336"/>
                </a:lnTo>
                <a:lnTo>
                  <a:pt x="6006" y="174193"/>
                </a:lnTo>
                <a:lnTo>
                  <a:pt x="4610" y="176098"/>
                </a:lnTo>
                <a:lnTo>
                  <a:pt x="2727" y="177368"/>
                </a:lnTo>
                <a:lnTo>
                  <a:pt x="519" y="178215"/>
                </a:lnTo>
                <a:lnTo>
                  <a:pt x="0" y="178779"/>
                </a:lnTo>
                <a:lnTo>
                  <a:pt x="606" y="179156"/>
                </a:lnTo>
                <a:lnTo>
                  <a:pt x="3820" y="179574"/>
                </a:lnTo>
                <a:lnTo>
                  <a:pt x="6010" y="179685"/>
                </a:lnTo>
                <a:lnTo>
                  <a:pt x="10984" y="179809"/>
                </a:lnTo>
                <a:lnTo>
                  <a:pt x="76113" y="179908"/>
                </a:lnTo>
                <a:lnTo>
                  <a:pt x="78019" y="178955"/>
                </a:lnTo>
                <a:lnTo>
                  <a:pt x="79289" y="177368"/>
                </a:lnTo>
                <a:lnTo>
                  <a:pt x="80135" y="175358"/>
                </a:lnTo>
                <a:lnTo>
                  <a:pt x="81652" y="174016"/>
                </a:lnTo>
                <a:lnTo>
                  <a:pt x="83616" y="173123"/>
                </a:lnTo>
                <a:lnTo>
                  <a:pt x="85878" y="172527"/>
                </a:lnTo>
                <a:lnTo>
                  <a:pt x="87386" y="171178"/>
                </a:lnTo>
                <a:lnTo>
                  <a:pt x="88391" y="169325"/>
                </a:lnTo>
                <a:lnTo>
                  <a:pt x="89060" y="167138"/>
                </a:lnTo>
                <a:lnTo>
                  <a:pt x="90460" y="165679"/>
                </a:lnTo>
                <a:lnTo>
                  <a:pt x="92345" y="164707"/>
                </a:lnTo>
                <a:lnTo>
                  <a:pt x="94555" y="164059"/>
                </a:lnTo>
                <a:lnTo>
                  <a:pt x="96981" y="163627"/>
                </a:lnTo>
                <a:lnTo>
                  <a:pt x="99549" y="163339"/>
                </a:lnTo>
                <a:lnTo>
                  <a:pt x="102215" y="163147"/>
                </a:lnTo>
                <a:lnTo>
                  <a:pt x="103992" y="162066"/>
                </a:lnTo>
                <a:lnTo>
                  <a:pt x="105177" y="160394"/>
                </a:lnTo>
                <a:lnTo>
                  <a:pt x="105966" y="158326"/>
                </a:lnTo>
                <a:lnTo>
                  <a:pt x="107445" y="156947"/>
                </a:lnTo>
                <a:lnTo>
                  <a:pt x="109384" y="156028"/>
                </a:lnTo>
                <a:lnTo>
                  <a:pt x="111629" y="155416"/>
                </a:lnTo>
                <a:lnTo>
                  <a:pt x="113126" y="154055"/>
                </a:lnTo>
                <a:lnTo>
                  <a:pt x="114123" y="152195"/>
                </a:lnTo>
                <a:lnTo>
                  <a:pt x="116119" y="145618"/>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672"/>
          <p:cNvSpPr/>
          <p:nvPr/>
        </p:nvSpPr>
        <p:spPr>
          <a:xfrm>
            <a:off x="4752022" y="3086100"/>
            <a:ext cx="1" cy="180023"/>
          </a:xfrm>
          <a:custGeom>
            <a:avLst/>
            <a:gdLst/>
            <a:ahLst/>
            <a:cxnLst/>
            <a:rect l="0" t="0" r="0" b="0"/>
            <a:pathLst>
              <a:path w="1" h="180023">
                <a:moveTo>
                  <a:pt x="0" y="0"/>
                </a:moveTo>
                <a:lnTo>
                  <a:pt x="0" y="180022"/>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673"/>
          <p:cNvSpPr/>
          <p:nvPr/>
        </p:nvSpPr>
        <p:spPr>
          <a:xfrm>
            <a:off x="5394959" y="3103245"/>
            <a:ext cx="145733" cy="257176"/>
          </a:xfrm>
          <a:custGeom>
            <a:avLst/>
            <a:gdLst/>
            <a:ahLst/>
            <a:cxnLst/>
            <a:rect l="0" t="0" r="0" b="0"/>
            <a:pathLst>
              <a:path w="145733" h="257176">
                <a:moveTo>
                  <a:pt x="0" y="25717"/>
                </a:moveTo>
                <a:lnTo>
                  <a:pt x="0" y="13785"/>
                </a:lnTo>
                <a:lnTo>
                  <a:pt x="953" y="12047"/>
                </a:lnTo>
                <a:lnTo>
                  <a:pt x="2541" y="10889"/>
                </a:lnTo>
                <a:lnTo>
                  <a:pt x="4552" y="10117"/>
                </a:lnTo>
                <a:lnTo>
                  <a:pt x="6844" y="8649"/>
                </a:lnTo>
                <a:lnTo>
                  <a:pt x="9325" y="6719"/>
                </a:lnTo>
                <a:lnTo>
                  <a:pt x="11932" y="4479"/>
                </a:lnTo>
                <a:lnTo>
                  <a:pt x="15575" y="2986"/>
                </a:lnTo>
                <a:lnTo>
                  <a:pt x="19909" y="1990"/>
                </a:lnTo>
                <a:lnTo>
                  <a:pt x="24702" y="1327"/>
                </a:lnTo>
                <a:lnTo>
                  <a:pt x="28851" y="884"/>
                </a:lnTo>
                <a:lnTo>
                  <a:pt x="32569" y="589"/>
                </a:lnTo>
                <a:lnTo>
                  <a:pt x="36000" y="393"/>
                </a:lnTo>
                <a:lnTo>
                  <a:pt x="42353" y="174"/>
                </a:lnTo>
                <a:lnTo>
                  <a:pt x="53825" y="51"/>
                </a:lnTo>
                <a:lnTo>
                  <a:pt x="122766" y="0"/>
                </a:lnTo>
                <a:lnTo>
                  <a:pt x="124707" y="952"/>
                </a:lnTo>
                <a:lnTo>
                  <a:pt x="126001" y="2540"/>
                </a:lnTo>
                <a:lnTo>
                  <a:pt x="126863" y="4550"/>
                </a:lnTo>
                <a:lnTo>
                  <a:pt x="128390" y="5891"/>
                </a:lnTo>
                <a:lnTo>
                  <a:pt x="130361" y="6785"/>
                </a:lnTo>
                <a:lnTo>
                  <a:pt x="132628" y="7380"/>
                </a:lnTo>
                <a:lnTo>
                  <a:pt x="134139" y="8730"/>
                </a:lnTo>
                <a:lnTo>
                  <a:pt x="135146" y="10582"/>
                </a:lnTo>
                <a:lnTo>
                  <a:pt x="135818" y="12770"/>
                </a:lnTo>
                <a:lnTo>
                  <a:pt x="139104" y="17740"/>
                </a:lnTo>
                <a:lnTo>
                  <a:pt x="141313" y="20399"/>
                </a:lnTo>
                <a:lnTo>
                  <a:pt x="142787" y="23125"/>
                </a:lnTo>
                <a:lnTo>
                  <a:pt x="144424" y="28692"/>
                </a:lnTo>
                <a:lnTo>
                  <a:pt x="145151" y="34342"/>
                </a:lnTo>
                <a:lnTo>
                  <a:pt x="145474" y="40028"/>
                </a:lnTo>
                <a:lnTo>
                  <a:pt x="145618" y="45730"/>
                </a:lnTo>
                <a:lnTo>
                  <a:pt x="145730" y="71437"/>
                </a:lnTo>
                <a:lnTo>
                  <a:pt x="144779" y="73342"/>
                </a:lnTo>
                <a:lnTo>
                  <a:pt x="143192" y="74612"/>
                </a:lnTo>
                <a:lnTo>
                  <a:pt x="141182" y="75459"/>
                </a:lnTo>
                <a:lnTo>
                  <a:pt x="138889" y="77928"/>
                </a:lnTo>
                <a:lnTo>
                  <a:pt x="136408" y="81480"/>
                </a:lnTo>
                <a:lnTo>
                  <a:pt x="133801" y="85752"/>
                </a:lnTo>
                <a:lnTo>
                  <a:pt x="131111" y="89553"/>
                </a:lnTo>
                <a:lnTo>
                  <a:pt x="128365" y="93039"/>
                </a:lnTo>
                <a:lnTo>
                  <a:pt x="125581" y="96316"/>
                </a:lnTo>
                <a:lnTo>
                  <a:pt x="122774" y="99453"/>
                </a:lnTo>
                <a:lnTo>
                  <a:pt x="117114" y="105479"/>
                </a:lnTo>
                <a:lnTo>
                  <a:pt x="114271" y="109371"/>
                </a:lnTo>
                <a:lnTo>
                  <a:pt x="111424" y="113872"/>
                </a:lnTo>
                <a:lnTo>
                  <a:pt x="108572" y="118777"/>
                </a:lnTo>
                <a:lnTo>
                  <a:pt x="105719" y="122047"/>
                </a:lnTo>
                <a:lnTo>
                  <a:pt x="102865" y="124227"/>
                </a:lnTo>
                <a:lnTo>
                  <a:pt x="100009" y="125680"/>
                </a:lnTo>
                <a:lnTo>
                  <a:pt x="98106" y="127602"/>
                </a:lnTo>
                <a:lnTo>
                  <a:pt x="96837" y="129835"/>
                </a:lnTo>
                <a:lnTo>
                  <a:pt x="95990" y="132277"/>
                </a:lnTo>
                <a:lnTo>
                  <a:pt x="94474" y="133904"/>
                </a:lnTo>
                <a:lnTo>
                  <a:pt x="92510" y="134989"/>
                </a:lnTo>
                <a:lnTo>
                  <a:pt x="90249" y="135713"/>
                </a:lnTo>
                <a:lnTo>
                  <a:pt x="87788" y="137148"/>
                </a:lnTo>
                <a:lnTo>
                  <a:pt x="85196" y="139057"/>
                </a:lnTo>
                <a:lnTo>
                  <a:pt x="82515" y="141282"/>
                </a:lnTo>
                <a:lnTo>
                  <a:pt x="79775" y="142765"/>
                </a:lnTo>
                <a:lnTo>
                  <a:pt x="76996" y="143754"/>
                </a:lnTo>
                <a:lnTo>
                  <a:pt x="74191" y="144413"/>
                </a:lnTo>
                <a:lnTo>
                  <a:pt x="72321" y="143900"/>
                </a:lnTo>
                <a:lnTo>
                  <a:pt x="71074" y="142606"/>
                </a:lnTo>
                <a:lnTo>
                  <a:pt x="70243" y="140790"/>
                </a:lnTo>
                <a:lnTo>
                  <a:pt x="69319" y="136234"/>
                </a:lnTo>
                <a:lnTo>
                  <a:pt x="69073" y="133685"/>
                </a:lnTo>
                <a:lnTo>
                  <a:pt x="69861" y="131985"/>
                </a:lnTo>
                <a:lnTo>
                  <a:pt x="71339" y="130853"/>
                </a:lnTo>
                <a:lnTo>
                  <a:pt x="73278" y="130098"/>
                </a:lnTo>
                <a:lnTo>
                  <a:pt x="75522" y="128642"/>
                </a:lnTo>
                <a:lnTo>
                  <a:pt x="77971" y="126718"/>
                </a:lnTo>
                <a:lnTo>
                  <a:pt x="80556" y="124484"/>
                </a:lnTo>
                <a:lnTo>
                  <a:pt x="83231" y="122994"/>
                </a:lnTo>
                <a:lnTo>
                  <a:pt x="85968" y="122001"/>
                </a:lnTo>
                <a:lnTo>
                  <a:pt x="88745" y="121339"/>
                </a:lnTo>
                <a:lnTo>
                  <a:pt x="91549" y="120897"/>
                </a:lnTo>
                <a:lnTo>
                  <a:pt x="94370" y="120603"/>
                </a:lnTo>
                <a:lnTo>
                  <a:pt x="97203" y="120407"/>
                </a:lnTo>
                <a:lnTo>
                  <a:pt x="100045" y="120276"/>
                </a:lnTo>
                <a:lnTo>
                  <a:pt x="105742" y="120131"/>
                </a:lnTo>
                <a:lnTo>
                  <a:pt x="131446" y="120018"/>
                </a:lnTo>
                <a:lnTo>
                  <a:pt x="134303" y="120969"/>
                </a:lnTo>
                <a:lnTo>
                  <a:pt x="137161" y="122556"/>
                </a:lnTo>
                <a:lnTo>
                  <a:pt x="140018" y="124566"/>
                </a:lnTo>
                <a:lnTo>
                  <a:pt x="141923" y="126859"/>
                </a:lnTo>
                <a:lnTo>
                  <a:pt x="143193" y="129340"/>
                </a:lnTo>
                <a:lnTo>
                  <a:pt x="144604" y="134637"/>
                </a:lnTo>
                <a:lnTo>
                  <a:pt x="145231" y="140166"/>
                </a:lnTo>
                <a:lnTo>
                  <a:pt x="145510" y="145798"/>
                </a:lnTo>
                <a:lnTo>
                  <a:pt x="145634" y="151476"/>
                </a:lnTo>
                <a:lnTo>
                  <a:pt x="145732" y="182880"/>
                </a:lnTo>
                <a:lnTo>
                  <a:pt x="144779" y="184785"/>
                </a:lnTo>
                <a:lnTo>
                  <a:pt x="143193" y="186055"/>
                </a:lnTo>
                <a:lnTo>
                  <a:pt x="141182" y="186901"/>
                </a:lnTo>
                <a:lnTo>
                  <a:pt x="139841" y="188418"/>
                </a:lnTo>
                <a:lnTo>
                  <a:pt x="138948" y="190382"/>
                </a:lnTo>
                <a:lnTo>
                  <a:pt x="138352" y="192644"/>
                </a:lnTo>
                <a:lnTo>
                  <a:pt x="137002" y="194151"/>
                </a:lnTo>
                <a:lnTo>
                  <a:pt x="135150" y="195157"/>
                </a:lnTo>
                <a:lnTo>
                  <a:pt x="132963" y="195827"/>
                </a:lnTo>
                <a:lnTo>
                  <a:pt x="131504" y="197226"/>
                </a:lnTo>
                <a:lnTo>
                  <a:pt x="130532" y="199111"/>
                </a:lnTo>
                <a:lnTo>
                  <a:pt x="129453" y="203746"/>
                </a:lnTo>
                <a:lnTo>
                  <a:pt x="128972" y="208981"/>
                </a:lnTo>
                <a:lnTo>
                  <a:pt x="127892" y="210758"/>
                </a:lnTo>
                <a:lnTo>
                  <a:pt x="126219" y="211943"/>
                </a:lnTo>
                <a:lnTo>
                  <a:pt x="124151" y="212732"/>
                </a:lnTo>
                <a:lnTo>
                  <a:pt x="122772" y="214212"/>
                </a:lnTo>
                <a:lnTo>
                  <a:pt x="121854" y="216150"/>
                </a:lnTo>
                <a:lnTo>
                  <a:pt x="121241" y="218395"/>
                </a:lnTo>
                <a:lnTo>
                  <a:pt x="118020" y="223429"/>
                </a:lnTo>
                <a:lnTo>
                  <a:pt x="115828" y="226105"/>
                </a:lnTo>
                <a:lnTo>
                  <a:pt x="113414" y="228842"/>
                </a:lnTo>
                <a:lnTo>
                  <a:pt x="108192" y="234422"/>
                </a:lnTo>
                <a:lnTo>
                  <a:pt x="105465" y="236291"/>
                </a:lnTo>
                <a:lnTo>
                  <a:pt x="102695" y="237537"/>
                </a:lnTo>
                <a:lnTo>
                  <a:pt x="99897" y="238368"/>
                </a:lnTo>
                <a:lnTo>
                  <a:pt x="97078" y="239874"/>
                </a:lnTo>
                <a:lnTo>
                  <a:pt x="94246" y="241831"/>
                </a:lnTo>
                <a:lnTo>
                  <a:pt x="91406" y="244088"/>
                </a:lnTo>
                <a:lnTo>
                  <a:pt x="89513" y="246545"/>
                </a:lnTo>
                <a:lnTo>
                  <a:pt x="88250" y="249136"/>
                </a:lnTo>
                <a:lnTo>
                  <a:pt x="87409" y="251816"/>
                </a:lnTo>
                <a:lnTo>
                  <a:pt x="85895" y="253602"/>
                </a:lnTo>
                <a:lnTo>
                  <a:pt x="83934" y="254793"/>
                </a:lnTo>
                <a:lnTo>
                  <a:pt x="81673" y="255587"/>
                </a:lnTo>
                <a:lnTo>
                  <a:pt x="79214" y="256116"/>
                </a:lnTo>
                <a:lnTo>
                  <a:pt x="76622" y="256469"/>
                </a:lnTo>
                <a:lnTo>
                  <a:pt x="73942" y="256704"/>
                </a:lnTo>
                <a:lnTo>
                  <a:pt x="71202" y="256861"/>
                </a:lnTo>
                <a:lnTo>
                  <a:pt x="65618" y="257035"/>
                </a:lnTo>
                <a:lnTo>
                  <a:pt x="51422" y="257156"/>
                </a:lnTo>
                <a:lnTo>
                  <a:pt x="17145" y="257175"/>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674"/>
          <p:cNvSpPr/>
          <p:nvPr/>
        </p:nvSpPr>
        <p:spPr>
          <a:xfrm>
            <a:off x="5643562" y="3077558"/>
            <a:ext cx="162869" cy="257145"/>
          </a:xfrm>
          <a:custGeom>
            <a:avLst/>
            <a:gdLst/>
            <a:ahLst/>
            <a:cxnLst/>
            <a:rect l="0" t="0" r="0" b="0"/>
            <a:pathLst>
              <a:path w="162869" h="257145">
                <a:moveTo>
                  <a:pt x="0" y="17114"/>
                </a:moveTo>
                <a:lnTo>
                  <a:pt x="0" y="12563"/>
                </a:lnTo>
                <a:lnTo>
                  <a:pt x="953" y="11223"/>
                </a:lnTo>
                <a:lnTo>
                  <a:pt x="2540" y="10329"/>
                </a:lnTo>
                <a:lnTo>
                  <a:pt x="6844" y="9336"/>
                </a:lnTo>
                <a:lnTo>
                  <a:pt x="11931" y="8894"/>
                </a:lnTo>
                <a:lnTo>
                  <a:pt x="14622" y="8777"/>
                </a:lnTo>
                <a:lnTo>
                  <a:pt x="20151" y="8646"/>
                </a:lnTo>
                <a:lnTo>
                  <a:pt x="22959" y="7659"/>
                </a:lnTo>
                <a:lnTo>
                  <a:pt x="25784" y="6048"/>
                </a:lnTo>
                <a:lnTo>
                  <a:pt x="28619" y="4022"/>
                </a:lnTo>
                <a:lnTo>
                  <a:pt x="31462" y="2671"/>
                </a:lnTo>
                <a:lnTo>
                  <a:pt x="34310" y="1770"/>
                </a:lnTo>
                <a:lnTo>
                  <a:pt x="37161" y="1170"/>
                </a:lnTo>
                <a:lnTo>
                  <a:pt x="40013" y="769"/>
                </a:lnTo>
                <a:lnTo>
                  <a:pt x="42868" y="503"/>
                </a:lnTo>
                <a:lnTo>
                  <a:pt x="45724" y="325"/>
                </a:lnTo>
                <a:lnTo>
                  <a:pt x="51437" y="127"/>
                </a:lnTo>
                <a:lnTo>
                  <a:pt x="62865" y="0"/>
                </a:lnTo>
                <a:lnTo>
                  <a:pt x="64770" y="943"/>
                </a:lnTo>
                <a:lnTo>
                  <a:pt x="66040" y="2523"/>
                </a:lnTo>
                <a:lnTo>
                  <a:pt x="66887" y="4529"/>
                </a:lnTo>
                <a:lnTo>
                  <a:pt x="68404" y="5867"/>
                </a:lnTo>
                <a:lnTo>
                  <a:pt x="70367" y="6758"/>
                </a:lnTo>
                <a:lnTo>
                  <a:pt x="72629" y="7353"/>
                </a:lnTo>
                <a:lnTo>
                  <a:pt x="74137" y="8702"/>
                </a:lnTo>
                <a:lnTo>
                  <a:pt x="75142" y="10553"/>
                </a:lnTo>
                <a:lnTo>
                  <a:pt x="76259" y="15151"/>
                </a:lnTo>
                <a:lnTo>
                  <a:pt x="76755" y="20369"/>
                </a:lnTo>
                <a:lnTo>
                  <a:pt x="77840" y="22141"/>
                </a:lnTo>
                <a:lnTo>
                  <a:pt x="79516" y="23323"/>
                </a:lnTo>
                <a:lnTo>
                  <a:pt x="81586" y="24111"/>
                </a:lnTo>
                <a:lnTo>
                  <a:pt x="82965" y="25589"/>
                </a:lnTo>
                <a:lnTo>
                  <a:pt x="83885" y="27526"/>
                </a:lnTo>
                <a:lnTo>
                  <a:pt x="84908" y="32219"/>
                </a:lnTo>
                <a:lnTo>
                  <a:pt x="85483" y="40216"/>
                </a:lnTo>
                <a:lnTo>
                  <a:pt x="85617" y="45797"/>
                </a:lnTo>
                <a:lnTo>
                  <a:pt x="85722" y="71409"/>
                </a:lnTo>
                <a:lnTo>
                  <a:pt x="84771" y="73314"/>
                </a:lnTo>
                <a:lnTo>
                  <a:pt x="83184" y="74583"/>
                </a:lnTo>
                <a:lnTo>
                  <a:pt x="81173" y="75429"/>
                </a:lnTo>
                <a:lnTo>
                  <a:pt x="79833" y="76946"/>
                </a:lnTo>
                <a:lnTo>
                  <a:pt x="78940" y="78909"/>
                </a:lnTo>
                <a:lnTo>
                  <a:pt x="78344" y="81171"/>
                </a:lnTo>
                <a:lnTo>
                  <a:pt x="76994" y="82679"/>
                </a:lnTo>
                <a:lnTo>
                  <a:pt x="75142" y="83684"/>
                </a:lnTo>
                <a:lnTo>
                  <a:pt x="72955" y="84354"/>
                </a:lnTo>
                <a:lnTo>
                  <a:pt x="71496" y="85753"/>
                </a:lnTo>
                <a:lnTo>
                  <a:pt x="70524" y="87638"/>
                </a:lnTo>
                <a:lnTo>
                  <a:pt x="69444" y="92273"/>
                </a:lnTo>
                <a:lnTo>
                  <a:pt x="68964" y="97508"/>
                </a:lnTo>
                <a:lnTo>
                  <a:pt x="67883" y="99285"/>
                </a:lnTo>
                <a:lnTo>
                  <a:pt x="66211" y="100470"/>
                </a:lnTo>
                <a:lnTo>
                  <a:pt x="64143" y="101259"/>
                </a:lnTo>
                <a:lnTo>
                  <a:pt x="59306" y="104677"/>
                </a:lnTo>
                <a:lnTo>
                  <a:pt x="56683" y="106922"/>
                </a:lnTo>
                <a:lnTo>
                  <a:pt x="53980" y="108419"/>
                </a:lnTo>
                <a:lnTo>
                  <a:pt x="51227" y="109416"/>
                </a:lnTo>
                <a:lnTo>
                  <a:pt x="48439" y="110081"/>
                </a:lnTo>
                <a:lnTo>
                  <a:pt x="46580" y="109572"/>
                </a:lnTo>
                <a:lnTo>
                  <a:pt x="45341" y="108280"/>
                </a:lnTo>
                <a:lnTo>
                  <a:pt x="44515" y="106467"/>
                </a:lnTo>
                <a:lnTo>
                  <a:pt x="44917" y="104305"/>
                </a:lnTo>
                <a:lnTo>
                  <a:pt x="47903" y="99363"/>
                </a:lnTo>
                <a:lnTo>
                  <a:pt x="50033" y="97664"/>
                </a:lnTo>
                <a:lnTo>
                  <a:pt x="52405" y="96532"/>
                </a:lnTo>
                <a:lnTo>
                  <a:pt x="54940" y="95777"/>
                </a:lnTo>
                <a:lnTo>
                  <a:pt x="57581" y="95273"/>
                </a:lnTo>
                <a:lnTo>
                  <a:pt x="60295" y="94938"/>
                </a:lnTo>
                <a:lnTo>
                  <a:pt x="63057" y="94714"/>
                </a:lnTo>
                <a:lnTo>
                  <a:pt x="64898" y="93612"/>
                </a:lnTo>
                <a:lnTo>
                  <a:pt x="66125" y="91925"/>
                </a:lnTo>
                <a:lnTo>
                  <a:pt x="66943" y="89848"/>
                </a:lnTo>
                <a:lnTo>
                  <a:pt x="68441" y="88464"/>
                </a:lnTo>
                <a:lnTo>
                  <a:pt x="70393" y="87541"/>
                </a:lnTo>
                <a:lnTo>
                  <a:pt x="75101" y="86515"/>
                </a:lnTo>
                <a:lnTo>
                  <a:pt x="77690" y="86241"/>
                </a:lnTo>
                <a:lnTo>
                  <a:pt x="80368" y="86059"/>
                </a:lnTo>
                <a:lnTo>
                  <a:pt x="83106" y="85937"/>
                </a:lnTo>
                <a:lnTo>
                  <a:pt x="88688" y="85802"/>
                </a:lnTo>
                <a:lnTo>
                  <a:pt x="105737" y="85703"/>
                </a:lnTo>
                <a:lnTo>
                  <a:pt x="108591" y="86653"/>
                </a:lnTo>
                <a:lnTo>
                  <a:pt x="111447" y="88238"/>
                </a:lnTo>
                <a:lnTo>
                  <a:pt x="114303" y="90248"/>
                </a:lnTo>
                <a:lnTo>
                  <a:pt x="117159" y="91587"/>
                </a:lnTo>
                <a:lnTo>
                  <a:pt x="120017" y="92481"/>
                </a:lnTo>
                <a:lnTo>
                  <a:pt x="122874" y="93076"/>
                </a:lnTo>
                <a:lnTo>
                  <a:pt x="125731" y="94425"/>
                </a:lnTo>
                <a:lnTo>
                  <a:pt x="128588" y="96277"/>
                </a:lnTo>
                <a:lnTo>
                  <a:pt x="131445" y="98465"/>
                </a:lnTo>
                <a:lnTo>
                  <a:pt x="134303" y="99923"/>
                </a:lnTo>
                <a:lnTo>
                  <a:pt x="137160" y="100895"/>
                </a:lnTo>
                <a:lnTo>
                  <a:pt x="140017" y="101543"/>
                </a:lnTo>
                <a:lnTo>
                  <a:pt x="142875" y="101975"/>
                </a:lnTo>
                <a:lnTo>
                  <a:pt x="145733" y="102263"/>
                </a:lnTo>
                <a:lnTo>
                  <a:pt x="148590" y="102455"/>
                </a:lnTo>
                <a:lnTo>
                  <a:pt x="150495" y="103536"/>
                </a:lnTo>
                <a:lnTo>
                  <a:pt x="151765" y="105208"/>
                </a:lnTo>
                <a:lnTo>
                  <a:pt x="152612" y="107276"/>
                </a:lnTo>
                <a:lnTo>
                  <a:pt x="153803" y="114737"/>
                </a:lnTo>
                <a:lnTo>
                  <a:pt x="154082" y="120192"/>
                </a:lnTo>
                <a:lnTo>
                  <a:pt x="154156" y="122980"/>
                </a:lnTo>
                <a:lnTo>
                  <a:pt x="155158" y="124839"/>
                </a:lnTo>
                <a:lnTo>
                  <a:pt x="156779" y="126078"/>
                </a:lnTo>
                <a:lnTo>
                  <a:pt x="158812" y="126904"/>
                </a:lnTo>
                <a:lnTo>
                  <a:pt x="160167" y="128408"/>
                </a:lnTo>
                <a:lnTo>
                  <a:pt x="161071" y="130362"/>
                </a:lnTo>
                <a:lnTo>
                  <a:pt x="162074" y="136027"/>
                </a:lnTo>
                <a:lnTo>
                  <a:pt x="162342" y="140204"/>
                </a:lnTo>
                <a:lnTo>
                  <a:pt x="162639" y="148973"/>
                </a:lnTo>
                <a:lnTo>
                  <a:pt x="162830" y="162364"/>
                </a:lnTo>
                <a:lnTo>
                  <a:pt x="162868" y="174181"/>
                </a:lnTo>
                <a:lnTo>
                  <a:pt x="161919" y="177070"/>
                </a:lnTo>
                <a:lnTo>
                  <a:pt x="158324" y="182821"/>
                </a:lnTo>
                <a:lnTo>
                  <a:pt x="153551" y="188551"/>
                </a:lnTo>
                <a:lnTo>
                  <a:pt x="150945" y="191413"/>
                </a:lnTo>
                <a:lnTo>
                  <a:pt x="149207" y="194274"/>
                </a:lnTo>
                <a:lnTo>
                  <a:pt x="147277" y="199991"/>
                </a:lnTo>
                <a:lnTo>
                  <a:pt x="145809" y="201898"/>
                </a:lnTo>
                <a:lnTo>
                  <a:pt x="143879" y="203168"/>
                </a:lnTo>
                <a:lnTo>
                  <a:pt x="141639" y="204015"/>
                </a:lnTo>
                <a:lnTo>
                  <a:pt x="140146" y="205532"/>
                </a:lnTo>
                <a:lnTo>
                  <a:pt x="139151" y="207496"/>
                </a:lnTo>
                <a:lnTo>
                  <a:pt x="138487" y="209758"/>
                </a:lnTo>
                <a:lnTo>
                  <a:pt x="135210" y="214811"/>
                </a:lnTo>
                <a:lnTo>
                  <a:pt x="133002" y="217492"/>
                </a:lnTo>
                <a:lnTo>
                  <a:pt x="130578" y="219279"/>
                </a:lnTo>
                <a:lnTo>
                  <a:pt x="128010" y="220471"/>
                </a:lnTo>
                <a:lnTo>
                  <a:pt x="125345" y="221265"/>
                </a:lnTo>
                <a:lnTo>
                  <a:pt x="122616" y="222747"/>
                </a:lnTo>
                <a:lnTo>
                  <a:pt x="119844" y="224688"/>
                </a:lnTo>
                <a:lnTo>
                  <a:pt x="117044" y="226934"/>
                </a:lnTo>
                <a:lnTo>
                  <a:pt x="114224" y="228432"/>
                </a:lnTo>
                <a:lnTo>
                  <a:pt x="111392" y="229430"/>
                </a:lnTo>
                <a:lnTo>
                  <a:pt x="108551" y="230095"/>
                </a:lnTo>
                <a:lnTo>
                  <a:pt x="106657" y="231492"/>
                </a:lnTo>
                <a:lnTo>
                  <a:pt x="105395" y="233375"/>
                </a:lnTo>
                <a:lnTo>
                  <a:pt x="104553" y="235583"/>
                </a:lnTo>
                <a:lnTo>
                  <a:pt x="103039" y="237055"/>
                </a:lnTo>
                <a:lnTo>
                  <a:pt x="101078" y="238036"/>
                </a:lnTo>
                <a:lnTo>
                  <a:pt x="96358" y="239127"/>
                </a:lnTo>
                <a:lnTo>
                  <a:pt x="93766" y="239417"/>
                </a:lnTo>
                <a:lnTo>
                  <a:pt x="91086" y="239612"/>
                </a:lnTo>
                <a:lnTo>
                  <a:pt x="88346" y="239741"/>
                </a:lnTo>
                <a:lnTo>
                  <a:pt x="82762" y="239884"/>
                </a:lnTo>
                <a:lnTo>
                  <a:pt x="79940" y="240875"/>
                </a:lnTo>
                <a:lnTo>
                  <a:pt x="77106" y="242488"/>
                </a:lnTo>
                <a:lnTo>
                  <a:pt x="74264" y="244516"/>
                </a:lnTo>
                <a:lnTo>
                  <a:pt x="71417" y="245868"/>
                </a:lnTo>
                <a:lnTo>
                  <a:pt x="68566" y="246769"/>
                </a:lnTo>
                <a:lnTo>
                  <a:pt x="65713" y="247370"/>
                </a:lnTo>
                <a:lnTo>
                  <a:pt x="62859" y="247771"/>
                </a:lnTo>
                <a:lnTo>
                  <a:pt x="60003" y="248038"/>
                </a:lnTo>
                <a:lnTo>
                  <a:pt x="57147" y="248216"/>
                </a:lnTo>
                <a:lnTo>
                  <a:pt x="51434" y="248413"/>
                </a:lnTo>
                <a:lnTo>
                  <a:pt x="48576" y="248466"/>
                </a:lnTo>
                <a:lnTo>
                  <a:pt x="46672" y="249454"/>
                </a:lnTo>
                <a:lnTo>
                  <a:pt x="45402" y="251065"/>
                </a:lnTo>
                <a:lnTo>
                  <a:pt x="44556" y="253091"/>
                </a:lnTo>
                <a:lnTo>
                  <a:pt x="43039" y="254442"/>
                </a:lnTo>
                <a:lnTo>
                  <a:pt x="41075" y="255343"/>
                </a:lnTo>
                <a:lnTo>
                  <a:pt x="36353" y="256343"/>
                </a:lnTo>
                <a:lnTo>
                  <a:pt x="33760" y="256610"/>
                </a:lnTo>
                <a:lnTo>
                  <a:pt x="25717" y="257144"/>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675"/>
          <p:cNvSpPr/>
          <p:nvPr/>
        </p:nvSpPr>
        <p:spPr>
          <a:xfrm>
            <a:off x="3046096" y="3283311"/>
            <a:ext cx="154295" cy="196998"/>
          </a:xfrm>
          <a:custGeom>
            <a:avLst/>
            <a:gdLst/>
            <a:ahLst/>
            <a:cxnLst/>
            <a:rect l="0" t="0" r="0" b="0"/>
            <a:pathLst>
              <a:path w="154295" h="196998">
                <a:moveTo>
                  <a:pt x="60006" y="94254"/>
                </a:moveTo>
                <a:lnTo>
                  <a:pt x="60006" y="57093"/>
                </a:lnTo>
                <a:lnTo>
                  <a:pt x="59054" y="55192"/>
                </a:lnTo>
                <a:lnTo>
                  <a:pt x="57466" y="53925"/>
                </a:lnTo>
                <a:lnTo>
                  <a:pt x="55455" y="53081"/>
                </a:lnTo>
                <a:lnTo>
                  <a:pt x="54115" y="51565"/>
                </a:lnTo>
                <a:lnTo>
                  <a:pt x="53221" y="49602"/>
                </a:lnTo>
                <a:lnTo>
                  <a:pt x="52625" y="47341"/>
                </a:lnTo>
                <a:lnTo>
                  <a:pt x="51275" y="45833"/>
                </a:lnTo>
                <a:lnTo>
                  <a:pt x="49423" y="44828"/>
                </a:lnTo>
                <a:lnTo>
                  <a:pt x="44825" y="43712"/>
                </a:lnTo>
                <a:lnTo>
                  <a:pt x="42265" y="43414"/>
                </a:lnTo>
                <a:lnTo>
                  <a:pt x="39606" y="43216"/>
                </a:lnTo>
                <a:lnTo>
                  <a:pt x="36881" y="43083"/>
                </a:lnTo>
                <a:lnTo>
                  <a:pt x="31313" y="42936"/>
                </a:lnTo>
                <a:lnTo>
                  <a:pt x="29448" y="43850"/>
                </a:lnTo>
                <a:lnTo>
                  <a:pt x="28204" y="45411"/>
                </a:lnTo>
                <a:lnTo>
                  <a:pt x="27375" y="47404"/>
                </a:lnTo>
                <a:lnTo>
                  <a:pt x="24917" y="49686"/>
                </a:lnTo>
                <a:lnTo>
                  <a:pt x="21373" y="52159"/>
                </a:lnTo>
                <a:lnTo>
                  <a:pt x="17106" y="54761"/>
                </a:lnTo>
                <a:lnTo>
                  <a:pt x="14261" y="57447"/>
                </a:lnTo>
                <a:lnTo>
                  <a:pt x="12364" y="60191"/>
                </a:lnTo>
                <a:lnTo>
                  <a:pt x="9304" y="65780"/>
                </a:lnTo>
                <a:lnTo>
                  <a:pt x="4769" y="71439"/>
                </a:lnTo>
                <a:lnTo>
                  <a:pt x="3179" y="74281"/>
                </a:lnTo>
                <a:lnTo>
                  <a:pt x="1412" y="79979"/>
                </a:lnTo>
                <a:lnTo>
                  <a:pt x="627" y="85687"/>
                </a:lnTo>
                <a:lnTo>
                  <a:pt x="417" y="88543"/>
                </a:lnTo>
                <a:lnTo>
                  <a:pt x="278" y="92351"/>
                </a:lnTo>
                <a:lnTo>
                  <a:pt x="54" y="109612"/>
                </a:lnTo>
                <a:lnTo>
                  <a:pt x="0" y="144494"/>
                </a:lnTo>
                <a:lnTo>
                  <a:pt x="951" y="148702"/>
                </a:lnTo>
                <a:lnTo>
                  <a:pt x="2539" y="152460"/>
                </a:lnTo>
                <a:lnTo>
                  <a:pt x="4549" y="155918"/>
                </a:lnTo>
                <a:lnTo>
                  <a:pt x="6843" y="159176"/>
                </a:lnTo>
                <a:lnTo>
                  <a:pt x="9324" y="162300"/>
                </a:lnTo>
                <a:lnTo>
                  <a:pt x="11930" y="165335"/>
                </a:lnTo>
                <a:lnTo>
                  <a:pt x="13668" y="169264"/>
                </a:lnTo>
                <a:lnTo>
                  <a:pt x="14826" y="173788"/>
                </a:lnTo>
                <a:lnTo>
                  <a:pt x="15599" y="178709"/>
                </a:lnTo>
                <a:lnTo>
                  <a:pt x="17066" y="181990"/>
                </a:lnTo>
                <a:lnTo>
                  <a:pt x="18997" y="184177"/>
                </a:lnTo>
                <a:lnTo>
                  <a:pt x="21237" y="185635"/>
                </a:lnTo>
                <a:lnTo>
                  <a:pt x="22730" y="187560"/>
                </a:lnTo>
                <a:lnTo>
                  <a:pt x="23725" y="189795"/>
                </a:lnTo>
                <a:lnTo>
                  <a:pt x="24389" y="192238"/>
                </a:lnTo>
                <a:lnTo>
                  <a:pt x="25783" y="193867"/>
                </a:lnTo>
                <a:lnTo>
                  <a:pt x="27666" y="194952"/>
                </a:lnTo>
                <a:lnTo>
                  <a:pt x="32298" y="196158"/>
                </a:lnTo>
                <a:lnTo>
                  <a:pt x="34866" y="196480"/>
                </a:lnTo>
                <a:lnTo>
                  <a:pt x="37531" y="196695"/>
                </a:lnTo>
                <a:lnTo>
                  <a:pt x="40260" y="196838"/>
                </a:lnTo>
                <a:lnTo>
                  <a:pt x="45833" y="196997"/>
                </a:lnTo>
                <a:lnTo>
                  <a:pt x="47700" y="196086"/>
                </a:lnTo>
                <a:lnTo>
                  <a:pt x="48944" y="194527"/>
                </a:lnTo>
                <a:lnTo>
                  <a:pt x="49774" y="192535"/>
                </a:lnTo>
                <a:lnTo>
                  <a:pt x="51280" y="191207"/>
                </a:lnTo>
                <a:lnTo>
                  <a:pt x="53236" y="190322"/>
                </a:lnTo>
                <a:lnTo>
                  <a:pt x="55493" y="189732"/>
                </a:lnTo>
                <a:lnTo>
                  <a:pt x="56997" y="188386"/>
                </a:lnTo>
                <a:lnTo>
                  <a:pt x="58000" y="186536"/>
                </a:lnTo>
                <a:lnTo>
                  <a:pt x="58669" y="184350"/>
                </a:lnTo>
                <a:lnTo>
                  <a:pt x="60067" y="182893"/>
                </a:lnTo>
                <a:lnTo>
                  <a:pt x="61952" y="181922"/>
                </a:lnTo>
                <a:lnTo>
                  <a:pt x="64160" y="181274"/>
                </a:lnTo>
                <a:lnTo>
                  <a:pt x="66586" y="179890"/>
                </a:lnTo>
                <a:lnTo>
                  <a:pt x="69155" y="178014"/>
                </a:lnTo>
                <a:lnTo>
                  <a:pt x="71820" y="175811"/>
                </a:lnTo>
                <a:lnTo>
                  <a:pt x="74549" y="174343"/>
                </a:lnTo>
                <a:lnTo>
                  <a:pt x="77322" y="173364"/>
                </a:lnTo>
                <a:lnTo>
                  <a:pt x="80122" y="172712"/>
                </a:lnTo>
                <a:lnTo>
                  <a:pt x="82942" y="172276"/>
                </a:lnTo>
                <a:lnTo>
                  <a:pt x="85774" y="171987"/>
                </a:lnTo>
                <a:lnTo>
                  <a:pt x="88615" y="171793"/>
                </a:lnTo>
                <a:lnTo>
                  <a:pt x="90509" y="170711"/>
                </a:lnTo>
                <a:lnTo>
                  <a:pt x="91771" y="169038"/>
                </a:lnTo>
                <a:lnTo>
                  <a:pt x="92613" y="166970"/>
                </a:lnTo>
                <a:lnTo>
                  <a:pt x="94126" y="165591"/>
                </a:lnTo>
                <a:lnTo>
                  <a:pt x="96088" y="164672"/>
                </a:lnTo>
                <a:lnTo>
                  <a:pt x="98348" y="164059"/>
                </a:lnTo>
                <a:lnTo>
                  <a:pt x="99855" y="162698"/>
                </a:lnTo>
                <a:lnTo>
                  <a:pt x="100859" y="160838"/>
                </a:lnTo>
                <a:lnTo>
                  <a:pt x="101529" y="158646"/>
                </a:lnTo>
                <a:lnTo>
                  <a:pt x="102928" y="157184"/>
                </a:lnTo>
                <a:lnTo>
                  <a:pt x="104813" y="156210"/>
                </a:lnTo>
                <a:lnTo>
                  <a:pt x="107022" y="155560"/>
                </a:lnTo>
                <a:lnTo>
                  <a:pt x="108495" y="154175"/>
                </a:lnTo>
                <a:lnTo>
                  <a:pt x="109477" y="152299"/>
                </a:lnTo>
                <a:lnTo>
                  <a:pt x="110132" y="150096"/>
                </a:lnTo>
                <a:lnTo>
                  <a:pt x="111521" y="148626"/>
                </a:lnTo>
                <a:lnTo>
                  <a:pt x="113399" y="147647"/>
                </a:lnTo>
                <a:lnTo>
                  <a:pt x="115604" y="146994"/>
                </a:lnTo>
                <a:lnTo>
                  <a:pt x="117074" y="145606"/>
                </a:lnTo>
                <a:lnTo>
                  <a:pt x="118054" y="143729"/>
                </a:lnTo>
                <a:lnTo>
                  <a:pt x="118707" y="141525"/>
                </a:lnTo>
                <a:lnTo>
                  <a:pt x="120095" y="140055"/>
                </a:lnTo>
                <a:lnTo>
                  <a:pt x="121973" y="139076"/>
                </a:lnTo>
                <a:lnTo>
                  <a:pt x="124177" y="138422"/>
                </a:lnTo>
                <a:lnTo>
                  <a:pt x="125647" y="137034"/>
                </a:lnTo>
                <a:lnTo>
                  <a:pt x="126627" y="135157"/>
                </a:lnTo>
                <a:lnTo>
                  <a:pt x="127715" y="130530"/>
                </a:lnTo>
                <a:lnTo>
                  <a:pt x="128199" y="125299"/>
                </a:lnTo>
                <a:lnTo>
                  <a:pt x="129281" y="122571"/>
                </a:lnTo>
                <a:lnTo>
                  <a:pt x="133022" y="116999"/>
                </a:lnTo>
                <a:lnTo>
                  <a:pt x="135320" y="111348"/>
                </a:lnTo>
                <a:lnTo>
                  <a:pt x="135933" y="108507"/>
                </a:lnTo>
                <a:lnTo>
                  <a:pt x="139154" y="102811"/>
                </a:lnTo>
                <a:lnTo>
                  <a:pt x="141346" y="99958"/>
                </a:lnTo>
                <a:lnTo>
                  <a:pt x="143782" y="94249"/>
                </a:lnTo>
                <a:lnTo>
                  <a:pt x="144865" y="88537"/>
                </a:lnTo>
                <a:lnTo>
                  <a:pt x="145346" y="82823"/>
                </a:lnTo>
                <a:lnTo>
                  <a:pt x="146427" y="79965"/>
                </a:lnTo>
                <a:lnTo>
                  <a:pt x="150168" y="74251"/>
                </a:lnTo>
                <a:lnTo>
                  <a:pt x="152465" y="68536"/>
                </a:lnTo>
                <a:lnTo>
                  <a:pt x="153487" y="62821"/>
                </a:lnTo>
                <a:lnTo>
                  <a:pt x="153940" y="57106"/>
                </a:lnTo>
                <a:lnTo>
                  <a:pt x="154142" y="51391"/>
                </a:lnTo>
                <a:lnTo>
                  <a:pt x="154272" y="39961"/>
                </a:lnTo>
                <a:lnTo>
                  <a:pt x="154294" y="31389"/>
                </a:lnTo>
                <a:lnTo>
                  <a:pt x="153345" y="28531"/>
                </a:lnTo>
                <a:lnTo>
                  <a:pt x="149750" y="22816"/>
                </a:lnTo>
                <a:lnTo>
                  <a:pt x="144977" y="17101"/>
                </a:lnTo>
                <a:lnTo>
                  <a:pt x="142371" y="14243"/>
                </a:lnTo>
                <a:lnTo>
                  <a:pt x="140633" y="11386"/>
                </a:lnTo>
                <a:lnTo>
                  <a:pt x="138703" y="5671"/>
                </a:lnTo>
                <a:lnTo>
                  <a:pt x="137236" y="3766"/>
                </a:lnTo>
                <a:lnTo>
                  <a:pt x="135305" y="2496"/>
                </a:lnTo>
                <a:lnTo>
                  <a:pt x="130620" y="1085"/>
                </a:lnTo>
                <a:lnTo>
                  <a:pt x="128037" y="709"/>
                </a:lnTo>
                <a:lnTo>
                  <a:pt x="125362" y="458"/>
                </a:lnTo>
                <a:lnTo>
                  <a:pt x="122627" y="291"/>
                </a:lnTo>
                <a:lnTo>
                  <a:pt x="117048" y="105"/>
                </a:lnTo>
                <a:lnTo>
                  <a:pt x="108551" y="0"/>
                </a:lnTo>
                <a:lnTo>
                  <a:pt x="105705" y="938"/>
                </a:lnTo>
                <a:lnTo>
                  <a:pt x="102854" y="2516"/>
                </a:lnTo>
                <a:lnTo>
                  <a:pt x="100001" y="4520"/>
                </a:lnTo>
                <a:lnTo>
                  <a:pt x="98100" y="6809"/>
                </a:lnTo>
                <a:lnTo>
                  <a:pt x="96832" y="9287"/>
                </a:lnTo>
                <a:lnTo>
                  <a:pt x="95987" y="11892"/>
                </a:lnTo>
                <a:lnTo>
                  <a:pt x="94471" y="13628"/>
                </a:lnTo>
                <a:lnTo>
                  <a:pt x="92507" y="14786"/>
                </a:lnTo>
                <a:lnTo>
                  <a:pt x="90246" y="15558"/>
                </a:lnTo>
                <a:lnTo>
                  <a:pt x="88739" y="17025"/>
                </a:lnTo>
                <a:lnTo>
                  <a:pt x="87733" y="18955"/>
                </a:lnTo>
                <a:lnTo>
                  <a:pt x="87063" y="21195"/>
                </a:lnTo>
                <a:lnTo>
                  <a:pt x="85664" y="22687"/>
                </a:lnTo>
                <a:lnTo>
                  <a:pt x="83779" y="23683"/>
                </a:lnTo>
                <a:lnTo>
                  <a:pt x="81570" y="24347"/>
                </a:lnTo>
                <a:lnTo>
                  <a:pt x="80097" y="25741"/>
                </a:lnTo>
                <a:lnTo>
                  <a:pt x="79115" y="27624"/>
                </a:lnTo>
                <a:lnTo>
                  <a:pt x="78024" y="32255"/>
                </a:lnTo>
                <a:lnTo>
                  <a:pt x="77539" y="37489"/>
                </a:lnTo>
                <a:lnTo>
                  <a:pt x="76457" y="39266"/>
                </a:lnTo>
                <a:lnTo>
                  <a:pt x="74783" y="40450"/>
                </a:lnTo>
                <a:lnTo>
                  <a:pt x="72715" y="41239"/>
                </a:lnTo>
                <a:lnTo>
                  <a:pt x="71336" y="42718"/>
                </a:lnTo>
                <a:lnTo>
                  <a:pt x="70417" y="44657"/>
                </a:lnTo>
                <a:lnTo>
                  <a:pt x="68579" y="51391"/>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676"/>
          <p:cNvSpPr/>
          <p:nvPr/>
        </p:nvSpPr>
        <p:spPr>
          <a:xfrm>
            <a:off x="7700971" y="3326129"/>
            <a:ext cx="111435" cy="169758"/>
          </a:xfrm>
          <a:custGeom>
            <a:avLst/>
            <a:gdLst/>
            <a:ahLst/>
            <a:cxnLst/>
            <a:rect l="0" t="0" r="0" b="0"/>
            <a:pathLst>
              <a:path w="111435" h="169758">
                <a:moveTo>
                  <a:pt x="34281" y="0"/>
                </a:moveTo>
                <a:lnTo>
                  <a:pt x="34281" y="28620"/>
                </a:lnTo>
                <a:lnTo>
                  <a:pt x="33329" y="32415"/>
                </a:lnTo>
                <a:lnTo>
                  <a:pt x="31741" y="36850"/>
                </a:lnTo>
                <a:lnTo>
                  <a:pt x="29730" y="41712"/>
                </a:lnTo>
                <a:lnTo>
                  <a:pt x="28389" y="45906"/>
                </a:lnTo>
                <a:lnTo>
                  <a:pt x="27496" y="49654"/>
                </a:lnTo>
                <a:lnTo>
                  <a:pt x="26900" y="53105"/>
                </a:lnTo>
                <a:lnTo>
                  <a:pt x="25551" y="56359"/>
                </a:lnTo>
                <a:lnTo>
                  <a:pt x="23698" y="59480"/>
                </a:lnTo>
                <a:lnTo>
                  <a:pt x="21511" y="62514"/>
                </a:lnTo>
                <a:lnTo>
                  <a:pt x="20053" y="66441"/>
                </a:lnTo>
                <a:lnTo>
                  <a:pt x="19081" y="70964"/>
                </a:lnTo>
                <a:lnTo>
                  <a:pt x="18432" y="75885"/>
                </a:lnTo>
                <a:lnTo>
                  <a:pt x="17047" y="80117"/>
                </a:lnTo>
                <a:lnTo>
                  <a:pt x="15172" y="83892"/>
                </a:lnTo>
                <a:lnTo>
                  <a:pt x="12969" y="87361"/>
                </a:lnTo>
                <a:lnTo>
                  <a:pt x="11501" y="91578"/>
                </a:lnTo>
                <a:lnTo>
                  <a:pt x="10522" y="96295"/>
                </a:lnTo>
                <a:lnTo>
                  <a:pt x="9869" y="101344"/>
                </a:lnTo>
                <a:lnTo>
                  <a:pt x="9434" y="105663"/>
                </a:lnTo>
                <a:lnTo>
                  <a:pt x="9144" y="109495"/>
                </a:lnTo>
                <a:lnTo>
                  <a:pt x="8951" y="113002"/>
                </a:lnTo>
                <a:lnTo>
                  <a:pt x="7870" y="116292"/>
                </a:lnTo>
                <a:lnTo>
                  <a:pt x="6195" y="119438"/>
                </a:lnTo>
                <a:lnTo>
                  <a:pt x="4127" y="122488"/>
                </a:lnTo>
                <a:lnTo>
                  <a:pt x="2748" y="125474"/>
                </a:lnTo>
                <a:lnTo>
                  <a:pt x="1830" y="128417"/>
                </a:lnTo>
                <a:lnTo>
                  <a:pt x="1217" y="131332"/>
                </a:lnTo>
                <a:lnTo>
                  <a:pt x="808" y="134227"/>
                </a:lnTo>
                <a:lnTo>
                  <a:pt x="536" y="137110"/>
                </a:lnTo>
                <a:lnTo>
                  <a:pt x="355" y="139985"/>
                </a:lnTo>
                <a:lnTo>
                  <a:pt x="234" y="142853"/>
                </a:lnTo>
                <a:lnTo>
                  <a:pt x="99" y="148581"/>
                </a:lnTo>
                <a:lnTo>
                  <a:pt x="0" y="165734"/>
                </a:lnTo>
                <a:lnTo>
                  <a:pt x="950" y="167640"/>
                </a:lnTo>
                <a:lnTo>
                  <a:pt x="2536" y="168910"/>
                </a:lnTo>
                <a:lnTo>
                  <a:pt x="4545" y="169757"/>
                </a:lnTo>
                <a:lnTo>
                  <a:pt x="5884" y="169369"/>
                </a:lnTo>
                <a:lnTo>
                  <a:pt x="6777" y="168158"/>
                </a:lnTo>
                <a:lnTo>
                  <a:pt x="7373" y="166398"/>
                </a:lnTo>
                <a:lnTo>
                  <a:pt x="8722" y="165225"/>
                </a:lnTo>
                <a:lnTo>
                  <a:pt x="10574" y="164442"/>
                </a:lnTo>
                <a:lnTo>
                  <a:pt x="12762" y="163921"/>
                </a:lnTo>
                <a:lnTo>
                  <a:pt x="14220" y="162621"/>
                </a:lnTo>
                <a:lnTo>
                  <a:pt x="15192" y="160801"/>
                </a:lnTo>
                <a:lnTo>
                  <a:pt x="15840" y="158636"/>
                </a:lnTo>
                <a:lnTo>
                  <a:pt x="17225" y="157193"/>
                </a:lnTo>
                <a:lnTo>
                  <a:pt x="19100" y="156230"/>
                </a:lnTo>
                <a:lnTo>
                  <a:pt x="21302" y="155589"/>
                </a:lnTo>
                <a:lnTo>
                  <a:pt x="23724" y="155161"/>
                </a:lnTo>
                <a:lnTo>
                  <a:pt x="26290" y="154876"/>
                </a:lnTo>
                <a:lnTo>
                  <a:pt x="28954" y="154686"/>
                </a:lnTo>
                <a:lnTo>
                  <a:pt x="31682" y="154559"/>
                </a:lnTo>
                <a:lnTo>
                  <a:pt x="37254" y="154418"/>
                </a:lnTo>
                <a:lnTo>
                  <a:pt x="97146" y="154306"/>
                </a:lnTo>
                <a:lnTo>
                  <a:pt x="99051" y="153353"/>
                </a:lnTo>
                <a:lnTo>
                  <a:pt x="100321" y="151766"/>
                </a:lnTo>
                <a:lnTo>
                  <a:pt x="101167" y="149755"/>
                </a:lnTo>
                <a:lnTo>
                  <a:pt x="102685" y="148414"/>
                </a:lnTo>
                <a:lnTo>
                  <a:pt x="104648" y="147520"/>
                </a:lnTo>
                <a:lnTo>
                  <a:pt x="111434" y="145733"/>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677"/>
          <p:cNvSpPr/>
          <p:nvPr/>
        </p:nvSpPr>
        <p:spPr>
          <a:xfrm>
            <a:off x="7820977" y="3317557"/>
            <a:ext cx="17146" cy="286704"/>
          </a:xfrm>
          <a:custGeom>
            <a:avLst/>
            <a:gdLst/>
            <a:ahLst/>
            <a:cxnLst/>
            <a:rect l="0" t="0" r="0" b="0"/>
            <a:pathLst>
              <a:path w="17146" h="286704">
                <a:moveTo>
                  <a:pt x="17145" y="0"/>
                </a:moveTo>
                <a:lnTo>
                  <a:pt x="17145" y="117629"/>
                </a:lnTo>
                <a:lnTo>
                  <a:pt x="16193" y="123187"/>
                </a:lnTo>
                <a:lnTo>
                  <a:pt x="14605" y="128797"/>
                </a:lnTo>
                <a:lnTo>
                  <a:pt x="12594" y="134442"/>
                </a:lnTo>
                <a:lnTo>
                  <a:pt x="11254" y="139158"/>
                </a:lnTo>
                <a:lnTo>
                  <a:pt x="10360" y="143255"/>
                </a:lnTo>
                <a:lnTo>
                  <a:pt x="9765" y="146938"/>
                </a:lnTo>
                <a:lnTo>
                  <a:pt x="9367" y="150346"/>
                </a:lnTo>
                <a:lnTo>
                  <a:pt x="8926" y="156673"/>
                </a:lnTo>
                <a:lnTo>
                  <a:pt x="8730" y="165200"/>
                </a:lnTo>
                <a:lnTo>
                  <a:pt x="8582" y="195638"/>
                </a:lnTo>
                <a:lnTo>
                  <a:pt x="7627" y="199005"/>
                </a:lnTo>
                <a:lnTo>
                  <a:pt x="6037" y="201250"/>
                </a:lnTo>
                <a:lnTo>
                  <a:pt x="4025" y="202747"/>
                </a:lnTo>
                <a:lnTo>
                  <a:pt x="2683" y="204697"/>
                </a:lnTo>
                <a:lnTo>
                  <a:pt x="1789" y="206950"/>
                </a:lnTo>
                <a:lnTo>
                  <a:pt x="1192" y="209404"/>
                </a:lnTo>
                <a:lnTo>
                  <a:pt x="795" y="211993"/>
                </a:lnTo>
                <a:lnTo>
                  <a:pt x="354" y="217409"/>
                </a:lnTo>
                <a:lnTo>
                  <a:pt x="105" y="225813"/>
                </a:lnTo>
                <a:lnTo>
                  <a:pt x="0" y="286703"/>
                </a:lnTo>
                <a:lnTo>
                  <a:pt x="0" y="274320"/>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678"/>
          <p:cNvSpPr/>
          <p:nvPr/>
        </p:nvSpPr>
        <p:spPr>
          <a:xfrm>
            <a:off x="7940992" y="3300412"/>
            <a:ext cx="25718" cy="325756"/>
          </a:xfrm>
          <a:custGeom>
            <a:avLst/>
            <a:gdLst/>
            <a:ahLst/>
            <a:cxnLst/>
            <a:rect l="0" t="0" r="0" b="0"/>
            <a:pathLst>
              <a:path w="25718" h="325756">
                <a:moveTo>
                  <a:pt x="25717" y="0"/>
                </a:moveTo>
                <a:lnTo>
                  <a:pt x="25717" y="62866"/>
                </a:lnTo>
                <a:lnTo>
                  <a:pt x="24765" y="65723"/>
                </a:lnTo>
                <a:lnTo>
                  <a:pt x="23178" y="68580"/>
                </a:lnTo>
                <a:lnTo>
                  <a:pt x="21166" y="71438"/>
                </a:lnTo>
                <a:lnTo>
                  <a:pt x="19826" y="75248"/>
                </a:lnTo>
                <a:lnTo>
                  <a:pt x="18932" y="79692"/>
                </a:lnTo>
                <a:lnTo>
                  <a:pt x="18337" y="84561"/>
                </a:lnTo>
                <a:lnTo>
                  <a:pt x="17674" y="92510"/>
                </a:lnTo>
                <a:lnTo>
                  <a:pt x="17302" y="102341"/>
                </a:lnTo>
                <a:lnTo>
                  <a:pt x="17166" y="117088"/>
                </a:lnTo>
                <a:lnTo>
                  <a:pt x="17145" y="191090"/>
                </a:lnTo>
                <a:lnTo>
                  <a:pt x="16193" y="193116"/>
                </a:lnTo>
                <a:lnTo>
                  <a:pt x="14606" y="194467"/>
                </a:lnTo>
                <a:lnTo>
                  <a:pt x="12594" y="195367"/>
                </a:lnTo>
                <a:lnTo>
                  <a:pt x="11254" y="196919"/>
                </a:lnTo>
                <a:lnTo>
                  <a:pt x="10360" y="198907"/>
                </a:lnTo>
                <a:lnTo>
                  <a:pt x="9764" y="201185"/>
                </a:lnTo>
                <a:lnTo>
                  <a:pt x="9102" y="206256"/>
                </a:lnTo>
                <a:lnTo>
                  <a:pt x="8729" y="214465"/>
                </a:lnTo>
                <a:lnTo>
                  <a:pt x="8604" y="225773"/>
                </a:lnTo>
                <a:lnTo>
                  <a:pt x="8573" y="320040"/>
                </a:lnTo>
                <a:lnTo>
                  <a:pt x="7620" y="321945"/>
                </a:lnTo>
                <a:lnTo>
                  <a:pt x="6033" y="323215"/>
                </a:lnTo>
                <a:lnTo>
                  <a:pt x="0" y="325755"/>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679"/>
          <p:cNvSpPr/>
          <p:nvPr/>
        </p:nvSpPr>
        <p:spPr>
          <a:xfrm>
            <a:off x="7726683" y="3326133"/>
            <a:ext cx="188239" cy="231452"/>
          </a:xfrm>
          <a:custGeom>
            <a:avLst/>
            <a:gdLst/>
            <a:ahLst/>
            <a:cxnLst/>
            <a:rect l="0" t="0" r="0" b="0"/>
            <a:pathLst>
              <a:path w="188239" h="231452">
                <a:moveTo>
                  <a:pt x="102867" y="128584"/>
                </a:moveTo>
                <a:lnTo>
                  <a:pt x="102867" y="116652"/>
                </a:lnTo>
                <a:lnTo>
                  <a:pt x="101915" y="114915"/>
                </a:lnTo>
                <a:lnTo>
                  <a:pt x="100327" y="113756"/>
                </a:lnTo>
                <a:lnTo>
                  <a:pt x="98316" y="112984"/>
                </a:lnTo>
                <a:lnTo>
                  <a:pt x="96975" y="111516"/>
                </a:lnTo>
                <a:lnTo>
                  <a:pt x="96082" y="109585"/>
                </a:lnTo>
                <a:lnTo>
                  <a:pt x="95486" y="107346"/>
                </a:lnTo>
                <a:lnTo>
                  <a:pt x="92283" y="102317"/>
                </a:lnTo>
                <a:lnTo>
                  <a:pt x="90097" y="99643"/>
                </a:lnTo>
                <a:lnTo>
                  <a:pt x="87686" y="97860"/>
                </a:lnTo>
                <a:lnTo>
                  <a:pt x="82467" y="95879"/>
                </a:lnTo>
                <a:lnTo>
                  <a:pt x="76973" y="94999"/>
                </a:lnTo>
                <a:lnTo>
                  <a:pt x="74174" y="94764"/>
                </a:lnTo>
                <a:lnTo>
                  <a:pt x="71355" y="93655"/>
                </a:lnTo>
                <a:lnTo>
                  <a:pt x="65684" y="89882"/>
                </a:lnTo>
                <a:lnTo>
                  <a:pt x="59988" y="87571"/>
                </a:lnTo>
                <a:lnTo>
                  <a:pt x="54282" y="86543"/>
                </a:lnTo>
                <a:lnTo>
                  <a:pt x="48571" y="86087"/>
                </a:lnTo>
                <a:lnTo>
                  <a:pt x="43034" y="85794"/>
                </a:lnTo>
                <a:lnTo>
                  <a:pt x="35626" y="85731"/>
                </a:lnTo>
                <a:lnTo>
                  <a:pt x="29803" y="88266"/>
                </a:lnTo>
                <a:lnTo>
                  <a:pt x="25582" y="90275"/>
                </a:lnTo>
                <a:lnTo>
                  <a:pt x="21816" y="92568"/>
                </a:lnTo>
                <a:lnTo>
                  <a:pt x="18353" y="95048"/>
                </a:lnTo>
                <a:lnTo>
                  <a:pt x="15091" y="97654"/>
                </a:lnTo>
                <a:lnTo>
                  <a:pt x="12918" y="100344"/>
                </a:lnTo>
                <a:lnTo>
                  <a:pt x="11468" y="103090"/>
                </a:lnTo>
                <a:lnTo>
                  <a:pt x="10502" y="105873"/>
                </a:lnTo>
                <a:lnTo>
                  <a:pt x="6889" y="111505"/>
                </a:lnTo>
                <a:lnTo>
                  <a:pt x="4591" y="114341"/>
                </a:lnTo>
                <a:lnTo>
                  <a:pt x="3059" y="118136"/>
                </a:lnTo>
                <a:lnTo>
                  <a:pt x="2039" y="122571"/>
                </a:lnTo>
                <a:lnTo>
                  <a:pt x="1358" y="127433"/>
                </a:lnTo>
                <a:lnTo>
                  <a:pt x="904" y="131627"/>
                </a:lnTo>
                <a:lnTo>
                  <a:pt x="399" y="138826"/>
                </a:lnTo>
                <a:lnTo>
                  <a:pt x="176" y="145201"/>
                </a:lnTo>
                <a:lnTo>
                  <a:pt x="50" y="156685"/>
                </a:lnTo>
                <a:lnTo>
                  <a:pt x="0" y="182514"/>
                </a:lnTo>
                <a:lnTo>
                  <a:pt x="952" y="185493"/>
                </a:lnTo>
                <a:lnTo>
                  <a:pt x="4548" y="191342"/>
                </a:lnTo>
                <a:lnTo>
                  <a:pt x="6782" y="197117"/>
                </a:lnTo>
                <a:lnTo>
                  <a:pt x="7378" y="199990"/>
                </a:lnTo>
                <a:lnTo>
                  <a:pt x="8727" y="201905"/>
                </a:lnTo>
                <a:lnTo>
                  <a:pt x="10580" y="203182"/>
                </a:lnTo>
                <a:lnTo>
                  <a:pt x="12767" y="204034"/>
                </a:lnTo>
                <a:lnTo>
                  <a:pt x="14225" y="205554"/>
                </a:lnTo>
                <a:lnTo>
                  <a:pt x="15197" y="207520"/>
                </a:lnTo>
                <a:lnTo>
                  <a:pt x="15845" y="209783"/>
                </a:lnTo>
                <a:lnTo>
                  <a:pt x="19106" y="214838"/>
                </a:lnTo>
                <a:lnTo>
                  <a:pt x="21308" y="217519"/>
                </a:lnTo>
                <a:lnTo>
                  <a:pt x="23729" y="219306"/>
                </a:lnTo>
                <a:lnTo>
                  <a:pt x="28959" y="221293"/>
                </a:lnTo>
                <a:lnTo>
                  <a:pt x="30735" y="222775"/>
                </a:lnTo>
                <a:lnTo>
                  <a:pt x="31919" y="224716"/>
                </a:lnTo>
                <a:lnTo>
                  <a:pt x="32709" y="226962"/>
                </a:lnTo>
                <a:lnTo>
                  <a:pt x="34187" y="228459"/>
                </a:lnTo>
                <a:lnTo>
                  <a:pt x="36125" y="229458"/>
                </a:lnTo>
                <a:lnTo>
                  <a:pt x="40819" y="230567"/>
                </a:lnTo>
                <a:lnTo>
                  <a:pt x="46080" y="231060"/>
                </a:lnTo>
                <a:lnTo>
                  <a:pt x="49769" y="231191"/>
                </a:lnTo>
                <a:lnTo>
                  <a:pt x="66837" y="231402"/>
                </a:lnTo>
                <a:lnTo>
                  <a:pt x="88477" y="231451"/>
                </a:lnTo>
                <a:lnTo>
                  <a:pt x="91369" y="230500"/>
                </a:lnTo>
                <a:lnTo>
                  <a:pt x="97121" y="226903"/>
                </a:lnTo>
                <a:lnTo>
                  <a:pt x="102853" y="224669"/>
                </a:lnTo>
                <a:lnTo>
                  <a:pt x="105715" y="224073"/>
                </a:lnTo>
                <a:lnTo>
                  <a:pt x="111436" y="220871"/>
                </a:lnTo>
                <a:lnTo>
                  <a:pt x="114294" y="218684"/>
                </a:lnTo>
                <a:lnTo>
                  <a:pt x="120010" y="216253"/>
                </a:lnTo>
                <a:lnTo>
                  <a:pt x="122868" y="215605"/>
                </a:lnTo>
                <a:lnTo>
                  <a:pt x="124774" y="213268"/>
                </a:lnTo>
                <a:lnTo>
                  <a:pt x="126044" y="209805"/>
                </a:lnTo>
                <a:lnTo>
                  <a:pt x="126891" y="205591"/>
                </a:lnTo>
                <a:lnTo>
                  <a:pt x="128408" y="202782"/>
                </a:lnTo>
                <a:lnTo>
                  <a:pt x="130371" y="200910"/>
                </a:lnTo>
                <a:lnTo>
                  <a:pt x="132633" y="199661"/>
                </a:lnTo>
                <a:lnTo>
                  <a:pt x="134141" y="197876"/>
                </a:lnTo>
                <a:lnTo>
                  <a:pt x="135146" y="195734"/>
                </a:lnTo>
                <a:lnTo>
                  <a:pt x="135816" y="193353"/>
                </a:lnTo>
                <a:lnTo>
                  <a:pt x="139101" y="188168"/>
                </a:lnTo>
                <a:lnTo>
                  <a:pt x="143735" y="182688"/>
                </a:lnTo>
                <a:lnTo>
                  <a:pt x="148971" y="177078"/>
                </a:lnTo>
                <a:lnTo>
                  <a:pt x="150748" y="174248"/>
                </a:lnTo>
                <a:lnTo>
                  <a:pt x="152722" y="168564"/>
                </a:lnTo>
                <a:lnTo>
                  <a:pt x="156140" y="162863"/>
                </a:lnTo>
                <a:lnTo>
                  <a:pt x="158385" y="160010"/>
                </a:lnTo>
                <a:lnTo>
                  <a:pt x="160878" y="154298"/>
                </a:lnTo>
                <a:lnTo>
                  <a:pt x="161988" y="148585"/>
                </a:lnTo>
                <a:lnTo>
                  <a:pt x="162481" y="142871"/>
                </a:lnTo>
                <a:lnTo>
                  <a:pt x="163564" y="140013"/>
                </a:lnTo>
                <a:lnTo>
                  <a:pt x="167309" y="134299"/>
                </a:lnTo>
                <a:lnTo>
                  <a:pt x="172148" y="128584"/>
                </a:lnTo>
                <a:lnTo>
                  <a:pt x="174772" y="125726"/>
                </a:lnTo>
                <a:lnTo>
                  <a:pt x="176521" y="122869"/>
                </a:lnTo>
                <a:lnTo>
                  <a:pt x="178464" y="117154"/>
                </a:lnTo>
                <a:lnTo>
                  <a:pt x="178983" y="113344"/>
                </a:lnTo>
                <a:lnTo>
                  <a:pt x="179328" y="108899"/>
                </a:lnTo>
                <a:lnTo>
                  <a:pt x="179712" y="99833"/>
                </a:lnTo>
                <a:lnTo>
                  <a:pt x="179883" y="92628"/>
                </a:lnTo>
                <a:lnTo>
                  <a:pt x="179980" y="78666"/>
                </a:lnTo>
                <a:lnTo>
                  <a:pt x="180945" y="75303"/>
                </a:lnTo>
                <a:lnTo>
                  <a:pt x="182541" y="73061"/>
                </a:lnTo>
                <a:lnTo>
                  <a:pt x="184558" y="71566"/>
                </a:lnTo>
                <a:lnTo>
                  <a:pt x="185903" y="68665"/>
                </a:lnTo>
                <a:lnTo>
                  <a:pt x="186799" y="64825"/>
                </a:lnTo>
                <a:lnTo>
                  <a:pt x="187396" y="60361"/>
                </a:lnTo>
                <a:lnTo>
                  <a:pt x="187795" y="56432"/>
                </a:lnTo>
                <a:lnTo>
                  <a:pt x="188238" y="49526"/>
                </a:lnTo>
                <a:lnTo>
                  <a:pt x="187402" y="46352"/>
                </a:lnTo>
                <a:lnTo>
                  <a:pt x="183936" y="40284"/>
                </a:lnTo>
                <a:lnTo>
                  <a:pt x="181760" y="34412"/>
                </a:lnTo>
                <a:lnTo>
                  <a:pt x="181180" y="31513"/>
                </a:lnTo>
                <a:lnTo>
                  <a:pt x="177995" y="25751"/>
                </a:lnTo>
                <a:lnTo>
                  <a:pt x="175812" y="22881"/>
                </a:lnTo>
                <a:lnTo>
                  <a:pt x="173387" y="17153"/>
                </a:lnTo>
                <a:lnTo>
                  <a:pt x="172740" y="14292"/>
                </a:lnTo>
                <a:lnTo>
                  <a:pt x="171357" y="12384"/>
                </a:lnTo>
                <a:lnTo>
                  <a:pt x="169481" y="11112"/>
                </a:lnTo>
                <a:lnTo>
                  <a:pt x="167279" y="10264"/>
                </a:lnTo>
                <a:lnTo>
                  <a:pt x="165811" y="8747"/>
                </a:lnTo>
                <a:lnTo>
                  <a:pt x="164832" y="6783"/>
                </a:lnTo>
                <a:lnTo>
                  <a:pt x="164179" y="4521"/>
                </a:lnTo>
                <a:lnTo>
                  <a:pt x="162792" y="3013"/>
                </a:lnTo>
                <a:lnTo>
                  <a:pt x="160914" y="2007"/>
                </a:lnTo>
                <a:lnTo>
                  <a:pt x="156288" y="890"/>
                </a:lnTo>
                <a:lnTo>
                  <a:pt x="151057" y="394"/>
                </a:lnTo>
                <a:lnTo>
                  <a:pt x="145558" y="173"/>
                </a:lnTo>
                <a:lnTo>
                  <a:pt x="137105" y="49"/>
                </a:lnTo>
                <a:lnTo>
                  <a:pt x="109771" y="0"/>
                </a:lnTo>
                <a:lnTo>
                  <a:pt x="107469" y="951"/>
                </a:lnTo>
                <a:lnTo>
                  <a:pt x="105935" y="2538"/>
                </a:lnTo>
                <a:lnTo>
                  <a:pt x="104912" y="4548"/>
                </a:lnTo>
                <a:lnTo>
                  <a:pt x="103278" y="5889"/>
                </a:lnTo>
                <a:lnTo>
                  <a:pt x="101236" y="6782"/>
                </a:lnTo>
                <a:lnTo>
                  <a:pt x="98922" y="7378"/>
                </a:lnTo>
                <a:lnTo>
                  <a:pt x="93811" y="10579"/>
                </a:lnTo>
                <a:lnTo>
                  <a:pt x="91115" y="12767"/>
                </a:lnTo>
                <a:lnTo>
                  <a:pt x="89317" y="15178"/>
                </a:lnTo>
                <a:lnTo>
                  <a:pt x="87319" y="20396"/>
                </a:lnTo>
                <a:lnTo>
                  <a:pt x="85834" y="22169"/>
                </a:lnTo>
                <a:lnTo>
                  <a:pt x="83892" y="23351"/>
                </a:lnTo>
                <a:lnTo>
                  <a:pt x="81645" y="24139"/>
                </a:lnTo>
                <a:lnTo>
                  <a:pt x="80146" y="26569"/>
                </a:lnTo>
                <a:lnTo>
                  <a:pt x="79147" y="30094"/>
                </a:lnTo>
                <a:lnTo>
                  <a:pt x="78481" y="34349"/>
                </a:lnTo>
                <a:lnTo>
                  <a:pt x="78037" y="38138"/>
                </a:lnTo>
                <a:lnTo>
                  <a:pt x="77544" y="44888"/>
                </a:lnTo>
                <a:lnTo>
                  <a:pt x="77325" y="51063"/>
                </a:lnTo>
                <a:lnTo>
                  <a:pt x="77201" y="62435"/>
                </a:lnTo>
                <a:lnTo>
                  <a:pt x="77149" y="126931"/>
                </a:lnTo>
                <a:lnTo>
                  <a:pt x="78102" y="132244"/>
                </a:lnTo>
                <a:lnTo>
                  <a:pt x="79690" y="137692"/>
                </a:lnTo>
                <a:lnTo>
                  <a:pt x="81700" y="143228"/>
                </a:lnTo>
                <a:lnTo>
                  <a:pt x="83993" y="147872"/>
                </a:lnTo>
                <a:lnTo>
                  <a:pt x="86474" y="151920"/>
                </a:lnTo>
                <a:lnTo>
                  <a:pt x="90818" y="158958"/>
                </a:lnTo>
                <a:lnTo>
                  <a:pt x="94217" y="169228"/>
                </a:lnTo>
                <a:lnTo>
                  <a:pt x="96148" y="173778"/>
                </a:lnTo>
                <a:lnTo>
                  <a:pt x="98388" y="178716"/>
                </a:lnTo>
                <a:lnTo>
                  <a:pt x="100833" y="182007"/>
                </a:lnTo>
                <a:lnTo>
                  <a:pt x="103416" y="184202"/>
                </a:lnTo>
                <a:lnTo>
                  <a:pt x="106090" y="185665"/>
                </a:lnTo>
                <a:lnTo>
                  <a:pt x="107873" y="187593"/>
                </a:lnTo>
                <a:lnTo>
                  <a:pt x="109062" y="189831"/>
                </a:lnTo>
                <a:lnTo>
                  <a:pt x="109854" y="192275"/>
                </a:lnTo>
                <a:lnTo>
                  <a:pt x="113275" y="197531"/>
                </a:lnTo>
                <a:lnTo>
                  <a:pt x="115521" y="200266"/>
                </a:lnTo>
                <a:lnTo>
                  <a:pt x="117970" y="202090"/>
                </a:lnTo>
                <a:lnTo>
                  <a:pt x="123232" y="204116"/>
                </a:lnTo>
                <a:lnTo>
                  <a:pt x="128746" y="205016"/>
                </a:lnTo>
                <a:lnTo>
                  <a:pt x="134370" y="205416"/>
                </a:lnTo>
                <a:lnTo>
                  <a:pt x="140046" y="205594"/>
                </a:lnTo>
                <a:lnTo>
                  <a:pt x="142894" y="204689"/>
                </a:lnTo>
                <a:lnTo>
                  <a:pt x="148596" y="201143"/>
                </a:lnTo>
                <a:lnTo>
                  <a:pt x="154306" y="198933"/>
                </a:lnTo>
                <a:lnTo>
                  <a:pt x="157162" y="198343"/>
                </a:lnTo>
                <a:lnTo>
                  <a:pt x="159066" y="196998"/>
                </a:lnTo>
                <a:lnTo>
                  <a:pt x="160335" y="195148"/>
                </a:lnTo>
                <a:lnTo>
                  <a:pt x="161182" y="192963"/>
                </a:lnTo>
                <a:lnTo>
                  <a:pt x="162699" y="191506"/>
                </a:lnTo>
                <a:lnTo>
                  <a:pt x="164663" y="190534"/>
                </a:lnTo>
                <a:lnTo>
                  <a:pt x="166924" y="189887"/>
                </a:lnTo>
                <a:lnTo>
                  <a:pt x="171976" y="186627"/>
                </a:lnTo>
                <a:lnTo>
                  <a:pt x="174658" y="184425"/>
                </a:lnTo>
                <a:lnTo>
                  <a:pt x="176444" y="182004"/>
                </a:lnTo>
                <a:lnTo>
                  <a:pt x="178431" y="176774"/>
                </a:lnTo>
                <a:lnTo>
                  <a:pt x="179313" y="171274"/>
                </a:lnTo>
                <a:lnTo>
                  <a:pt x="179705" y="165655"/>
                </a:lnTo>
                <a:lnTo>
                  <a:pt x="180019" y="154302"/>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680"/>
          <p:cNvSpPr/>
          <p:nvPr/>
        </p:nvSpPr>
        <p:spPr>
          <a:xfrm>
            <a:off x="4520565" y="2031682"/>
            <a:ext cx="188593" cy="128589"/>
          </a:xfrm>
          <a:custGeom>
            <a:avLst/>
            <a:gdLst/>
            <a:ahLst/>
            <a:cxnLst/>
            <a:rect l="0" t="0" r="0" b="0"/>
            <a:pathLst>
              <a:path w="188593" h="128589">
                <a:moveTo>
                  <a:pt x="68580" y="0"/>
                </a:moveTo>
                <a:lnTo>
                  <a:pt x="39961" y="0"/>
                </a:lnTo>
                <a:lnTo>
                  <a:pt x="37118" y="953"/>
                </a:lnTo>
                <a:lnTo>
                  <a:pt x="31419" y="4551"/>
                </a:lnTo>
                <a:lnTo>
                  <a:pt x="25711" y="6785"/>
                </a:lnTo>
                <a:lnTo>
                  <a:pt x="20000" y="7778"/>
                </a:lnTo>
                <a:lnTo>
                  <a:pt x="14286" y="8220"/>
                </a:lnTo>
                <a:lnTo>
                  <a:pt x="12381" y="9290"/>
                </a:lnTo>
                <a:lnTo>
                  <a:pt x="11112" y="10956"/>
                </a:lnTo>
                <a:lnTo>
                  <a:pt x="10265" y="13019"/>
                </a:lnTo>
                <a:lnTo>
                  <a:pt x="8748" y="15347"/>
                </a:lnTo>
                <a:lnTo>
                  <a:pt x="6785" y="17851"/>
                </a:lnTo>
                <a:lnTo>
                  <a:pt x="4523" y="20473"/>
                </a:lnTo>
                <a:lnTo>
                  <a:pt x="3015" y="23174"/>
                </a:lnTo>
                <a:lnTo>
                  <a:pt x="2010" y="25927"/>
                </a:lnTo>
                <a:lnTo>
                  <a:pt x="1340" y="28715"/>
                </a:lnTo>
                <a:lnTo>
                  <a:pt x="893" y="31526"/>
                </a:lnTo>
                <a:lnTo>
                  <a:pt x="595" y="34352"/>
                </a:lnTo>
                <a:lnTo>
                  <a:pt x="397" y="37189"/>
                </a:lnTo>
                <a:lnTo>
                  <a:pt x="264" y="40033"/>
                </a:lnTo>
                <a:lnTo>
                  <a:pt x="117" y="45732"/>
                </a:lnTo>
                <a:lnTo>
                  <a:pt x="0" y="80010"/>
                </a:lnTo>
                <a:lnTo>
                  <a:pt x="953" y="81915"/>
                </a:lnTo>
                <a:lnTo>
                  <a:pt x="2540" y="83185"/>
                </a:lnTo>
                <a:lnTo>
                  <a:pt x="4551" y="84032"/>
                </a:lnTo>
                <a:lnTo>
                  <a:pt x="5891" y="85549"/>
                </a:lnTo>
                <a:lnTo>
                  <a:pt x="6785" y="87513"/>
                </a:lnTo>
                <a:lnTo>
                  <a:pt x="7381" y="89774"/>
                </a:lnTo>
                <a:lnTo>
                  <a:pt x="7778" y="92234"/>
                </a:lnTo>
                <a:lnTo>
                  <a:pt x="8043" y="94827"/>
                </a:lnTo>
                <a:lnTo>
                  <a:pt x="8219" y="97508"/>
                </a:lnTo>
                <a:lnTo>
                  <a:pt x="9289" y="100248"/>
                </a:lnTo>
                <a:lnTo>
                  <a:pt x="10955" y="103027"/>
                </a:lnTo>
                <a:lnTo>
                  <a:pt x="13018" y="105832"/>
                </a:lnTo>
                <a:lnTo>
                  <a:pt x="15346" y="107702"/>
                </a:lnTo>
                <a:lnTo>
                  <a:pt x="17851" y="108949"/>
                </a:lnTo>
                <a:lnTo>
                  <a:pt x="20473" y="109780"/>
                </a:lnTo>
                <a:lnTo>
                  <a:pt x="25926" y="113244"/>
                </a:lnTo>
                <a:lnTo>
                  <a:pt x="28714" y="115501"/>
                </a:lnTo>
                <a:lnTo>
                  <a:pt x="31525" y="117006"/>
                </a:lnTo>
                <a:lnTo>
                  <a:pt x="37188" y="118678"/>
                </a:lnTo>
                <a:lnTo>
                  <a:pt x="42880" y="119421"/>
                </a:lnTo>
                <a:lnTo>
                  <a:pt x="48585" y="119751"/>
                </a:lnTo>
                <a:lnTo>
                  <a:pt x="54296" y="119898"/>
                </a:lnTo>
                <a:lnTo>
                  <a:pt x="57152" y="120889"/>
                </a:lnTo>
                <a:lnTo>
                  <a:pt x="62866" y="124531"/>
                </a:lnTo>
                <a:lnTo>
                  <a:pt x="68580" y="126785"/>
                </a:lnTo>
                <a:lnTo>
                  <a:pt x="74295" y="127786"/>
                </a:lnTo>
                <a:lnTo>
                  <a:pt x="80009" y="128231"/>
                </a:lnTo>
                <a:lnTo>
                  <a:pt x="85725" y="128429"/>
                </a:lnTo>
                <a:lnTo>
                  <a:pt x="97154" y="128556"/>
                </a:lnTo>
                <a:lnTo>
                  <a:pt x="157162" y="128588"/>
                </a:lnTo>
                <a:lnTo>
                  <a:pt x="159067" y="127635"/>
                </a:lnTo>
                <a:lnTo>
                  <a:pt x="160337" y="126048"/>
                </a:lnTo>
                <a:lnTo>
                  <a:pt x="161184" y="124037"/>
                </a:lnTo>
                <a:lnTo>
                  <a:pt x="162701" y="121744"/>
                </a:lnTo>
                <a:lnTo>
                  <a:pt x="164664" y="119263"/>
                </a:lnTo>
                <a:lnTo>
                  <a:pt x="166926" y="116656"/>
                </a:lnTo>
                <a:lnTo>
                  <a:pt x="168434" y="113966"/>
                </a:lnTo>
                <a:lnTo>
                  <a:pt x="169439" y="111220"/>
                </a:lnTo>
                <a:lnTo>
                  <a:pt x="170109" y="108436"/>
                </a:lnTo>
                <a:lnTo>
                  <a:pt x="171509" y="106581"/>
                </a:lnTo>
                <a:lnTo>
                  <a:pt x="173394" y="105344"/>
                </a:lnTo>
                <a:lnTo>
                  <a:pt x="175603" y="104519"/>
                </a:lnTo>
                <a:lnTo>
                  <a:pt x="177076" y="103017"/>
                </a:lnTo>
                <a:lnTo>
                  <a:pt x="178058" y="101063"/>
                </a:lnTo>
                <a:lnTo>
                  <a:pt x="178713" y="98808"/>
                </a:lnTo>
                <a:lnTo>
                  <a:pt x="179149" y="95399"/>
                </a:lnTo>
                <a:lnTo>
                  <a:pt x="179440" y="91222"/>
                </a:lnTo>
                <a:lnTo>
                  <a:pt x="179634" y="86532"/>
                </a:lnTo>
                <a:lnTo>
                  <a:pt x="180716" y="83406"/>
                </a:lnTo>
                <a:lnTo>
                  <a:pt x="182390" y="81321"/>
                </a:lnTo>
                <a:lnTo>
                  <a:pt x="184458" y="79932"/>
                </a:lnTo>
                <a:lnTo>
                  <a:pt x="185837" y="78053"/>
                </a:lnTo>
                <a:lnTo>
                  <a:pt x="186756" y="75848"/>
                </a:lnTo>
                <a:lnTo>
                  <a:pt x="187369" y="73425"/>
                </a:lnTo>
                <a:lnTo>
                  <a:pt x="187777" y="70858"/>
                </a:lnTo>
                <a:lnTo>
                  <a:pt x="188050" y="68194"/>
                </a:lnTo>
                <a:lnTo>
                  <a:pt x="188231" y="65465"/>
                </a:lnTo>
                <a:lnTo>
                  <a:pt x="188352" y="62693"/>
                </a:lnTo>
                <a:lnTo>
                  <a:pt x="188487" y="57074"/>
                </a:lnTo>
                <a:lnTo>
                  <a:pt x="188592" y="31431"/>
                </a:lnTo>
                <a:lnTo>
                  <a:pt x="187640" y="29526"/>
                </a:lnTo>
                <a:lnTo>
                  <a:pt x="186053" y="28257"/>
                </a:lnTo>
                <a:lnTo>
                  <a:pt x="184043" y="27410"/>
                </a:lnTo>
                <a:lnTo>
                  <a:pt x="182702" y="25894"/>
                </a:lnTo>
                <a:lnTo>
                  <a:pt x="181809" y="23930"/>
                </a:lnTo>
                <a:lnTo>
                  <a:pt x="181213" y="21668"/>
                </a:lnTo>
                <a:lnTo>
                  <a:pt x="179863" y="20161"/>
                </a:lnTo>
                <a:lnTo>
                  <a:pt x="178012" y="19155"/>
                </a:lnTo>
                <a:lnTo>
                  <a:pt x="175824" y="18485"/>
                </a:lnTo>
                <a:lnTo>
                  <a:pt x="170854" y="15201"/>
                </a:lnTo>
                <a:lnTo>
                  <a:pt x="168195" y="12991"/>
                </a:lnTo>
                <a:lnTo>
                  <a:pt x="164517" y="11518"/>
                </a:lnTo>
                <a:lnTo>
                  <a:pt x="160160" y="10536"/>
                </a:lnTo>
                <a:lnTo>
                  <a:pt x="155351" y="9882"/>
                </a:lnTo>
                <a:lnTo>
                  <a:pt x="151192" y="9445"/>
                </a:lnTo>
                <a:lnTo>
                  <a:pt x="147467" y="9155"/>
                </a:lnTo>
                <a:lnTo>
                  <a:pt x="144032" y="8960"/>
                </a:lnTo>
                <a:lnTo>
                  <a:pt x="137674" y="8745"/>
                </a:lnTo>
                <a:lnTo>
                  <a:pt x="125831" y="8607"/>
                </a:lnTo>
                <a:lnTo>
                  <a:pt x="52961" y="8573"/>
                </a:lnTo>
                <a:lnTo>
                  <a:pt x="49595" y="9525"/>
                </a:lnTo>
                <a:lnTo>
                  <a:pt x="47351" y="11113"/>
                </a:lnTo>
                <a:lnTo>
                  <a:pt x="45854" y="13124"/>
                </a:lnTo>
                <a:lnTo>
                  <a:pt x="43904" y="14464"/>
                </a:lnTo>
                <a:lnTo>
                  <a:pt x="39198" y="15954"/>
                </a:lnTo>
                <a:lnTo>
                  <a:pt x="33931" y="16616"/>
                </a:lnTo>
                <a:lnTo>
                  <a:pt x="31193" y="16792"/>
                </a:lnTo>
                <a:lnTo>
                  <a:pt x="29368" y="17862"/>
                </a:lnTo>
                <a:lnTo>
                  <a:pt x="28151" y="19528"/>
                </a:lnTo>
                <a:lnTo>
                  <a:pt x="27339" y="21591"/>
                </a:lnTo>
                <a:lnTo>
                  <a:pt x="25846" y="22967"/>
                </a:lnTo>
                <a:lnTo>
                  <a:pt x="23898" y="23884"/>
                </a:lnTo>
                <a:lnTo>
                  <a:pt x="21647" y="24495"/>
                </a:lnTo>
                <a:lnTo>
                  <a:pt x="20146" y="25855"/>
                </a:lnTo>
                <a:lnTo>
                  <a:pt x="19146" y="27714"/>
                </a:lnTo>
                <a:lnTo>
                  <a:pt x="18479" y="29906"/>
                </a:lnTo>
                <a:lnTo>
                  <a:pt x="17082" y="31367"/>
                </a:lnTo>
                <a:lnTo>
                  <a:pt x="15198" y="32342"/>
                </a:lnTo>
                <a:lnTo>
                  <a:pt x="12989" y="32991"/>
                </a:lnTo>
                <a:lnTo>
                  <a:pt x="11517" y="34376"/>
                </a:lnTo>
                <a:lnTo>
                  <a:pt x="10535" y="36253"/>
                </a:lnTo>
                <a:lnTo>
                  <a:pt x="9880" y="38456"/>
                </a:lnTo>
                <a:lnTo>
                  <a:pt x="9445" y="40877"/>
                </a:lnTo>
                <a:lnTo>
                  <a:pt x="9154" y="43444"/>
                </a:lnTo>
                <a:lnTo>
                  <a:pt x="8572" y="51435"/>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681"/>
          <p:cNvSpPr/>
          <p:nvPr/>
        </p:nvSpPr>
        <p:spPr>
          <a:xfrm>
            <a:off x="3954781" y="3523300"/>
            <a:ext cx="161174" cy="137158"/>
          </a:xfrm>
          <a:custGeom>
            <a:avLst/>
            <a:gdLst/>
            <a:ahLst/>
            <a:cxnLst/>
            <a:rect l="0" t="0" r="0" b="0"/>
            <a:pathLst>
              <a:path w="161174" h="137158">
                <a:moveTo>
                  <a:pt x="94296" y="8570"/>
                </a:moveTo>
                <a:lnTo>
                  <a:pt x="89746" y="8570"/>
                </a:lnTo>
                <a:lnTo>
                  <a:pt x="88405" y="7617"/>
                </a:lnTo>
                <a:lnTo>
                  <a:pt x="87511" y="6029"/>
                </a:lnTo>
                <a:lnTo>
                  <a:pt x="86915" y="4019"/>
                </a:lnTo>
                <a:lnTo>
                  <a:pt x="85565" y="2678"/>
                </a:lnTo>
                <a:lnTo>
                  <a:pt x="83713" y="1784"/>
                </a:lnTo>
                <a:lnTo>
                  <a:pt x="79115" y="792"/>
                </a:lnTo>
                <a:lnTo>
                  <a:pt x="76555" y="527"/>
                </a:lnTo>
                <a:lnTo>
                  <a:pt x="73897" y="350"/>
                </a:lnTo>
                <a:lnTo>
                  <a:pt x="71171" y="232"/>
                </a:lnTo>
                <a:lnTo>
                  <a:pt x="65603" y="102"/>
                </a:lnTo>
                <a:lnTo>
                  <a:pt x="40001" y="0"/>
                </a:lnTo>
                <a:lnTo>
                  <a:pt x="37144" y="951"/>
                </a:lnTo>
                <a:lnTo>
                  <a:pt x="34287" y="2539"/>
                </a:lnTo>
                <a:lnTo>
                  <a:pt x="31430" y="4549"/>
                </a:lnTo>
                <a:lnTo>
                  <a:pt x="29526" y="6842"/>
                </a:lnTo>
                <a:lnTo>
                  <a:pt x="28256" y="9323"/>
                </a:lnTo>
                <a:lnTo>
                  <a:pt x="27409" y="11929"/>
                </a:lnTo>
                <a:lnTo>
                  <a:pt x="25892" y="13667"/>
                </a:lnTo>
                <a:lnTo>
                  <a:pt x="23929" y="14825"/>
                </a:lnTo>
                <a:lnTo>
                  <a:pt x="21667" y="15597"/>
                </a:lnTo>
                <a:lnTo>
                  <a:pt x="20159" y="17065"/>
                </a:lnTo>
                <a:lnTo>
                  <a:pt x="19154" y="18996"/>
                </a:lnTo>
                <a:lnTo>
                  <a:pt x="18484" y="21235"/>
                </a:lnTo>
                <a:lnTo>
                  <a:pt x="18037" y="23681"/>
                </a:lnTo>
                <a:lnTo>
                  <a:pt x="17740" y="26264"/>
                </a:lnTo>
                <a:lnTo>
                  <a:pt x="17541" y="28938"/>
                </a:lnTo>
                <a:lnTo>
                  <a:pt x="17408" y="31674"/>
                </a:lnTo>
                <a:lnTo>
                  <a:pt x="17261" y="37253"/>
                </a:lnTo>
                <a:lnTo>
                  <a:pt x="17178" y="45749"/>
                </a:lnTo>
                <a:lnTo>
                  <a:pt x="18119" y="49548"/>
                </a:lnTo>
                <a:lnTo>
                  <a:pt x="19699" y="53987"/>
                </a:lnTo>
                <a:lnTo>
                  <a:pt x="21705" y="58850"/>
                </a:lnTo>
                <a:lnTo>
                  <a:pt x="23042" y="63045"/>
                </a:lnTo>
                <a:lnTo>
                  <a:pt x="23933" y="66794"/>
                </a:lnTo>
                <a:lnTo>
                  <a:pt x="24528" y="70246"/>
                </a:lnTo>
                <a:lnTo>
                  <a:pt x="25876" y="73500"/>
                </a:lnTo>
                <a:lnTo>
                  <a:pt x="27728" y="76621"/>
                </a:lnTo>
                <a:lnTo>
                  <a:pt x="29915" y="79655"/>
                </a:lnTo>
                <a:lnTo>
                  <a:pt x="31372" y="82630"/>
                </a:lnTo>
                <a:lnTo>
                  <a:pt x="32345" y="85566"/>
                </a:lnTo>
                <a:lnTo>
                  <a:pt x="32993" y="88475"/>
                </a:lnTo>
                <a:lnTo>
                  <a:pt x="34377" y="91368"/>
                </a:lnTo>
                <a:lnTo>
                  <a:pt x="36253" y="94248"/>
                </a:lnTo>
                <a:lnTo>
                  <a:pt x="38455" y="97121"/>
                </a:lnTo>
                <a:lnTo>
                  <a:pt x="40877" y="99037"/>
                </a:lnTo>
                <a:lnTo>
                  <a:pt x="43443" y="100314"/>
                </a:lnTo>
                <a:lnTo>
                  <a:pt x="46106" y="101164"/>
                </a:lnTo>
                <a:lnTo>
                  <a:pt x="47882" y="102684"/>
                </a:lnTo>
                <a:lnTo>
                  <a:pt x="49066" y="104651"/>
                </a:lnTo>
                <a:lnTo>
                  <a:pt x="49855" y="106914"/>
                </a:lnTo>
                <a:lnTo>
                  <a:pt x="51334" y="108422"/>
                </a:lnTo>
                <a:lnTo>
                  <a:pt x="53272" y="109428"/>
                </a:lnTo>
                <a:lnTo>
                  <a:pt x="57965" y="110546"/>
                </a:lnTo>
                <a:lnTo>
                  <a:pt x="60551" y="110844"/>
                </a:lnTo>
                <a:lnTo>
                  <a:pt x="63226" y="111042"/>
                </a:lnTo>
                <a:lnTo>
                  <a:pt x="65011" y="110222"/>
                </a:lnTo>
                <a:lnTo>
                  <a:pt x="66200" y="108723"/>
                </a:lnTo>
                <a:lnTo>
                  <a:pt x="66993" y="106771"/>
                </a:lnTo>
                <a:lnTo>
                  <a:pt x="68474" y="105470"/>
                </a:lnTo>
                <a:lnTo>
                  <a:pt x="70414" y="104602"/>
                </a:lnTo>
                <a:lnTo>
                  <a:pt x="75109" y="103638"/>
                </a:lnTo>
                <a:lnTo>
                  <a:pt x="77694" y="103381"/>
                </a:lnTo>
                <a:lnTo>
                  <a:pt x="80371" y="103210"/>
                </a:lnTo>
                <a:lnTo>
                  <a:pt x="82155" y="102143"/>
                </a:lnTo>
                <a:lnTo>
                  <a:pt x="83345" y="100479"/>
                </a:lnTo>
                <a:lnTo>
                  <a:pt x="84137" y="98418"/>
                </a:lnTo>
                <a:lnTo>
                  <a:pt x="85619" y="97044"/>
                </a:lnTo>
                <a:lnTo>
                  <a:pt x="87559" y="96127"/>
                </a:lnTo>
                <a:lnTo>
                  <a:pt x="92254" y="95109"/>
                </a:lnTo>
                <a:lnTo>
                  <a:pt x="94840" y="94838"/>
                </a:lnTo>
                <a:lnTo>
                  <a:pt x="97516" y="94657"/>
                </a:lnTo>
                <a:lnTo>
                  <a:pt x="99300" y="93583"/>
                </a:lnTo>
                <a:lnTo>
                  <a:pt x="100490" y="91916"/>
                </a:lnTo>
                <a:lnTo>
                  <a:pt x="101283" y="89851"/>
                </a:lnTo>
                <a:lnTo>
                  <a:pt x="102764" y="88475"/>
                </a:lnTo>
                <a:lnTo>
                  <a:pt x="104703" y="87557"/>
                </a:lnTo>
                <a:lnTo>
                  <a:pt x="109399" y="86538"/>
                </a:lnTo>
                <a:lnTo>
                  <a:pt x="111985" y="86266"/>
                </a:lnTo>
                <a:lnTo>
                  <a:pt x="114661" y="86085"/>
                </a:lnTo>
                <a:lnTo>
                  <a:pt x="116445" y="85011"/>
                </a:lnTo>
                <a:lnTo>
                  <a:pt x="117635" y="83343"/>
                </a:lnTo>
                <a:lnTo>
                  <a:pt x="118428" y="81279"/>
                </a:lnTo>
                <a:lnTo>
                  <a:pt x="119909" y="79902"/>
                </a:lnTo>
                <a:lnTo>
                  <a:pt x="121849" y="78985"/>
                </a:lnTo>
                <a:lnTo>
                  <a:pt x="124095" y="78373"/>
                </a:lnTo>
                <a:lnTo>
                  <a:pt x="125592" y="77013"/>
                </a:lnTo>
                <a:lnTo>
                  <a:pt x="126590" y="75153"/>
                </a:lnTo>
                <a:lnTo>
                  <a:pt x="127255" y="72961"/>
                </a:lnTo>
                <a:lnTo>
                  <a:pt x="128651" y="71500"/>
                </a:lnTo>
                <a:lnTo>
                  <a:pt x="130535" y="70525"/>
                </a:lnTo>
                <a:lnTo>
                  <a:pt x="132743" y="69876"/>
                </a:lnTo>
                <a:lnTo>
                  <a:pt x="134215" y="68490"/>
                </a:lnTo>
                <a:lnTo>
                  <a:pt x="135196" y="66614"/>
                </a:lnTo>
                <a:lnTo>
                  <a:pt x="135850" y="64411"/>
                </a:lnTo>
                <a:lnTo>
                  <a:pt x="136286" y="61990"/>
                </a:lnTo>
                <a:lnTo>
                  <a:pt x="136577" y="59423"/>
                </a:lnTo>
                <a:lnTo>
                  <a:pt x="136771" y="56759"/>
                </a:lnTo>
                <a:lnTo>
                  <a:pt x="136900" y="54031"/>
                </a:lnTo>
                <a:lnTo>
                  <a:pt x="137044" y="48460"/>
                </a:lnTo>
                <a:lnTo>
                  <a:pt x="137149" y="31419"/>
                </a:lnTo>
                <a:lnTo>
                  <a:pt x="136199" y="29518"/>
                </a:lnTo>
                <a:lnTo>
                  <a:pt x="134614" y="28250"/>
                </a:lnTo>
                <a:lnTo>
                  <a:pt x="132605" y="27405"/>
                </a:lnTo>
                <a:lnTo>
                  <a:pt x="127832" y="26466"/>
                </a:lnTo>
                <a:lnTo>
                  <a:pt x="125226" y="26215"/>
                </a:lnTo>
                <a:lnTo>
                  <a:pt x="123488" y="25096"/>
                </a:lnTo>
                <a:lnTo>
                  <a:pt x="122330" y="23397"/>
                </a:lnTo>
                <a:lnTo>
                  <a:pt x="121558" y="21312"/>
                </a:lnTo>
                <a:lnTo>
                  <a:pt x="120090" y="19922"/>
                </a:lnTo>
                <a:lnTo>
                  <a:pt x="118160" y="18996"/>
                </a:lnTo>
                <a:lnTo>
                  <a:pt x="115920" y="18378"/>
                </a:lnTo>
                <a:lnTo>
                  <a:pt x="112523" y="17013"/>
                </a:lnTo>
                <a:lnTo>
                  <a:pt x="108352" y="15151"/>
                </a:lnTo>
                <a:lnTo>
                  <a:pt x="103667" y="12957"/>
                </a:lnTo>
                <a:lnTo>
                  <a:pt x="99590" y="10542"/>
                </a:lnTo>
                <a:lnTo>
                  <a:pt x="95920" y="7980"/>
                </a:lnTo>
                <a:lnTo>
                  <a:pt x="92522" y="5319"/>
                </a:lnTo>
                <a:lnTo>
                  <a:pt x="89303" y="3545"/>
                </a:lnTo>
                <a:lnTo>
                  <a:pt x="86205" y="2362"/>
                </a:lnTo>
                <a:lnTo>
                  <a:pt x="83187" y="1574"/>
                </a:lnTo>
                <a:lnTo>
                  <a:pt x="79270" y="1048"/>
                </a:lnTo>
                <a:lnTo>
                  <a:pt x="74754" y="698"/>
                </a:lnTo>
                <a:lnTo>
                  <a:pt x="65608" y="308"/>
                </a:lnTo>
                <a:lnTo>
                  <a:pt x="55104" y="89"/>
                </a:lnTo>
                <a:lnTo>
                  <a:pt x="40111" y="9"/>
                </a:lnTo>
                <a:lnTo>
                  <a:pt x="38170" y="958"/>
                </a:lnTo>
                <a:lnTo>
                  <a:pt x="36876" y="2542"/>
                </a:lnTo>
                <a:lnTo>
                  <a:pt x="36014" y="4552"/>
                </a:lnTo>
                <a:lnTo>
                  <a:pt x="34486" y="5891"/>
                </a:lnTo>
                <a:lnTo>
                  <a:pt x="32515" y="6784"/>
                </a:lnTo>
                <a:lnTo>
                  <a:pt x="27785" y="7776"/>
                </a:lnTo>
                <a:lnTo>
                  <a:pt x="25191" y="8041"/>
                </a:lnTo>
                <a:lnTo>
                  <a:pt x="22508" y="8217"/>
                </a:lnTo>
                <a:lnTo>
                  <a:pt x="20720" y="9287"/>
                </a:lnTo>
                <a:lnTo>
                  <a:pt x="19528" y="10953"/>
                </a:lnTo>
                <a:lnTo>
                  <a:pt x="18733" y="13016"/>
                </a:lnTo>
                <a:lnTo>
                  <a:pt x="18204" y="15344"/>
                </a:lnTo>
                <a:lnTo>
                  <a:pt x="17850" y="17848"/>
                </a:lnTo>
                <a:lnTo>
                  <a:pt x="17614" y="20470"/>
                </a:lnTo>
                <a:lnTo>
                  <a:pt x="16505" y="23171"/>
                </a:lnTo>
                <a:lnTo>
                  <a:pt x="14813" y="25924"/>
                </a:lnTo>
                <a:lnTo>
                  <a:pt x="12732" y="28712"/>
                </a:lnTo>
                <a:lnTo>
                  <a:pt x="10393" y="30570"/>
                </a:lnTo>
                <a:lnTo>
                  <a:pt x="7880" y="31809"/>
                </a:lnTo>
                <a:lnTo>
                  <a:pt x="5253" y="32635"/>
                </a:lnTo>
                <a:lnTo>
                  <a:pt x="3501" y="34138"/>
                </a:lnTo>
                <a:lnTo>
                  <a:pt x="2334" y="36093"/>
                </a:lnTo>
                <a:lnTo>
                  <a:pt x="1555" y="38348"/>
                </a:lnTo>
                <a:lnTo>
                  <a:pt x="1036" y="40804"/>
                </a:lnTo>
                <a:lnTo>
                  <a:pt x="691" y="43395"/>
                </a:lnTo>
                <a:lnTo>
                  <a:pt x="460" y="46074"/>
                </a:lnTo>
                <a:lnTo>
                  <a:pt x="306" y="48812"/>
                </a:lnTo>
                <a:lnTo>
                  <a:pt x="135" y="54395"/>
                </a:lnTo>
                <a:lnTo>
                  <a:pt x="10" y="71444"/>
                </a:lnTo>
                <a:lnTo>
                  <a:pt x="0" y="88581"/>
                </a:lnTo>
                <a:lnTo>
                  <a:pt x="952" y="90485"/>
                </a:lnTo>
                <a:lnTo>
                  <a:pt x="2539" y="91755"/>
                </a:lnTo>
                <a:lnTo>
                  <a:pt x="4550" y="92601"/>
                </a:lnTo>
                <a:lnTo>
                  <a:pt x="5890" y="94119"/>
                </a:lnTo>
                <a:lnTo>
                  <a:pt x="6784" y="96082"/>
                </a:lnTo>
                <a:lnTo>
                  <a:pt x="7380" y="98344"/>
                </a:lnTo>
                <a:lnTo>
                  <a:pt x="8729" y="99852"/>
                </a:lnTo>
                <a:lnTo>
                  <a:pt x="10582" y="100857"/>
                </a:lnTo>
                <a:lnTo>
                  <a:pt x="12769" y="101527"/>
                </a:lnTo>
                <a:lnTo>
                  <a:pt x="14227" y="102926"/>
                </a:lnTo>
                <a:lnTo>
                  <a:pt x="15199" y="104811"/>
                </a:lnTo>
                <a:lnTo>
                  <a:pt x="15847" y="107021"/>
                </a:lnTo>
                <a:lnTo>
                  <a:pt x="17232" y="108494"/>
                </a:lnTo>
                <a:lnTo>
                  <a:pt x="19108" y="109476"/>
                </a:lnTo>
                <a:lnTo>
                  <a:pt x="21310" y="110130"/>
                </a:lnTo>
                <a:lnTo>
                  <a:pt x="22779" y="111519"/>
                </a:lnTo>
                <a:lnTo>
                  <a:pt x="23758" y="113398"/>
                </a:lnTo>
                <a:lnTo>
                  <a:pt x="24410" y="115603"/>
                </a:lnTo>
                <a:lnTo>
                  <a:pt x="25798" y="117072"/>
                </a:lnTo>
                <a:lnTo>
                  <a:pt x="27676" y="118052"/>
                </a:lnTo>
                <a:lnTo>
                  <a:pt x="32302" y="119141"/>
                </a:lnTo>
                <a:lnTo>
                  <a:pt x="34869" y="119431"/>
                </a:lnTo>
                <a:lnTo>
                  <a:pt x="37533" y="119625"/>
                </a:lnTo>
                <a:lnTo>
                  <a:pt x="39309" y="120707"/>
                </a:lnTo>
                <a:lnTo>
                  <a:pt x="40493" y="122380"/>
                </a:lnTo>
                <a:lnTo>
                  <a:pt x="41282" y="124448"/>
                </a:lnTo>
                <a:lnTo>
                  <a:pt x="42761" y="125827"/>
                </a:lnTo>
                <a:lnTo>
                  <a:pt x="44700" y="126746"/>
                </a:lnTo>
                <a:lnTo>
                  <a:pt x="46944" y="127359"/>
                </a:lnTo>
                <a:lnTo>
                  <a:pt x="48441" y="128720"/>
                </a:lnTo>
                <a:lnTo>
                  <a:pt x="49438" y="130580"/>
                </a:lnTo>
                <a:lnTo>
                  <a:pt x="50104" y="132772"/>
                </a:lnTo>
                <a:lnTo>
                  <a:pt x="51500" y="134234"/>
                </a:lnTo>
                <a:lnTo>
                  <a:pt x="53382" y="135208"/>
                </a:lnTo>
                <a:lnTo>
                  <a:pt x="58015" y="136291"/>
                </a:lnTo>
                <a:lnTo>
                  <a:pt x="60583" y="136580"/>
                </a:lnTo>
                <a:lnTo>
                  <a:pt x="63248" y="136772"/>
                </a:lnTo>
                <a:lnTo>
                  <a:pt x="65977" y="136901"/>
                </a:lnTo>
                <a:lnTo>
                  <a:pt x="71550" y="137043"/>
                </a:lnTo>
                <a:lnTo>
                  <a:pt x="157130" y="137157"/>
                </a:lnTo>
                <a:lnTo>
                  <a:pt x="159045" y="136204"/>
                </a:lnTo>
                <a:lnTo>
                  <a:pt x="160322" y="134617"/>
                </a:lnTo>
                <a:lnTo>
                  <a:pt x="161173" y="132606"/>
                </a:lnTo>
                <a:lnTo>
                  <a:pt x="160788" y="130313"/>
                </a:lnTo>
                <a:lnTo>
                  <a:pt x="159579" y="127832"/>
                </a:lnTo>
                <a:lnTo>
                  <a:pt x="157821" y="125226"/>
                </a:lnTo>
                <a:lnTo>
                  <a:pt x="155696" y="123488"/>
                </a:lnTo>
                <a:lnTo>
                  <a:pt x="153327" y="122329"/>
                </a:lnTo>
                <a:lnTo>
                  <a:pt x="145731" y="120012"/>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682"/>
          <p:cNvSpPr/>
          <p:nvPr/>
        </p:nvSpPr>
        <p:spPr>
          <a:xfrm>
            <a:off x="4854902" y="3617595"/>
            <a:ext cx="145724" cy="137157"/>
          </a:xfrm>
          <a:custGeom>
            <a:avLst/>
            <a:gdLst/>
            <a:ahLst/>
            <a:cxnLst/>
            <a:rect l="0" t="0" r="0" b="0"/>
            <a:pathLst>
              <a:path w="145724" h="137157">
                <a:moveTo>
                  <a:pt x="145723" y="0"/>
                </a:moveTo>
                <a:lnTo>
                  <a:pt x="91429" y="0"/>
                </a:lnTo>
                <a:lnTo>
                  <a:pt x="89524" y="952"/>
                </a:lnTo>
                <a:lnTo>
                  <a:pt x="88255" y="2540"/>
                </a:lnTo>
                <a:lnTo>
                  <a:pt x="87408" y="4550"/>
                </a:lnTo>
                <a:lnTo>
                  <a:pt x="85891" y="5891"/>
                </a:lnTo>
                <a:lnTo>
                  <a:pt x="83928" y="6785"/>
                </a:lnTo>
                <a:lnTo>
                  <a:pt x="81666" y="7381"/>
                </a:lnTo>
                <a:lnTo>
                  <a:pt x="79206" y="7778"/>
                </a:lnTo>
                <a:lnTo>
                  <a:pt x="76613" y="8042"/>
                </a:lnTo>
                <a:lnTo>
                  <a:pt x="73932" y="8219"/>
                </a:lnTo>
                <a:lnTo>
                  <a:pt x="72145" y="9289"/>
                </a:lnTo>
                <a:lnTo>
                  <a:pt x="70953" y="10955"/>
                </a:lnTo>
                <a:lnTo>
                  <a:pt x="70159" y="13019"/>
                </a:lnTo>
                <a:lnTo>
                  <a:pt x="68677" y="14394"/>
                </a:lnTo>
                <a:lnTo>
                  <a:pt x="66736" y="15311"/>
                </a:lnTo>
                <a:lnTo>
                  <a:pt x="64490" y="15922"/>
                </a:lnTo>
                <a:lnTo>
                  <a:pt x="62992" y="17282"/>
                </a:lnTo>
                <a:lnTo>
                  <a:pt x="61994" y="19141"/>
                </a:lnTo>
                <a:lnTo>
                  <a:pt x="61328" y="21333"/>
                </a:lnTo>
                <a:lnTo>
                  <a:pt x="60885" y="23747"/>
                </a:lnTo>
                <a:lnTo>
                  <a:pt x="60589" y="26309"/>
                </a:lnTo>
                <a:lnTo>
                  <a:pt x="60392" y="28969"/>
                </a:lnTo>
                <a:lnTo>
                  <a:pt x="59308" y="31695"/>
                </a:lnTo>
                <a:lnTo>
                  <a:pt x="57633" y="34465"/>
                </a:lnTo>
                <a:lnTo>
                  <a:pt x="55564" y="37264"/>
                </a:lnTo>
                <a:lnTo>
                  <a:pt x="54184" y="40082"/>
                </a:lnTo>
                <a:lnTo>
                  <a:pt x="53265" y="42914"/>
                </a:lnTo>
                <a:lnTo>
                  <a:pt x="52651" y="45755"/>
                </a:lnTo>
                <a:lnTo>
                  <a:pt x="52243" y="48600"/>
                </a:lnTo>
                <a:lnTo>
                  <a:pt x="51970" y="51450"/>
                </a:lnTo>
                <a:lnTo>
                  <a:pt x="51789" y="54302"/>
                </a:lnTo>
                <a:lnTo>
                  <a:pt x="50715" y="57157"/>
                </a:lnTo>
                <a:lnTo>
                  <a:pt x="49046" y="60012"/>
                </a:lnTo>
                <a:lnTo>
                  <a:pt x="46982" y="62868"/>
                </a:lnTo>
                <a:lnTo>
                  <a:pt x="45606" y="65724"/>
                </a:lnTo>
                <a:lnTo>
                  <a:pt x="44688" y="68581"/>
                </a:lnTo>
                <a:lnTo>
                  <a:pt x="44076" y="71438"/>
                </a:lnTo>
                <a:lnTo>
                  <a:pt x="43668" y="74295"/>
                </a:lnTo>
                <a:lnTo>
                  <a:pt x="43396" y="77153"/>
                </a:lnTo>
                <a:lnTo>
                  <a:pt x="43215" y="80010"/>
                </a:lnTo>
                <a:lnTo>
                  <a:pt x="43014" y="85725"/>
                </a:lnTo>
                <a:lnTo>
                  <a:pt x="42884" y="97155"/>
                </a:lnTo>
                <a:lnTo>
                  <a:pt x="42855" y="114300"/>
                </a:lnTo>
                <a:lnTo>
                  <a:pt x="43807" y="117157"/>
                </a:lnTo>
                <a:lnTo>
                  <a:pt x="45394" y="120015"/>
                </a:lnTo>
                <a:lnTo>
                  <a:pt x="47404" y="122872"/>
                </a:lnTo>
                <a:lnTo>
                  <a:pt x="49697" y="124777"/>
                </a:lnTo>
                <a:lnTo>
                  <a:pt x="52178" y="126047"/>
                </a:lnTo>
                <a:lnTo>
                  <a:pt x="54785" y="126894"/>
                </a:lnTo>
                <a:lnTo>
                  <a:pt x="56522" y="128411"/>
                </a:lnTo>
                <a:lnTo>
                  <a:pt x="57681" y="130375"/>
                </a:lnTo>
                <a:lnTo>
                  <a:pt x="58453" y="132636"/>
                </a:lnTo>
                <a:lnTo>
                  <a:pt x="59920" y="134144"/>
                </a:lnTo>
                <a:lnTo>
                  <a:pt x="61851" y="135149"/>
                </a:lnTo>
                <a:lnTo>
                  <a:pt x="64091" y="135819"/>
                </a:lnTo>
                <a:lnTo>
                  <a:pt x="66536" y="136266"/>
                </a:lnTo>
                <a:lnTo>
                  <a:pt x="69119" y="136564"/>
                </a:lnTo>
                <a:lnTo>
                  <a:pt x="71794" y="136763"/>
                </a:lnTo>
                <a:lnTo>
                  <a:pt x="74529" y="136895"/>
                </a:lnTo>
                <a:lnTo>
                  <a:pt x="80109" y="137042"/>
                </a:lnTo>
                <a:lnTo>
                  <a:pt x="105720" y="137156"/>
                </a:lnTo>
                <a:lnTo>
                  <a:pt x="107624" y="136205"/>
                </a:lnTo>
                <a:lnTo>
                  <a:pt x="108894" y="134618"/>
                </a:lnTo>
                <a:lnTo>
                  <a:pt x="109740" y="132608"/>
                </a:lnTo>
                <a:lnTo>
                  <a:pt x="111257" y="131268"/>
                </a:lnTo>
                <a:lnTo>
                  <a:pt x="113220" y="130374"/>
                </a:lnTo>
                <a:lnTo>
                  <a:pt x="115482" y="129778"/>
                </a:lnTo>
                <a:lnTo>
                  <a:pt x="116990" y="128429"/>
                </a:lnTo>
                <a:lnTo>
                  <a:pt x="117995" y="126577"/>
                </a:lnTo>
                <a:lnTo>
                  <a:pt x="118665" y="124389"/>
                </a:lnTo>
                <a:lnTo>
                  <a:pt x="120064" y="122931"/>
                </a:lnTo>
                <a:lnTo>
                  <a:pt x="121949" y="121959"/>
                </a:lnTo>
                <a:lnTo>
                  <a:pt x="124159" y="121311"/>
                </a:lnTo>
                <a:lnTo>
                  <a:pt x="125632" y="119926"/>
                </a:lnTo>
                <a:lnTo>
                  <a:pt x="126614" y="118051"/>
                </a:lnTo>
                <a:lnTo>
                  <a:pt x="127268" y="115848"/>
                </a:lnTo>
                <a:lnTo>
                  <a:pt x="128658" y="113427"/>
                </a:lnTo>
                <a:lnTo>
                  <a:pt x="130536" y="110860"/>
                </a:lnTo>
                <a:lnTo>
                  <a:pt x="132740" y="108197"/>
                </a:lnTo>
                <a:lnTo>
                  <a:pt x="134210" y="105468"/>
                </a:lnTo>
                <a:lnTo>
                  <a:pt x="135190" y="102697"/>
                </a:lnTo>
                <a:lnTo>
                  <a:pt x="135844" y="99897"/>
                </a:lnTo>
                <a:lnTo>
                  <a:pt x="136279" y="97078"/>
                </a:lnTo>
                <a:lnTo>
                  <a:pt x="136569" y="94246"/>
                </a:lnTo>
                <a:lnTo>
                  <a:pt x="136763" y="91406"/>
                </a:lnTo>
                <a:lnTo>
                  <a:pt x="137844" y="88559"/>
                </a:lnTo>
                <a:lnTo>
                  <a:pt x="139518" y="85709"/>
                </a:lnTo>
                <a:lnTo>
                  <a:pt x="141586" y="82857"/>
                </a:lnTo>
                <a:lnTo>
                  <a:pt x="142965" y="80003"/>
                </a:lnTo>
                <a:lnTo>
                  <a:pt x="143884" y="77148"/>
                </a:lnTo>
                <a:lnTo>
                  <a:pt x="144497" y="74292"/>
                </a:lnTo>
                <a:lnTo>
                  <a:pt x="144906" y="71435"/>
                </a:lnTo>
                <a:lnTo>
                  <a:pt x="145178" y="68578"/>
                </a:lnTo>
                <a:lnTo>
                  <a:pt x="145359" y="65721"/>
                </a:lnTo>
                <a:lnTo>
                  <a:pt x="145561" y="60007"/>
                </a:lnTo>
                <a:lnTo>
                  <a:pt x="145615" y="57149"/>
                </a:lnTo>
                <a:lnTo>
                  <a:pt x="144699" y="55244"/>
                </a:lnTo>
                <a:lnTo>
                  <a:pt x="143135" y="53975"/>
                </a:lnTo>
                <a:lnTo>
                  <a:pt x="141140" y="53128"/>
                </a:lnTo>
                <a:lnTo>
                  <a:pt x="139810" y="51611"/>
                </a:lnTo>
                <a:lnTo>
                  <a:pt x="138923" y="49647"/>
                </a:lnTo>
                <a:lnTo>
                  <a:pt x="138333" y="47385"/>
                </a:lnTo>
                <a:lnTo>
                  <a:pt x="136986" y="45878"/>
                </a:lnTo>
                <a:lnTo>
                  <a:pt x="135136" y="44872"/>
                </a:lnTo>
                <a:lnTo>
                  <a:pt x="132950" y="44202"/>
                </a:lnTo>
                <a:lnTo>
                  <a:pt x="130540" y="43755"/>
                </a:lnTo>
                <a:lnTo>
                  <a:pt x="127981" y="43458"/>
                </a:lnTo>
                <a:lnTo>
                  <a:pt x="125322" y="43259"/>
                </a:lnTo>
                <a:lnTo>
                  <a:pt x="122598" y="42174"/>
                </a:lnTo>
                <a:lnTo>
                  <a:pt x="119828" y="40499"/>
                </a:lnTo>
                <a:lnTo>
                  <a:pt x="117030" y="38429"/>
                </a:lnTo>
                <a:lnTo>
                  <a:pt x="114211" y="36097"/>
                </a:lnTo>
                <a:lnTo>
                  <a:pt x="111380" y="33589"/>
                </a:lnTo>
                <a:lnTo>
                  <a:pt x="108540" y="30965"/>
                </a:lnTo>
                <a:lnTo>
                  <a:pt x="105694" y="29216"/>
                </a:lnTo>
                <a:lnTo>
                  <a:pt x="102845" y="28049"/>
                </a:lnTo>
                <a:lnTo>
                  <a:pt x="99992" y="27272"/>
                </a:lnTo>
                <a:lnTo>
                  <a:pt x="97138" y="26754"/>
                </a:lnTo>
                <a:lnTo>
                  <a:pt x="94283" y="26408"/>
                </a:lnTo>
                <a:lnTo>
                  <a:pt x="91427" y="26178"/>
                </a:lnTo>
                <a:lnTo>
                  <a:pt x="88570" y="26024"/>
                </a:lnTo>
                <a:lnTo>
                  <a:pt x="82857" y="25854"/>
                </a:lnTo>
                <a:lnTo>
                  <a:pt x="65713" y="25729"/>
                </a:lnTo>
                <a:lnTo>
                  <a:pt x="61902" y="24772"/>
                </a:lnTo>
                <a:lnTo>
                  <a:pt x="57458" y="23182"/>
                </a:lnTo>
                <a:lnTo>
                  <a:pt x="52589" y="21170"/>
                </a:lnTo>
                <a:lnTo>
                  <a:pt x="48391" y="19828"/>
                </a:lnTo>
                <a:lnTo>
                  <a:pt x="44640" y="18933"/>
                </a:lnTo>
                <a:lnTo>
                  <a:pt x="41187" y="18337"/>
                </a:lnTo>
                <a:lnTo>
                  <a:pt x="37932" y="17940"/>
                </a:lnTo>
                <a:lnTo>
                  <a:pt x="34810" y="17674"/>
                </a:lnTo>
                <a:lnTo>
                  <a:pt x="31776" y="17498"/>
                </a:lnTo>
                <a:lnTo>
                  <a:pt x="25864" y="17302"/>
                </a:lnTo>
                <a:lnTo>
                  <a:pt x="14308" y="17176"/>
                </a:lnTo>
                <a:lnTo>
                  <a:pt x="12393" y="18118"/>
                </a:lnTo>
                <a:lnTo>
                  <a:pt x="11116" y="19698"/>
                </a:lnTo>
                <a:lnTo>
                  <a:pt x="10265" y="21705"/>
                </a:lnTo>
                <a:lnTo>
                  <a:pt x="8745" y="23042"/>
                </a:lnTo>
                <a:lnTo>
                  <a:pt x="6779" y="23934"/>
                </a:lnTo>
                <a:lnTo>
                  <a:pt x="4516" y="24528"/>
                </a:lnTo>
                <a:lnTo>
                  <a:pt x="3008" y="25877"/>
                </a:lnTo>
                <a:lnTo>
                  <a:pt x="2002" y="27729"/>
                </a:lnTo>
                <a:lnTo>
                  <a:pt x="1331" y="29916"/>
                </a:lnTo>
                <a:lnTo>
                  <a:pt x="884" y="32326"/>
                </a:lnTo>
                <a:lnTo>
                  <a:pt x="586" y="34885"/>
                </a:lnTo>
                <a:lnTo>
                  <a:pt x="388" y="37545"/>
                </a:lnTo>
                <a:lnTo>
                  <a:pt x="255" y="40270"/>
                </a:lnTo>
                <a:lnTo>
                  <a:pt x="108" y="45837"/>
                </a:lnTo>
                <a:lnTo>
                  <a:pt x="0" y="62875"/>
                </a:lnTo>
                <a:lnTo>
                  <a:pt x="950" y="64777"/>
                </a:lnTo>
                <a:lnTo>
                  <a:pt x="2535" y="66044"/>
                </a:lnTo>
                <a:lnTo>
                  <a:pt x="8563" y="68580"/>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8) Make a histogram for these numbers: 1, 1, 2, 5, 6, 6, 7, 8, 8, 10 </a:t>
            </a:r>
            <a:br>
              <a:rPr lang="en-US" dirty="0"/>
            </a:br>
            <a:endParaRPr lang="en-US" dirty="0"/>
          </a:p>
        </p:txBody>
      </p:sp>
      <p:pic>
        <p:nvPicPr>
          <p:cNvPr id="1026" name="Picture 2"/>
          <p:cNvPicPr>
            <a:picLocks noChangeAspect="1" noChangeArrowheads="1"/>
          </p:cNvPicPr>
          <p:nvPr/>
        </p:nvPicPr>
        <p:blipFill>
          <a:blip r:embed="rId3" cstate="print"/>
          <a:srcRect l="24375" t="27000" r="33125" b="37439"/>
          <a:stretch>
            <a:fillRect/>
          </a:stretch>
        </p:blipFill>
        <p:spPr bwMode="auto">
          <a:xfrm>
            <a:off x="1031240" y="1554480"/>
            <a:ext cx="7081520" cy="3703320"/>
          </a:xfrm>
          <a:prstGeom prst="rect">
            <a:avLst/>
          </a:prstGeom>
          <a:noFill/>
          <a:ln w="9525">
            <a:noFill/>
            <a:miter lim="800000"/>
            <a:headEnd/>
            <a:tailEnd/>
          </a:ln>
        </p:spPr>
      </p:pic>
      <p:sp>
        <p:nvSpPr>
          <p:cNvPr id="4" name="SMARTPenAnnotation645"/>
          <p:cNvSpPr/>
          <p:nvPr/>
        </p:nvSpPr>
        <p:spPr>
          <a:xfrm>
            <a:off x="2043112" y="3574732"/>
            <a:ext cx="42864" cy="428626"/>
          </a:xfrm>
          <a:custGeom>
            <a:avLst/>
            <a:gdLst/>
            <a:ahLst/>
            <a:cxnLst/>
            <a:rect l="0" t="0" r="0" b="0"/>
            <a:pathLst>
              <a:path w="42864" h="428626">
                <a:moveTo>
                  <a:pt x="42863" y="0"/>
                </a:moveTo>
                <a:lnTo>
                  <a:pt x="42863" y="112746"/>
                </a:lnTo>
                <a:lnTo>
                  <a:pt x="41910" y="117074"/>
                </a:lnTo>
                <a:lnTo>
                  <a:pt x="40322" y="121864"/>
                </a:lnTo>
                <a:lnTo>
                  <a:pt x="38312" y="126963"/>
                </a:lnTo>
                <a:lnTo>
                  <a:pt x="36971" y="131315"/>
                </a:lnTo>
                <a:lnTo>
                  <a:pt x="36077" y="135168"/>
                </a:lnTo>
                <a:lnTo>
                  <a:pt x="34819" y="145142"/>
                </a:lnTo>
                <a:lnTo>
                  <a:pt x="34447" y="156670"/>
                </a:lnTo>
                <a:lnTo>
                  <a:pt x="34290" y="241309"/>
                </a:lnTo>
                <a:lnTo>
                  <a:pt x="33338" y="243740"/>
                </a:lnTo>
                <a:lnTo>
                  <a:pt x="31750" y="245361"/>
                </a:lnTo>
                <a:lnTo>
                  <a:pt x="29739" y="246442"/>
                </a:lnTo>
                <a:lnTo>
                  <a:pt x="28399" y="249067"/>
                </a:lnTo>
                <a:lnTo>
                  <a:pt x="27505" y="252722"/>
                </a:lnTo>
                <a:lnTo>
                  <a:pt x="26247" y="264428"/>
                </a:lnTo>
                <a:lnTo>
                  <a:pt x="25822" y="276917"/>
                </a:lnTo>
                <a:lnTo>
                  <a:pt x="24835" y="280814"/>
                </a:lnTo>
                <a:lnTo>
                  <a:pt x="23224" y="285317"/>
                </a:lnTo>
                <a:lnTo>
                  <a:pt x="21198" y="290224"/>
                </a:lnTo>
                <a:lnTo>
                  <a:pt x="19847" y="294448"/>
                </a:lnTo>
                <a:lnTo>
                  <a:pt x="18946" y="298216"/>
                </a:lnTo>
                <a:lnTo>
                  <a:pt x="17679" y="310610"/>
                </a:lnTo>
                <a:lnTo>
                  <a:pt x="17303" y="323808"/>
                </a:lnTo>
                <a:lnTo>
                  <a:pt x="17154" y="345644"/>
                </a:lnTo>
                <a:lnTo>
                  <a:pt x="16199" y="349492"/>
                </a:lnTo>
                <a:lnTo>
                  <a:pt x="14609" y="353962"/>
                </a:lnTo>
                <a:lnTo>
                  <a:pt x="12597" y="358847"/>
                </a:lnTo>
                <a:lnTo>
                  <a:pt x="11255" y="363057"/>
                </a:lnTo>
                <a:lnTo>
                  <a:pt x="10361" y="366815"/>
                </a:lnTo>
                <a:lnTo>
                  <a:pt x="9103" y="376656"/>
                </a:lnTo>
                <a:lnTo>
                  <a:pt x="8926" y="379692"/>
                </a:lnTo>
                <a:lnTo>
                  <a:pt x="7856" y="383620"/>
                </a:lnTo>
                <a:lnTo>
                  <a:pt x="6189" y="388145"/>
                </a:lnTo>
                <a:lnTo>
                  <a:pt x="4126" y="393066"/>
                </a:lnTo>
                <a:lnTo>
                  <a:pt x="2751" y="398251"/>
                </a:lnTo>
                <a:lnTo>
                  <a:pt x="1834" y="403613"/>
                </a:lnTo>
                <a:lnTo>
                  <a:pt x="815" y="413699"/>
                </a:lnTo>
                <a:lnTo>
                  <a:pt x="543" y="417721"/>
                </a:lnTo>
                <a:lnTo>
                  <a:pt x="0" y="428625"/>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646"/>
          <p:cNvSpPr/>
          <p:nvPr/>
        </p:nvSpPr>
        <p:spPr>
          <a:xfrm>
            <a:off x="2540317" y="4141722"/>
            <a:ext cx="166689" cy="328362"/>
          </a:xfrm>
          <a:custGeom>
            <a:avLst/>
            <a:gdLst/>
            <a:ahLst/>
            <a:cxnLst/>
            <a:rect l="0" t="0" r="0" b="0"/>
            <a:pathLst>
              <a:path w="166689" h="328362">
                <a:moveTo>
                  <a:pt x="0" y="110238"/>
                </a:moveTo>
                <a:lnTo>
                  <a:pt x="0" y="105687"/>
                </a:lnTo>
                <a:lnTo>
                  <a:pt x="952" y="103394"/>
                </a:lnTo>
                <a:lnTo>
                  <a:pt x="6844" y="94663"/>
                </a:lnTo>
                <a:lnTo>
                  <a:pt x="11932" y="85536"/>
                </a:lnTo>
                <a:lnTo>
                  <a:pt x="14828" y="77669"/>
                </a:lnTo>
                <a:lnTo>
                  <a:pt x="15600" y="74238"/>
                </a:lnTo>
                <a:lnTo>
                  <a:pt x="18998" y="67885"/>
                </a:lnTo>
                <a:lnTo>
                  <a:pt x="23684" y="60935"/>
                </a:lnTo>
                <a:lnTo>
                  <a:pt x="26267" y="56414"/>
                </a:lnTo>
                <a:lnTo>
                  <a:pt x="28941" y="51495"/>
                </a:lnTo>
                <a:lnTo>
                  <a:pt x="32629" y="47263"/>
                </a:lnTo>
                <a:lnTo>
                  <a:pt x="36993" y="43490"/>
                </a:lnTo>
                <a:lnTo>
                  <a:pt x="41807" y="40022"/>
                </a:lnTo>
                <a:lnTo>
                  <a:pt x="45016" y="36757"/>
                </a:lnTo>
                <a:lnTo>
                  <a:pt x="47156" y="33628"/>
                </a:lnTo>
                <a:lnTo>
                  <a:pt x="48582" y="30589"/>
                </a:lnTo>
                <a:lnTo>
                  <a:pt x="51438" y="27611"/>
                </a:lnTo>
                <a:lnTo>
                  <a:pt x="55247" y="24674"/>
                </a:lnTo>
                <a:lnTo>
                  <a:pt x="59691" y="21763"/>
                </a:lnTo>
                <a:lnTo>
                  <a:pt x="62654" y="18869"/>
                </a:lnTo>
                <a:lnTo>
                  <a:pt x="64630" y="15988"/>
                </a:lnTo>
                <a:lnTo>
                  <a:pt x="65946" y="13115"/>
                </a:lnTo>
                <a:lnTo>
                  <a:pt x="67777" y="11199"/>
                </a:lnTo>
                <a:lnTo>
                  <a:pt x="69950" y="9922"/>
                </a:lnTo>
                <a:lnTo>
                  <a:pt x="74904" y="8503"/>
                </a:lnTo>
                <a:lnTo>
                  <a:pt x="77558" y="8125"/>
                </a:lnTo>
                <a:lnTo>
                  <a:pt x="80280" y="7872"/>
                </a:lnTo>
                <a:lnTo>
                  <a:pt x="83048" y="7704"/>
                </a:lnTo>
                <a:lnTo>
                  <a:pt x="88663" y="7517"/>
                </a:lnTo>
                <a:lnTo>
                  <a:pt x="90541" y="6515"/>
                </a:lnTo>
                <a:lnTo>
                  <a:pt x="91793" y="4894"/>
                </a:lnTo>
                <a:lnTo>
                  <a:pt x="92628" y="2861"/>
                </a:lnTo>
                <a:lnTo>
                  <a:pt x="94137" y="1506"/>
                </a:lnTo>
                <a:lnTo>
                  <a:pt x="96095" y="602"/>
                </a:lnTo>
                <a:lnTo>
                  <a:pt x="98354" y="0"/>
                </a:lnTo>
                <a:lnTo>
                  <a:pt x="99859" y="551"/>
                </a:lnTo>
                <a:lnTo>
                  <a:pt x="100863" y="1871"/>
                </a:lnTo>
                <a:lnTo>
                  <a:pt x="101532" y="3703"/>
                </a:lnTo>
                <a:lnTo>
                  <a:pt x="102930" y="4925"/>
                </a:lnTo>
                <a:lnTo>
                  <a:pt x="104815" y="5739"/>
                </a:lnTo>
                <a:lnTo>
                  <a:pt x="107024" y="6282"/>
                </a:lnTo>
                <a:lnTo>
                  <a:pt x="108497" y="7596"/>
                </a:lnTo>
                <a:lnTo>
                  <a:pt x="109479" y="9425"/>
                </a:lnTo>
                <a:lnTo>
                  <a:pt x="110570" y="13997"/>
                </a:lnTo>
                <a:lnTo>
                  <a:pt x="111184" y="21926"/>
                </a:lnTo>
                <a:lnTo>
                  <a:pt x="111366" y="30308"/>
                </a:lnTo>
                <a:lnTo>
                  <a:pt x="111442" y="83356"/>
                </a:lnTo>
                <a:lnTo>
                  <a:pt x="110490" y="87554"/>
                </a:lnTo>
                <a:lnTo>
                  <a:pt x="105551" y="98013"/>
                </a:lnTo>
                <a:lnTo>
                  <a:pt x="103665" y="107145"/>
                </a:lnTo>
                <a:lnTo>
                  <a:pt x="103223" y="112991"/>
                </a:lnTo>
                <a:lnTo>
                  <a:pt x="102153" y="115883"/>
                </a:lnTo>
                <a:lnTo>
                  <a:pt x="97048" y="124504"/>
                </a:lnTo>
                <a:lnTo>
                  <a:pt x="95520" y="130231"/>
                </a:lnTo>
                <a:lnTo>
                  <a:pt x="94660" y="138810"/>
                </a:lnTo>
                <a:lnTo>
                  <a:pt x="93586" y="141668"/>
                </a:lnTo>
                <a:lnTo>
                  <a:pt x="88478" y="150242"/>
                </a:lnTo>
                <a:lnTo>
                  <a:pt x="86948" y="155957"/>
                </a:lnTo>
                <a:lnTo>
                  <a:pt x="86087" y="164530"/>
                </a:lnTo>
                <a:lnTo>
                  <a:pt x="85832" y="173103"/>
                </a:lnTo>
                <a:lnTo>
                  <a:pt x="84844" y="175008"/>
                </a:lnTo>
                <a:lnTo>
                  <a:pt x="83233" y="176278"/>
                </a:lnTo>
                <a:lnTo>
                  <a:pt x="81206" y="177124"/>
                </a:lnTo>
                <a:lnTo>
                  <a:pt x="79855" y="178641"/>
                </a:lnTo>
                <a:lnTo>
                  <a:pt x="78954" y="180605"/>
                </a:lnTo>
                <a:lnTo>
                  <a:pt x="78353" y="182867"/>
                </a:lnTo>
                <a:lnTo>
                  <a:pt x="75146" y="187920"/>
                </a:lnTo>
                <a:lnTo>
                  <a:pt x="72957" y="190601"/>
                </a:lnTo>
                <a:lnTo>
                  <a:pt x="71498" y="193340"/>
                </a:lnTo>
                <a:lnTo>
                  <a:pt x="69877" y="198925"/>
                </a:lnTo>
                <a:lnTo>
                  <a:pt x="68964" y="207424"/>
                </a:lnTo>
                <a:lnTo>
                  <a:pt x="67884" y="209319"/>
                </a:lnTo>
                <a:lnTo>
                  <a:pt x="66211" y="210582"/>
                </a:lnTo>
                <a:lnTo>
                  <a:pt x="64143" y="211423"/>
                </a:lnTo>
                <a:lnTo>
                  <a:pt x="62765" y="213890"/>
                </a:lnTo>
                <a:lnTo>
                  <a:pt x="61233" y="221710"/>
                </a:lnTo>
                <a:lnTo>
                  <a:pt x="58012" y="228996"/>
                </a:lnTo>
                <a:lnTo>
                  <a:pt x="53406" y="235409"/>
                </a:lnTo>
                <a:lnTo>
                  <a:pt x="50844" y="238453"/>
                </a:lnTo>
                <a:lnTo>
                  <a:pt x="48183" y="241434"/>
                </a:lnTo>
                <a:lnTo>
                  <a:pt x="46410" y="244375"/>
                </a:lnTo>
                <a:lnTo>
                  <a:pt x="44439" y="250182"/>
                </a:lnTo>
                <a:lnTo>
                  <a:pt x="43330" y="258806"/>
                </a:lnTo>
                <a:lnTo>
                  <a:pt x="43001" y="267394"/>
                </a:lnTo>
                <a:lnTo>
                  <a:pt x="42002" y="269301"/>
                </a:lnTo>
                <a:lnTo>
                  <a:pt x="40384" y="270572"/>
                </a:lnTo>
                <a:lnTo>
                  <a:pt x="38353" y="271420"/>
                </a:lnTo>
                <a:lnTo>
                  <a:pt x="36998" y="272938"/>
                </a:lnTo>
                <a:lnTo>
                  <a:pt x="36096" y="274902"/>
                </a:lnTo>
                <a:lnTo>
                  <a:pt x="35093" y="279625"/>
                </a:lnTo>
                <a:lnTo>
                  <a:pt x="34528" y="287638"/>
                </a:lnTo>
                <a:lnTo>
                  <a:pt x="34361" y="296045"/>
                </a:lnTo>
                <a:lnTo>
                  <a:pt x="34290" y="328361"/>
                </a:lnTo>
                <a:lnTo>
                  <a:pt x="34290" y="326878"/>
                </a:lnTo>
                <a:lnTo>
                  <a:pt x="36830" y="323045"/>
                </a:lnTo>
                <a:lnTo>
                  <a:pt x="38841" y="320689"/>
                </a:lnTo>
                <a:lnTo>
                  <a:pt x="41134" y="319118"/>
                </a:lnTo>
                <a:lnTo>
                  <a:pt x="46222" y="317374"/>
                </a:lnTo>
                <a:lnTo>
                  <a:pt x="48912" y="315956"/>
                </a:lnTo>
                <a:lnTo>
                  <a:pt x="51658" y="314058"/>
                </a:lnTo>
                <a:lnTo>
                  <a:pt x="54441" y="311841"/>
                </a:lnTo>
                <a:lnTo>
                  <a:pt x="57249" y="310362"/>
                </a:lnTo>
                <a:lnTo>
                  <a:pt x="60074" y="309377"/>
                </a:lnTo>
                <a:lnTo>
                  <a:pt x="62909" y="308719"/>
                </a:lnTo>
                <a:lnTo>
                  <a:pt x="65752" y="308281"/>
                </a:lnTo>
                <a:lnTo>
                  <a:pt x="68600" y="307990"/>
                </a:lnTo>
                <a:lnTo>
                  <a:pt x="71451" y="307794"/>
                </a:lnTo>
                <a:lnTo>
                  <a:pt x="74304" y="307664"/>
                </a:lnTo>
                <a:lnTo>
                  <a:pt x="80014" y="307521"/>
                </a:lnTo>
                <a:lnTo>
                  <a:pt x="166688" y="307405"/>
                </a:lnTo>
                <a:lnTo>
                  <a:pt x="162877" y="307405"/>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647"/>
          <p:cNvSpPr/>
          <p:nvPr/>
        </p:nvSpPr>
        <p:spPr>
          <a:xfrm>
            <a:off x="3971925" y="4174807"/>
            <a:ext cx="197168" cy="385764"/>
          </a:xfrm>
          <a:custGeom>
            <a:avLst/>
            <a:gdLst/>
            <a:ahLst/>
            <a:cxnLst/>
            <a:rect l="0" t="0" r="0" b="0"/>
            <a:pathLst>
              <a:path w="197168" h="385764">
                <a:moveTo>
                  <a:pt x="162877" y="0"/>
                </a:moveTo>
                <a:lnTo>
                  <a:pt x="74752" y="0"/>
                </a:lnTo>
                <a:lnTo>
                  <a:pt x="72695" y="953"/>
                </a:lnTo>
                <a:lnTo>
                  <a:pt x="71323" y="2540"/>
                </a:lnTo>
                <a:lnTo>
                  <a:pt x="70409" y="4551"/>
                </a:lnTo>
                <a:lnTo>
                  <a:pt x="69393" y="9325"/>
                </a:lnTo>
                <a:lnTo>
                  <a:pt x="68820" y="19908"/>
                </a:lnTo>
                <a:lnTo>
                  <a:pt x="68601" y="42353"/>
                </a:lnTo>
                <a:lnTo>
                  <a:pt x="68580" y="78810"/>
                </a:lnTo>
                <a:lnTo>
                  <a:pt x="67627" y="82067"/>
                </a:lnTo>
                <a:lnTo>
                  <a:pt x="62688" y="92155"/>
                </a:lnTo>
                <a:lnTo>
                  <a:pt x="61198" y="101601"/>
                </a:lnTo>
                <a:lnTo>
                  <a:pt x="60360" y="113077"/>
                </a:lnTo>
                <a:lnTo>
                  <a:pt x="60112" y="122510"/>
                </a:lnTo>
                <a:lnTo>
                  <a:pt x="60007" y="158113"/>
                </a:lnTo>
                <a:lnTo>
                  <a:pt x="60007" y="150444"/>
                </a:lnTo>
                <a:lnTo>
                  <a:pt x="60960" y="148874"/>
                </a:lnTo>
                <a:lnTo>
                  <a:pt x="62547" y="147826"/>
                </a:lnTo>
                <a:lnTo>
                  <a:pt x="64558" y="147129"/>
                </a:lnTo>
                <a:lnTo>
                  <a:pt x="65899" y="145711"/>
                </a:lnTo>
                <a:lnTo>
                  <a:pt x="66792" y="143813"/>
                </a:lnTo>
                <a:lnTo>
                  <a:pt x="67388" y="141595"/>
                </a:lnTo>
                <a:lnTo>
                  <a:pt x="68738" y="140117"/>
                </a:lnTo>
                <a:lnTo>
                  <a:pt x="70590" y="139132"/>
                </a:lnTo>
                <a:lnTo>
                  <a:pt x="75188" y="138036"/>
                </a:lnTo>
                <a:lnTo>
                  <a:pt x="80407" y="137549"/>
                </a:lnTo>
                <a:lnTo>
                  <a:pt x="85901" y="137333"/>
                </a:lnTo>
                <a:lnTo>
                  <a:pt x="94349" y="137211"/>
                </a:lnTo>
                <a:lnTo>
                  <a:pt x="131445" y="137160"/>
                </a:lnTo>
                <a:lnTo>
                  <a:pt x="134302" y="138113"/>
                </a:lnTo>
                <a:lnTo>
                  <a:pt x="140017" y="141711"/>
                </a:lnTo>
                <a:lnTo>
                  <a:pt x="145732" y="143945"/>
                </a:lnTo>
                <a:lnTo>
                  <a:pt x="148589" y="144541"/>
                </a:lnTo>
                <a:lnTo>
                  <a:pt x="154304" y="147743"/>
                </a:lnTo>
                <a:lnTo>
                  <a:pt x="157162" y="149930"/>
                </a:lnTo>
                <a:lnTo>
                  <a:pt x="162877" y="152361"/>
                </a:lnTo>
                <a:lnTo>
                  <a:pt x="165734" y="153009"/>
                </a:lnTo>
                <a:lnTo>
                  <a:pt x="167639" y="154393"/>
                </a:lnTo>
                <a:lnTo>
                  <a:pt x="168910" y="156269"/>
                </a:lnTo>
                <a:lnTo>
                  <a:pt x="169756" y="158472"/>
                </a:lnTo>
                <a:lnTo>
                  <a:pt x="171273" y="159940"/>
                </a:lnTo>
                <a:lnTo>
                  <a:pt x="173237" y="160920"/>
                </a:lnTo>
                <a:lnTo>
                  <a:pt x="175499" y="161572"/>
                </a:lnTo>
                <a:lnTo>
                  <a:pt x="177007" y="162960"/>
                </a:lnTo>
                <a:lnTo>
                  <a:pt x="178012" y="164838"/>
                </a:lnTo>
                <a:lnTo>
                  <a:pt x="178682" y="167042"/>
                </a:lnTo>
                <a:lnTo>
                  <a:pt x="180081" y="168511"/>
                </a:lnTo>
                <a:lnTo>
                  <a:pt x="181966" y="169491"/>
                </a:lnTo>
                <a:lnTo>
                  <a:pt x="184176" y="170144"/>
                </a:lnTo>
                <a:lnTo>
                  <a:pt x="185649" y="171532"/>
                </a:lnTo>
                <a:lnTo>
                  <a:pt x="186631" y="173410"/>
                </a:lnTo>
                <a:lnTo>
                  <a:pt x="187722" y="178036"/>
                </a:lnTo>
                <a:lnTo>
                  <a:pt x="188207" y="183267"/>
                </a:lnTo>
                <a:lnTo>
                  <a:pt x="189288" y="185043"/>
                </a:lnTo>
                <a:lnTo>
                  <a:pt x="190962" y="186227"/>
                </a:lnTo>
                <a:lnTo>
                  <a:pt x="193030" y="187017"/>
                </a:lnTo>
                <a:lnTo>
                  <a:pt x="194410" y="188495"/>
                </a:lnTo>
                <a:lnTo>
                  <a:pt x="195328" y="190434"/>
                </a:lnTo>
                <a:lnTo>
                  <a:pt x="196350" y="195127"/>
                </a:lnTo>
                <a:lnTo>
                  <a:pt x="197006" y="205901"/>
                </a:lnTo>
                <a:lnTo>
                  <a:pt x="197135" y="217202"/>
                </a:lnTo>
                <a:lnTo>
                  <a:pt x="197167" y="268605"/>
                </a:lnTo>
                <a:lnTo>
                  <a:pt x="196215" y="271463"/>
                </a:lnTo>
                <a:lnTo>
                  <a:pt x="187842" y="285433"/>
                </a:lnTo>
                <a:lnTo>
                  <a:pt x="182545" y="294499"/>
                </a:lnTo>
                <a:lnTo>
                  <a:pt x="177016" y="301703"/>
                </a:lnTo>
                <a:lnTo>
                  <a:pt x="171384" y="308080"/>
                </a:lnTo>
                <a:lnTo>
                  <a:pt x="168548" y="311114"/>
                </a:lnTo>
                <a:lnTo>
                  <a:pt x="166658" y="314090"/>
                </a:lnTo>
                <a:lnTo>
                  <a:pt x="161084" y="328249"/>
                </a:lnTo>
                <a:lnTo>
                  <a:pt x="158824" y="333132"/>
                </a:lnTo>
                <a:lnTo>
                  <a:pt x="156365" y="336388"/>
                </a:lnTo>
                <a:lnTo>
                  <a:pt x="153773" y="338559"/>
                </a:lnTo>
                <a:lnTo>
                  <a:pt x="151093" y="340006"/>
                </a:lnTo>
                <a:lnTo>
                  <a:pt x="149306" y="341923"/>
                </a:lnTo>
                <a:lnTo>
                  <a:pt x="148115" y="344154"/>
                </a:lnTo>
                <a:lnTo>
                  <a:pt x="147320" y="346594"/>
                </a:lnTo>
                <a:lnTo>
                  <a:pt x="144886" y="349173"/>
                </a:lnTo>
                <a:lnTo>
                  <a:pt x="141358" y="351844"/>
                </a:lnTo>
                <a:lnTo>
                  <a:pt x="137101" y="354578"/>
                </a:lnTo>
                <a:lnTo>
                  <a:pt x="133311" y="357353"/>
                </a:lnTo>
                <a:lnTo>
                  <a:pt x="129831" y="360156"/>
                </a:lnTo>
                <a:lnTo>
                  <a:pt x="126559" y="362976"/>
                </a:lnTo>
                <a:lnTo>
                  <a:pt x="123425" y="365809"/>
                </a:lnTo>
                <a:lnTo>
                  <a:pt x="117403" y="371497"/>
                </a:lnTo>
                <a:lnTo>
                  <a:pt x="114463" y="373395"/>
                </a:lnTo>
                <a:lnTo>
                  <a:pt x="108657" y="375503"/>
                </a:lnTo>
                <a:lnTo>
                  <a:pt x="102902" y="376440"/>
                </a:lnTo>
                <a:lnTo>
                  <a:pt x="100034" y="376690"/>
                </a:lnTo>
                <a:lnTo>
                  <a:pt x="97169" y="377810"/>
                </a:lnTo>
                <a:lnTo>
                  <a:pt x="91446" y="381593"/>
                </a:lnTo>
                <a:lnTo>
                  <a:pt x="85728" y="383909"/>
                </a:lnTo>
                <a:lnTo>
                  <a:pt x="80011" y="384939"/>
                </a:lnTo>
                <a:lnTo>
                  <a:pt x="74295" y="385396"/>
                </a:lnTo>
                <a:lnTo>
                  <a:pt x="68580" y="385600"/>
                </a:lnTo>
                <a:lnTo>
                  <a:pt x="57150" y="385730"/>
                </a:lnTo>
                <a:lnTo>
                  <a:pt x="6068" y="385763"/>
                </a:lnTo>
                <a:lnTo>
                  <a:pt x="4045" y="384810"/>
                </a:lnTo>
                <a:lnTo>
                  <a:pt x="2697" y="383223"/>
                </a:lnTo>
                <a:lnTo>
                  <a:pt x="0" y="377190"/>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648"/>
          <p:cNvSpPr/>
          <p:nvPr/>
        </p:nvSpPr>
        <p:spPr>
          <a:xfrm>
            <a:off x="4503420" y="3789045"/>
            <a:ext cx="145732" cy="359680"/>
          </a:xfrm>
          <a:custGeom>
            <a:avLst/>
            <a:gdLst/>
            <a:ahLst/>
            <a:cxnLst/>
            <a:rect l="0" t="0" r="0" b="0"/>
            <a:pathLst>
              <a:path w="145732" h="359680">
                <a:moveTo>
                  <a:pt x="60007" y="0"/>
                </a:moveTo>
                <a:lnTo>
                  <a:pt x="55457" y="4550"/>
                </a:lnTo>
                <a:lnTo>
                  <a:pt x="54116" y="6844"/>
                </a:lnTo>
                <a:lnTo>
                  <a:pt x="52626" y="11931"/>
                </a:lnTo>
                <a:lnTo>
                  <a:pt x="50324" y="14622"/>
                </a:lnTo>
                <a:lnTo>
                  <a:pt x="46884" y="17368"/>
                </a:lnTo>
                <a:lnTo>
                  <a:pt x="42686" y="20151"/>
                </a:lnTo>
                <a:lnTo>
                  <a:pt x="39887" y="22959"/>
                </a:lnTo>
                <a:lnTo>
                  <a:pt x="38021" y="25783"/>
                </a:lnTo>
                <a:lnTo>
                  <a:pt x="34996" y="32414"/>
                </a:lnTo>
                <a:lnTo>
                  <a:pt x="30476" y="41711"/>
                </a:lnTo>
                <a:lnTo>
                  <a:pt x="27937" y="45905"/>
                </a:lnTo>
                <a:lnTo>
                  <a:pt x="25292" y="49653"/>
                </a:lnTo>
                <a:lnTo>
                  <a:pt x="22576" y="53104"/>
                </a:lnTo>
                <a:lnTo>
                  <a:pt x="20766" y="57310"/>
                </a:lnTo>
                <a:lnTo>
                  <a:pt x="18754" y="67064"/>
                </a:lnTo>
                <a:lnTo>
                  <a:pt x="17860" y="75208"/>
                </a:lnTo>
                <a:lnTo>
                  <a:pt x="17621" y="78714"/>
                </a:lnTo>
                <a:lnTo>
                  <a:pt x="16510" y="82003"/>
                </a:lnTo>
                <a:lnTo>
                  <a:pt x="12735" y="88198"/>
                </a:lnTo>
                <a:lnTo>
                  <a:pt x="10395" y="92136"/>
                </a:lnTo>
                <a:lnTo>
                  <a:pt x="7882" y="96667"/>
                </a:lnTo>
                <a:lnTo>
                  <a:pt x="5255" y="101591"/>
                </a:lnTo>
                <a:lnTo>
                  <a:pt x="2335" y="112144"/>
                </a:lnTo>
                <a:lnTo>
                  <a:pt x="1037" y="122232"/>
                </a:lnTo>
                <a:lnTo>
                  <a:pt x="307" y="133266"/>
                </a:lnTo>
                <a:lnTo>
                  <a:pt x="91" y="143520"/>
                </a:lnTo>
                <a:lnTo>
                  <a:pt x="0" y="229584"/>
                </a:lnTo>
                <a:lnTo>
                  <a:pt x="952" y="234019"/>
                </a:lnTo>
                <a:lnTo>
                  <a:pt x="4550" y="241486"/>
                </a:lnTo>
                <a:lnTo>
                  <a:pt x="6843" y="246715"/>
                </a:lnTo>
                <a:lnTo>
                  <a:pt x="9324" y="253059"/>
                </a:lnTo>
                <a:lnTo>
                  <a:pt x="11931" y="260146"/>
                </a:lnTo>
                <a:lnTo>
                  <a:pt x="14622" y="265823"/>
                </a:lnTo>
                <a:lnTo>
                  <a:pt x="17368" y="270560"/>
                </a:lnTo>
                <a:lnTo>
                  <a:pt x="20150" y="274671"/>
                </a:lnTo>
                <a:lnTo>
                  <a:pt x="22959" y="278364"/>
                </a:lnTo>
                <a:lnTo>
                  <a:pt x="25783" y="281779"/>
                </a:lnTo>
                <a:lnTo>
                  <a:pt x="28619" y="285007"/>
                </a:lnTo>
                <a:lnTo>
                  <a:pt x="30509" y="289064"/>
                </a:lnTo>
                <a:lnTo>
                  <a:pt x="32609" y="298653"/>
                </a:lnTo>
                <a:lnTo>
                  <a:pt x="34122" y="301972"/>
                </a:lnTo>
                <a:lnTo>
                  <a:pt x="36083" y="304184"/>
                </a:lnTo>
                <a:lnTo>
                  <a:pt x="38342" y="305659"/>
                </a:lnTo>
                <a:lnTo>
                  <a:pt x="40801" y="308548"/>
                </a:lnTo>
                <a:lnTo>
                  <a:pt x="43393" y="312378"/>
                </a:lnTo>
                <a:lnTo>
                  <a:pt x="47861" y="320762"/>
                </a:lnTo>
                <a:lnTo>
                  <a:pt x="49846" y="327663"/>
                </a:lnTo>
                <a:lnTo>
                  <a:pt x="51328" y="329884"/>
                </a:lnTo>
                <a:lnTo>
                  <a:pt x="53268" y="331365"/>
                </a:lnTo>
                <a:lnTo>
                  <a:pt x="55514" y="332353"/>
                </a:lnTo>
                <a:lnTo>
                  <a:pt x="57012" y="333963"/>
                </a:lnTo>
                <a:lnTo>
                  <a:pt x="58010" y="335990"/>
                </a:lnTo>
                <a:lnTo>
                  <a:pt x="59120" y="340781"/>
                </a:lnTo>
                <a:lnTo>
                  <a:pt x="59613" y="346085"/>
                </a:lnTo>
                <a:lnTo>
                  <a:pt x="60697" y="347881"/>
                </a:lnTo>
                <a:lnTo>
                  <a:pt x="62372" y="349078"/>
                </a:lnTo>
                <a:lnTo>
                  <a:pt x="66773" y="350408"/>
                </a:lnTo>
                <a:lnTo>
                  <a:pt x="69280" y="350763"/>
                </a:lnTo>
                <a:lnTo>
                  <a:pt x="71904" y="350999"/>
                </a:lnTo>
                <a:lnTo>
                  <a:pt x="73654" y="352109"/>
                </a:lnTo>
                <a:lnTo>
                  <a:pt x="74820" y="353802"/>
                </a:lnTo>
                <a:lnTo>
                  <a:pt x="75597" y="355883"/>
                </a:lnTo>
                <a:lnTo>
                  <a:pt x="77068" y="357270"/>
                </a:lnTo>
                <a:lnTo>
                  <a:pt x="79001" y="358195"/>
                </a:lnTo>
                <a:lnTo>
                  <a:pt x="81242" y="358812"/>
                </a:lnTo>
                <a:lnTo>
                  <a:pt x="83689" y="359223"/>
                </a:lnTo>
                <a:lnTo>
                  <a:pt x="86272" y="359497"/>
                </a:lnTo>
                <a:lnTo>
                  <a:pt x="88947" y="359679"/>
                </a:lnTo>
                <a:lnTo>
                  <a:pt x="90731" y="358849"/>
                </a:lnTo>
                <a:lnTo>
                  <a:pt x="91920" y="357342"/>
                </a:lnTo>
                <a:lnTo>
                  <a:pt x="92712" y="355386"/>
                </a:lnTo>
                <a:lnTo>
                  <a:pt x="94193" y="354081"/>
                </a:lnTo>
                <a:lnTo>
                  <a:pt x="96132" y="353211"/>
                </a:lnTo>
                <a:lnTo>
                  <a:pt x="98378" y="352632"/>
                </a:lnTo>
                <a:lnTo>
                  <a:pt x="99876" y="351292"/>
                </a:lnTo>
                <a:lnTo>
                  <a:pt x="100873" y="349448"/>
                </a:lnTo>
                <a:lnTo>
                  <a:pt x="101539" y="347265"/>
                </a:lnTo>
                <a:lnTo>
                  <a:pt x="102935" y="345810"/>
                </a:lnTo>
                <a:lnTo>
                  <a:pt x="104818" y="344840"/>
                </a:lnTo>
                <a:lnTo>
                  <a:pt x="107026" y="344193"/>
                </a:lnTo>
                <a:lnTo>
                  <a:pt x="109451" y="343762"/>
                </a:lnTo>
                <a:lnTo>
                  <a:pt x="112019" y="343475"/>
                </a:lnTo>
                <a:lnTo>
                  <a:pt x="114684" y="343283"/>
                </a:lnTo>
                <a:lnTo>
                  <a:pt x="116461" y="342203"/>
                </a:lnTo>
                <a:lnTo>
                  <a:pt x="117646" y="340530"/>
                </a:lnTo>
                <a:lnTo>
                  <a:pt x="118962" y="336131"/>
                </a:lnTo>
                <a:lnTo>
                  <a:pt x="119547" y="331001"/>
                </a:lnTo>
                <a:lnTo>
                  <a:pt x="120655" y="329253"/>
                </a:lnTo>
                <a:lnTo>
                  <a:pt x="122346" y="328087"/>
                </a:lnTo>
                <a:lnTo>
                  <a:pt x="124427" y="327309"/>
                </a:lnTo>
                <a:lnTo>
                  <a:pt x="125813" y="325839"/>
                </a:lnTo>
                <a:lnTo>
                  <a:pt x="126738" y="323905"/>
                </a:lnTo>
                <a:lnTo>
                  <a:pt x="127765" y="319218"/>
                </a:lnTo>
                <a:lnTo>
                  <a:pt x="128222" y="313959"/>
                </a:lnTo>
                <a:lnTo>
                  <a:pt x="130964" y="305907"/>
                </a:lnTo>
                <a:lnTo>
                  <a:pt x="135358" y="296931"/>
                </a:lnTo>
                <a:lnTo>
                  <a:pt x="137864" y="293204"/>
                </a:lnTo>
                <a:lnTo>
                  <a:pt x="140487" y="289767"/>
                </a:lnTo>
                <a:lnTo>
                  <a:pt x="143401" y="283407"/>
                </a:lnTo>
                <a:lnTo>
                  <a:pt x="145041" y="274472"/>
                </a:lnTo>
                <a:lnTo>
                  <a:pt x="145528" y="265792"/>
                </a:lnTo>
                <a:lnTo>
                  <a:pt x="145671" y="257188"/>
                </a:lnTo>
                <a:lnTo>
                  <a:pt x="145731" y="220027"/>
                </a:lnTo>
                <a:lnTo>
                  <a:pt x="144779" y="218122"/>
                </a:lnTo>
                <a:lnTo>
                  <a:pt x="143192" y="216852"/>
                </a:lnTo>
                <a:lnTo>
                  <a:pt x="141181" y="216005"/>
                </a:lnTo>
                <a:lnTo>
                  <a:pt x="138888" y="214488"/>
                </a:lnTo>
                <a:lnTo>
                  <a:pt x="136407" y="212525"/>
                </a:lnTo>
                <a:lnTo>
                  <a:pt x="133800" y="210263"/>
                </a:lnTo>
                <a:lnTo>
                  <a:pt x="131110" y="208755"/>
                </a:lnTo>
                <a:lnTo>
                  <a:pt x="128364" y="207750"/>
                </a:lnTo>
                <a:lnTo>
                  <a:pt x="125581" y="207080"/>
                </a:lnTo>
                <a:lnTo>
                  <a:pt x="122773" y="206633"/>
                </a:lnTo>
                <a:lnTo>
                  <a:pt x="119948" y="206335"/>
                </a:lnTo>
                <a:lnTo>
                  <a:pt x="117113" y="206137"/>
                </a:lnTo>
                <a:lnTo>
                  <a:pt x="114270" y="206004"/>
                </a:lnTo>
                <a:lnTo>
                  <a:pt x="108572" y="205857"/>
                </a:lnTo>
                <a:lnTo>
                  <a:pt x="91439" y="205750"/>
                </a:lnTo>
                <a:lnTo>
                  <a:pt x="88581" y="206699"/>
                </a:lnTo>
                <a:lnTo>
                  <a:pt x="85724" y="208284"/>
                </a:lnTo>
                <a:lnTo>
                  <a:pt x="82867" y="210293"/>
                </a:lnTo>
                <a:lnTo>
                  <a:pt x="80009" y="211633"/>
                </a:lnTo>
                <a:lnTo>
                  <a:pt x="77152" y="212526"/>
                </a:lnTo>
                <a:lnTo>
                  <a:pt x="74295" y="213121"/>
                </a:lnTo>
                <a:lnTo>
                  <a:pt x="71437" y="213518"/>
                </a:lnTo>
                <a:lnTo>
                  <a:pt x="68580" y="213783"/>
                </a:lnTo>
                <a:lnTo>
                  <a:pt x="65722" y="213959"/>
                </a:lnTo>
                <a:lnTo>
                  <a:pt x="63817" y="215029"/>
                </a:lnTo>
                <a:lnTo>
                  <a:pt x="62547" y="216695"/>
                </a:lnTo>
                <a:lnTo>
                  <a:pt x="61700" y="218758"/>
                </a:lnTo>
                <a:lnTo>
                  <a:pt x="60509" y="226213"/>
                </a:lnTo>
                <a:lnTo>
                  <a:pt x="59389" y="227961"/>
                </a:lnTo>
                <a:lnTo>
                  <a:pt x="57690" y="229126"/>
                </a:lnTo>
                <a:lnTo>
                  <a:pt x="55605" y="229903"/>
                </a:lnTo>
                <a:lnTo>
                  <a:pt x="54215" y="231374"/>
                </a:lnTo>
                <a:lnTo>
                  <a:pt x="53288" y="233307"/>
                </a:lnTo>
                <a:lnTo>
                  <a:pt x="52258" y="237994"/>
                </a:lnTo>
                <a:lnTo>
                  <a:pt x="51801" y="243253"/>
                </a:lnTo>
                <a:lnTo>
                  <a:pt x="50726" y="245035"/>
                </a:lnTo>
                <a:lnTo>
                  <a:pt x="49057" y="246224"/>
                </a:lnTo>
                <a:lnTo>
                  <a:pt x="46992" y="247017"/>
                </a:lnTo>
                <a:lnTo>
                  <a:pt x="45616" y="248498"/>
                </a:lnTo>
                <a:lnTo>
                  <a:pt x="44698" y="250438"/>
                </a:lnTo>
                <a:lnTo>
                  <a:pt x="43678" y="255133"/>
                </a:lnTo>
                <a:lnTo>
                  <a:pt x="43224" y="260395"/>
                </a:lnTo>
                <a:lnTo>
                  <a:pt x="42151" y="263132"/>
                </a:lnTo>
                <a:lnTo>
                  <a:pt x="38419" y="268712"/>
                </a:lnTo>
                <a:lnTo>
                  <a:pt x="36125" y="274367"/>
                </a:lnTo>
                <a:lnTo>
                  <a:pt x="34833" y="282906"/>
                </a:lnTo>
                <a:lnTo>
                  <a:pt x="34289" y="291465"/>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649"/>
          <p:cNvSpPr/>
          <p:nvPr/>
        </p:nvSpPr>
        <p:spPr>
          <a:xfrm>
            <a:off x="4906327" y="4191952"/>
            <a:ext cx="145730" cy="278131"/>
          </a:xfrm>
          <a:custGeom>
            <a:avLst/>
            <a:gdLst/>
            <a:ahLst/>
            <a:cxnLst/>
            <a:rect l="0" t="0" r="0" b="0"/>
            <a:pathLst>
              <a:path w="145730" h="278131">
                <a:moveTo>
                  <a:pt x="0" y="0"/>
                </a:moveTo>
                <a:lnTo>
                  <a:pt x="140015" y="0"/>
                </a:lnTo>
                <a:lnTo>
                  <a:pt x="141921" y="952"/>
                </a:lnTo>
                <a:lnTo>
                  <a:pt x="143191" y="2540"/>
                </a:lnTo>
                <a:lnTo>
                  <a:pt x="144038" y="4551"/>
                </a:lnTo>
                <a:lnTo>
                  <a:pt x="145231" y="11932"/>
                </a:lnTo>
                <a:lnTo>
                  <a:pt x="145509" y="19908"/>
                </a:lnTo>
                <a:lnTo>
                  <a:pt x="145720" y="52761"/>
                </a:lnTo>
                <a:lnTo>
                  <a:pt x="145729" y="66962"/>
                </a:lnTo>
                <a:lnTo>
                  <a:pt x="144778" y="72264"/>
                </a:lnTo>
                <a:lnTo>
                  <a:pt x="143191" y="77704"/>
                </a:lnTo>
                <a:lnTo>
                  <a:pt x="138888" y="89780"/>
                </a:lnTo>
                <a:lnTo>
                  <a:pt x="133801" y="104672"/>
                </a:lnTo>
                <a:lnTo>
                  <a:pt x="132063" y="111692"/>
                </a:lnTo>
                <a:lnTo>
                  <a:pt x="130904" y="118276"/>
                </a:lnTo>
                <a:lnTo>
                  <a:pt x="130132" y="124571"/>
                </a:lnTo>
                <a:lnTo>
                  <a:pt x="128665" y="130672"/>
                </a:lnTo>
                <a:lnTo>
                  <a:pt x="126734" y="136645"/>
                </a:lnTo>
                <a:lnTo>
                  <a:pt x="124494" y="142531"/>
                </a:lnTo>
                <a:lnTo>
                  <a:pt x="123002" y="148361"/>
                </a:lnTo>
                <a:lnTo>
                  <a:pt x="122006" y="154152"/>
                </a:lnTo>
                <a:lnTo>
                  <a:pt x="121342" y="159918"/>
                </a:lnTo>
                <a:lnTo>
                  <a:pt x="120900" y="165668"/>
                </a:lnTo>
                <a:lnTo>
                  <a:pt x="120605" y="171405"/>
                </a:lnTo>
                <a:lnTo>
                  <a:pt x="120277" y="182860"/>
                </a:lnTo>
                <a:lnTo>
                  <a:pt x="120022" y="219693"/>
                </a:lnTo>
                <a:lnTo>
                  <a:pt x="120018" y="225594"/>
                </a:lnTo>
                <a:lnTo>
                  <a:pt x="119065" y="228501"/>
                </a:lnTo>
                <a:lnTo>
                  <a:pt x="115465" y="234271"/>
                </a:lnTo>
                <a:lnTo>
                  <a:pt x="113230" y="240011"/>
                </a:lnTo>
                <a:lnTo>
                  <a:pt x="111972" y="248597"/>
                </a:lnTo>
                <a:lnTo>
                  <a:pt x="111600" y="257174"/>
                </a:lnTo>
                <a:lnTo>
                  <a:pt x="111473" y="268605"/>
                </a:lnTo>
                <a:lnTo>
                  <a:pt x="111449" y="278130"/>
                </a:lnTo>
                <a:lnTo>
                  <a:pt x="111443" y="274320"/>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650"/>
          <p:cNvSpPr/>
          <p:nvPr/>
        </p:nvSpPr>
        <p:spPr>
          <a:xfrm>
            <a:off x="5429251" y="3789045"/>
            <a:ext cx="205740" cy="162837"/>
          </a:xfrm>
          <a:custGeom>
            <a:avLst/>
            <a:gdLst/>
            <a:ahLst/>
            <a:cxnLst/>
            <a:rect l="0" t="0" r="0" b="0"/>
            <a:pathLst>
              <a:path w="205740" h="162837">
                <a:moveTo>
                  <a:pt x="180021" y="0"/>
                </a:moveTo>
                <a:lnTo>
                  <a:pt x="133759" y="0"/>
                </a:lnTo>
                <a:lnTo>
                  <a:pt x="126319" y="952"/>
                </a:lnTo>
                <a:lnTo>
                  <a:pt x="118503" y="2540"/>
                </a:lnTo>
                <a:lnTo>
                  <a:pt x="110434" y="4550"/>
                </a:lnTo>
                <a:lnTo>
                  <a:pt x="103150" y="5891"/>
                </a:lnTo>
                <a:lnTo>
                  <a:pt x="96388" y="6785"/>
                </a:lnTo>
                <a:lnTo>
                  <a:pt x="89976" y="7381"/>
                </a:lnTo>
                <a:lnTo>
                  <a:pt x="83796" y="8730"/>
                </a:lnTo>
                <a:lnTo>
                  <a:pt x="77771" y="10583"/>
                </a:lnTo>
                <a:lnTo>
                  <a:pt x="71849" y="12770"/>
                </a:lnTo>
                <a:lnTo>
                  <a:pt x="66949" y="14228"/>
                </a:lnTo>
                <a:lnTo>
                  <a:pt x="62730" y="15200"/>
                </a:lnTo>
                <a:lnTo>
                  <a:pt x="58964" y="15848"/>
                </a:lnTo>
                <a:lnTo>
                  <a:pt x="54549" y="17233"/>
                </a:lnTo>
                <a:lnTo>
                  <a:pt x="49701" y="19108"/>
                </a:lnTo>
                <a:lnTo>
                  <a:pt x="44563" y="21311"/>
                </a:lnTo>
                <a:lnTo>
                  <a:pt x="40186" y="22780"/>
                </a:lnTo>
                <a:lnTo>
                  <a:pt x="36315" y="23759"/>
                </a:lnTo>
                <a:lnTo>
                  <a:pt x="32782" y="24412"/>
                </a:lnTo>
                <a:lnTo>
                  <a:pt x="30426" y="25800"/>
                </a:lnTo>
                <a:lnTo>
                  <a:pt x="28856" y="27677"/>
                </a:lnTo>
                <a:lnTo>
                  <a:pt x="27810" y="29881"/>
                </a:lnTo>
                <a:lnTo>
                  <a:pt x="26159" y="31351"/>
                </a:lnTo>
                <a:lnTo>
                  <a:pt x="24107" y="32330"/>
                </a:lnTo>
                <a:lnTo>
                  <a:pt x="21786" y="32984"/>
                </a:lnTo>
                <a:lnTo>
                  <a:pt x="16667" y="36249"/>
                </a:lnTo>
                <a:lnTo>
                  <a:pt x="13968" y="38453"/>
                </a:lnTo>
                <a:lnTo>
                  <a:pt x="11216" y="39923"/>
                </a:lnTo>
                <a:lnTo>
                  <a:pt x="5619" y="41556"/>
                </a:lnTo>
                <a:lnTo>
                  <a:pt x="3746" y="42944"/>
                </a:lnTo>
                <a:lnTo>
                  <a:pt x="2497" y="44822"/>
                </a:lnTo>
                <a:lnTo>
                  <a:pt x="1109" y="49448"/>
                </a:lnTo>
                <a:lnTo>
                  <a:pt x="739" y="52015"/>
                </a:lnTo>
                <a:lnTo>
                  <a:pt x="492" y="54679"/>
                </a:lnTo>
                <a:lnTo>
                  <a:pt x="328" y="57408"/>
                </a:lnTo>
                <a:lnTo>
                  <a:pt x="145" y="62979"/>
                </a:lnTo>
                <a:lnTo>
                  <a:pt x="27" y="75270"/>
                </a:lnTo>
                <a:lnTo>
                  <a:pt x="0" y="105375"/>
                </a:lnTo>
                <a:lnTo>
                  <a:pt x="952" y="108350"/>
                </a:lnTo>
                <a:lnTo>
                  <a:pt x="2539" y="111286"/>
                </a:lnTo>
                <a:lnTo>
                  <a:pt x="4550" y="114195"/>
                </a:lnTo>
                <a:lnTo>
                  <a:pt x="5890" y="117088"/>
                </a:lnTo>
                <a:lnTo>
                  <a:pt x="6784" y="119968"/>
                </a:lnTo>
                <a:lnTo>
                  <a:pt x="7379" y="122841"/>
                </a:lnTo>
                <a:lnTo>
                  <a:pt x="9682" y="125709"/>
                </a:lnTo>
                <a:lnTo>
                  <a:pt x="13121" y="128574"/>
                </a:lnTo>
                <a:lnTo>
                  <a:pt x="17320" y="131435"/>
                </a:lnTo>
                <a:lnTo>
                  <a:pt x="21071" y="134296"/>
                </a:lnTo>
                <a:lnTo>
                  <a:pt x="24525" y="137156"/>
                </a:lnTo>
                <a:lnTo>
                  <a:pt x="27779" y="140014"/>
                </a:lnTo>
                <a:lnTo>
                  <a:pt x="30902" y="141920"/>
                </a:lnTo>
                <a:lnTo>
                  <a:pt x="36911" y="144038"/>
                </a:lnTo>
                <a:lnTo>
                  <a:pt x="42756" y="147519"/>
                </a:lnTo>
                <a:lnTo>
                  <a:pt x="45649" y="149781"/>
                </a:lnTo>
                <a:lnTo>
                  <a:pt x="49482" y="152241"/>
                </a:lnTo>
                <a:lnTo>
                  <a:pt x="53942" y="154834"/>
                </a:lnTo>
                <a:lnTo>
                  <a:pt x="58821" y="157515"/>
                </a:lnTo>
                <a:lnTo>
                  <a:pt x="63979" y="159302"/>
                </a:lnTo>
                <a:lnTo>
                  <a:pt x="69322" y="160494"/>
                </a:lnTo>
                <a:lnTo>
                  <a:pt x="74789" y="161288"/>
                </a:lnTo>
                <a:lnTo>
                  <a:pt x="79387" y="161818"/>
                </a:lnTo>
                <a:lnTo>
                  <a:pt x="83404" y="162171"/>
                </a:lnTo>
                <a:lnTo>
                  <a:pt x="87035" y="162406"/>
                </a:lnTo>
                <a:lnTo>
                  <a:pt x="91360" y="162563"/>
                </a:lnTo>
                <a:lnTo>
                  <a:pt x="109450" y="162815"/>
                </a:lnTo>
                <a:lnTo>
                  <a:pt x="112971" y="162836"/>
                </a:lnTo>
                <a:lnTo>
                  <a:pt x="117224" y="161897"/>
                </a:lnTo>
                <a:lnTo>
                  <a:pt x="121964" y="160319"/>
                </a:lnTo>
                <a:lnTo>
                  <a:pt x="127028" y="158314"/>
                </a:lnTo>
                <a:lnTo>
                  <a:pt x="132310" y="156978"/>
                </a:lnTo>
                <a:lnTo>
                  <a:pt x="137737" y="156087"/>
                </a:lnTo>
                <a:lnTo>
                  <a:pt x="143259" y="155492"/>
                </a:lnTo>
                <a:lnTo>
                  <a:pt x="147893" y="154144"/>
                </a:lnTo>
                <a:lnTo>
                  <a:pt x="151935" y="152293"/>
                </a:lnTo>
                <a:lnTo>
                  <a:pt x="155582" y="150106"/>
                </a:lnTo>
                <a:lnTo>
                  <a:pt x="158966" y="148648"/>
                </a:lnTo>
                <a:lnTo>
                  <a:pt x="165266" y="147028"/>
                </a:lnTo>
                <a:lnTo>
                  <a:pt x="171241" y="146308"/>
                </a:lnTo>
                <a:lnTo>
                  <a:pt x="174168" y="146116"/>
                </a:lnTo>
                <a:lnTo>
                  <a:pt x="177071" y="145036"/>
                </a:lnTo>
                <a:lnTo>
                  <a:pt x="182837" y="141295"/>
                </a:lnTo>
                <a:lnTo>
                  <a:pt x="188575" y="136458"/>
                </a:lnTo>
                <a:lnTo>
                  <a:pt x="191439" y="133834"/>
                </a:lnTo>
                <a:lnTo>
                  <a:pt x="194300" y="132085"/>
                </a:lnTo>
                <a:lnTo>
                  <a:pt x="200020" y="130142"/>
                </a:lnTo>
                <a:lnTo>
                  <a:pt x="201926" y="128671"/>
                </a:lnTo>
                <a:lnTo>
                  <a:pt x="203197" y="126738"/>
                </a:lnTo>
                <a:lnTo>
                  <a:pt x="204609" y="122050"/>
                </a:lnTo>
                <a:lnTo>
                  <a:pt x="204986" y="119467"/>
                </a:lnTo>
                <a:lnTo>
                  <a:pt x="205237" y="116792"/>
                </a:lnTo>
                <a:lnTo>
                  <a:pt x="205404" y="113104"/>
                </a:lnTo>
                <a:lnTo>
                  <a:pt x="205639" y="99764"/>
                </a:lnTo>
                <a:lnTo>
                  <a:pt x="205739" y="31433"/>
                </a:lnTo>
                <a:lnTo>
                  <a:pt x="204786" y="29527"/>
                </a:lnTo>
                <a:lnTo>
                  <a:pt x="203199" y="28257"/>
                </a:lnTo>
                <a:lnTo>
                  <a:pt x="201188" y="27410"/>
                </a:lnTo>
                <a:lnTo>
                  <a:pt x="196414" y="23930"/>
                </a:lnTo>
                <a:lnTo>
                  <a:pt x="191116" y="19208"/>
                </a:lnTo>
                <a:lnTo>
                  <a:pt x="185588" y="13934"/>
                </a:lnTo>
                <a:lnTo>
                  <a:pt x="182780" y="12147"/>
                </a:lnTo>
                <a:lnTo>
                  <a:pt x="177120" y="10161"/>
                </a:lnTo>
                <a:lnTo>
                  <a:pt x="171429" y="9278"/>
                </a:lnTo>
                <a:lnTo>
                  <a:pt x="165725" y="8886"/>
                </a:lnTo>
                <a:lnTo>
                  <a:pt x="160015" y="8711"/>
                </a:lnTo>
                <a:lnTo>
                  <a:pt x="157159" y="7713"/>
                </a:lnTo>
                <a:lnTo>
                  <a:pt x="151445" y="4063"/>
                </a:lnTo>
                <a:lnTo>
                  <a:pt x="147636" y="2708"/>
                </a:lnTo>
                <a:lnTo>
                  <a:pt x="143191" y="1805"/>
                </a:lnTo>
                <a:lnTo>
                  <a:pt x="138323" y="1203"/>
                </a:lnTo>
                <a:lnTo>
                  <a:pt x="133172" y="802"/>
                </a:lnTo>
                <a:lnTo>
                  <a:pt x="127834" y="534"/>
                </a:lnTo>
                <a:lnTo>
                  <a:pt x="116822" y="238"/>
                </a:lnTo>
                <a:lnTo>
                  <a:pt x="60006" y="0"/>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651"/>
          <p:cNvSpPr/>
          <p:nvPr/>
        </p:nvSpPr>
        <p:spPr>
          <a:xfrm>
            <a:off x="5429253" y="3917632"/>
            <a:ext cx="145727" cy="162847"/>
          </a:xfrm>
          <a:custGeom>
            <a:avLst/>
            <a:gdLst/>
            <a:ahLst/>
            <a:cxnLst/>
            <a:rect l="0" t="0" r="0" b="0"/>
            <a:pathLst>
              <a:path w="145727" h="162847">
                <a:moveTo>
                  <a:pt x="42859" y="25718"/>
                </a:moveTo>
                <a:lnTo>
                  <a:pt x="22708" y="25718"/>
                </a:lnTo>
                <a:lnTo>
                  <a:pt x="20853" y="26670"/>
                </a:lnTo>
                <a:lnTo>
                  <a:pt x="19616" y="28258"/>
                </a:lnTo>
                <a:lnTo>
                  <a:pt x="18791" y="30268"/>
                </a:lnTo>
                <a:lnTo>
                  <a:pt x="17874" y="35043"/>
                </a:lnTo>
                <a:lnTo>
                  <a:pt x="17630" y="37649"/>
                </a:lnTo>
                <a:lnTo>
                  <a:pt x="16514" y="40339"/>
                </a:lnTo>
                <a:lnTo>
                  <a:pt x="14819" y="43086"/>
                </a:lnTo>
                <a:lnTo>
                  <a:pt x="12735" y="45869"/>
                </a:lnTo>
                <a:lnTo>
                  <a:pt x="11347" y="48677"/>
                </a:lnTo>
                <a:lnTo>
                  <a:pt x="10421" y="51501"/>
                </a:lnTo>
                <a:lnTo>
                  <a:pt x="9804" y="54337"/>
                </a:lnTo>
                <a:lnTo>
                  <a:pt x="8440" y="56227"/>
                </a:lnTo>
                <a:lnTo>
                  <a:pt x="6577" y="57487"/>
                </a:lnTo>
                <a:lnTo>
                  <a:pt x="4384" y="58328"/>
                </a:lnTo>
                <a:lnTo>
                  <a:pt x="2922" y="59840"/>
                </a:lnTo>
                <a:lnTo>
                  <a:pt x="1946" y="61801"/>
                </a:lnTo>
                <a:lnTo>
                  <a:pt x="1297" y="64061"/>
                </a:lnTo>
                <a:lnTo>
                  <a:pt x="864" y="67472"/>
                </a:lnTo>
                <a:lnTo>
                  <a:pt x="575" y="71652"/>
                </a:lnTo>
                <a:lnTo>
                  <a:pt x="253" y="80423"/>
                </a:lnTo>
                <a:lnTo>
                  <a:pt x="72" y="90715"/>
                </a:lnTo>
                <a:lnTo>
                  <a:pt x="0" y="114272"/>
                </a:lnTo>
                <a:lnTo>
                  <a:pt x="951" y="117139"/>
                </a:lnTo>
                <a:lnTo>
                  <a:pt x="2538" y="120002"/>
                </a:lnTo>
                <a:lnTo>
                  <a:pt x="4548" y="122864"/>
                </a:lnTo>
                <a:lnTo>
                  <a:pt x="5888" y="125725"/>
                </a:lnTo>
                <a:lnTo>
                  <a:pt x="6782" y="128584"/>
                </a:lnTo>
                <a:lnTo>
                  <a:pt x="7377" y="131442"/>
                </a:lnTo>
                <a:lnTo>
                  <a:pt x="8727" y="133349"/>
                </a:lnTo>
                <a:lnTo>
                  <a:pt x="10580" y="134619"/>
                </a:lnTo>
                <a:lnTo>
                  <a:pt x="12767" y="135466"/>
                </a:lnTo>
                <a:lnTo>
                  <a:pt x="14225" y="136983"/>
                </a:lnTo>
                <a:lnTo>
                  <a:pt x="15197" y="138947"/>
                </a:lnTo>
                <a:lnTo>
                  <a:pt x="16278" y="143669"/>
                </a:lnTo>
                <a:lnTo>
                  <a:pt x="16565" y="146262"/>
                </a:lnTo>
                <a:lnTo>
                  <a:pt x="16757" y="148943"/>
                </a:lnTo>
                <a:lnTo>
                  <a:pt x="17838" y="150730"/>
                </a:lnTo>
                <a:lnTo>
                  <a:pt x="19511" y="151922"/>
                </a:lnTo>
                <a:lnTo>
                  <a:pt x="23910" y="153246"/>
                </a:lnTo>
                <a:lnTo>
                  <a:pt x="26416" y="153599"/>
                </a:lnTo>
                <a:lnTo>
                  <a:pt x="29040" y="153834"/>
                </a:lnTo>
                <a:lnTo>
                  <a:pt x="30789" y="154944"/>
                </a:lnTo>
                <a:lnTo>
                  <a:pt x="31955" y="156636"/>
                </a:lnTo>
                <a:lnTo>
                  <a:pt x="32732" y="158717"/>
                </a:lnTo>
                <a:lnTo>
                  <a:pt x="34203" y="160104"/>
                </a:lnTo>
                <a:lnTo>
                  <a:pt x="36135" y="161028"/>
                </a:lnTo>
                <a:lnTo>
                  <a:pt x="38377" y="161645"/>
                </a:lnTo>
                <a:lnTo>
                  <a:pt x="40823" y="162056"/>
                </a:lnTo>
                <a:lnTo>
                  <a:pt x="43407" y="162330"/>
                </a:lnTo>
                <a:lnTo>
                  <a:pt x="46082" y="162512"/>
                </a:lnTo>
                <a:lnTo>
                  <a:pt x="48818" y="162634"/>
                </a:lnTo>
                <a:lnTo>
                  <a:pt x="54397" y="162769"/>
                </a:lnTo>
                <a:lnTo>
                  <a:pt x="62894" y="162846"/>
                </a:lnTo>
                <a:lnTo>
                  <a:pt x="64788" y="161904"/>
                </a:lnTo>
                <a:lnTo>
                  <a:pt x="66051" y="160324"/>
                </a:lnTo>
                <a:lnTo>
                  <a:pt x="66893" y="158317"/>
                </a:lnTo>
                <a:lnTo>
                  <a:pt x="68406" y="156980"/>
                </a:lnTo>
                <a:lnTo>
                  <a:pt x="70369" y="156088"/>
                </a:lnTo>
                <a:lnTo>
                  <a:pt x="72629" y="155494"/>
                </a:lnTo>
                <a:lnTo>
                  <a:pt x="75088" y="154145"/>
                </a:lnTo>
                <a:lnTo>
                  <a:pt x="77680" y="152293"/>
                </a:lnTo>
                <a:lnTo>
                  <a:pt x="80361" y="150107"/>
                </a:lnTo>
                <a:lnTo>
                  <a:pt x="83100" y="148648"/>
                </a:lnTo>
                <a:lnTo>
                  <a:pt x="85879" y="147677"/>
                </a:lnTo>
                <a:lnTo>
                  <a:pt x="88684" y="147029"/>
                </a:lnTo>
                <a:lnTo>
                  <a:pt x="91506" y="146597"/>
                </a:lnTo>
                <a:lnTo>
                  <a:pt x="94341" y="146309"/>
                </a:lnTo>
                <a:lnTo>
                  <a:pt x="97183" y="146117"/>
                </a:lnTo>
                <a:lnTo>
                  <a:pt x="99077" y="145036"/>
                </a:lnTo>
                <a:lnTo>
                  <a:pt x="100340" y="143363"/>
                </a:lnTo>
                <a:lnTo>
                  <a:pt x="101182" y="141296"/>
                </a:lnTo>
                <a:lnTo>
                  <a:pt x="102696" y="139917"/>
                </a:lnTo>
                <a:lnTo>
                  <a:pt x="104658" y="138998"/>
                </a:lnTo>
                <a:lnTo>
                  <a:pt x="106918" y="138385"/>
                </a:lnTo>
                <a:lnTo>
                  <a:pt x="109378" y="137025"/>
                </a:lnTo>
                <a:lnTo>
                  <a:pt x="111970" y="135165"/>
                </a:lnTo>
                <a:lnTo>
                  <a:pt x="114650" y="132973"/>
                </a:lnTo>
                <a:lnTo>
                  <a:pt x="117390" y="131511"/>
                </a:lnTo>
                <a:lnTo>
                  <a:pt x="120169" y="130537"/>
                </a:lnTo>
                <a:lnTo>
                  <a:pt x="122974" y="129887"/>
                </a:lnTo>
                <a:lnTo>
                  <a:pt x="125796" y="128501"/>
                </a:lnTo>
                <a:lnTo>
                  <a:pt x="128631" y="126625"/>
                </a:lnTo>
                <a:lnTo>
                  <a:pt x="131473" y="124422"/>
                </a:lnTo>
                <a:lnTo>
                  <a:pt x="133367" y="122000"/>
                </a:lnTo>
                <a:lnTo>
                  <a:pt x="134631" y="119433"/>
                </a:lnTo>
                <a:lnTo>
                  <a:pt x="135472" y="116770"/>
                </a:lnTo>
                <a:lnTo>
                  <a:pt x="136987" y="114994"/>
                </a:lnTo>
                <a:lnTo>
                  <a:pt x="138948" y="113811"/>
                </a:lnTo>
                <a:lnTo>
                  <a:pt x="141208" y="113021"/>
                </a:lnTo>
                <a:lnTo>
                  <a:pt x="142715" y="111542"/>
                </a:lnTo>
                <a:lnTo>
                  <a:pt x="143720" y="109604"/>
                </a:lnTo>
                <a:lnTo>
                  <a:pt x="144836" y="104910"/>
                </a:lnTo>
                <a:lnTo>
                  <a:pt x="145133" y="102325"/>
                </a:lnTo>
                <a:lnTo>
                  <a:pt x="145332" y="99650"/>
                </a:lnTo>
                <a:lnTo>
                  <a:pt x="145464" y="96913"/>
                </a:lnTo>
                <a:lnTo>
                  <a:pt x="145611" y="91332"/>
                </a:lnTo>
                <a:lnTo>
                  <a:pt x="145726" y="65720"/>
                </a:lnTo>
                <a:lnTo>
                  <a:pt x="144774" y="63816"/>
                </a:lnTo>
                <a:lnTo>
                  <a:pt x="143188" y="62547"/>
                </a:lnTo>
                <a:lnTo>
                  <a:pt x="141177" y="61700"/>
                </a:lnTo>
                <a:lnTo>
                  <a:pt x="139837" y="60184"/>
                </a:lnTo>
                <a:lnTo>
                  <a:pt x="138944" y="58220"/>
                </a:lnTo>
                <a:lnTo>
                  <a:pt x="138348" y="55958"/>
                </a:lnTo>
                <a:lnTo>
                  <a:pt x="135146" y="50905"/>
                </a:lnTo>
                <a:lnTo>
                  <a:pt x="132959" y="48225"/>
                </a:lnTo>
                <a:lnTo>
                  <a:pt x="130548" y="45485"/>
                </a:lnTo>
                <a:lnTo>
                  <a:pt x="127989" y="42706"/>
                </a:lnTo>
                <a:lnTo>
                  <a:pt x="125330" y="39901"/>
                </a:lnTo>
                <a:lnTo>
                  <a:pt x="122604" y="36125"/>
                </a:lnTo>
                <a:lnTo>
                  <a:pt x="119835" y="31704"/>
                </a:lnTo>
                <a:lnTo>
                  <a:pt x="117036" y="26851"/>
                </a:lnTo>
                <a:lnTo>
                  <a:pt x="114218" y="23616"/>
                </a:lnTo>
                <a:lnTo>
                  <a:pt x="111387" y="21459"/>
                </a:lnTo>
                <a:lnTo>
                  <a:pt x="108546" y="20021"/>
                </a:lnTo>
                <a:lnTo>
                  <a:pt x="106654" y="18110"/>
                </a:lnTo>
                <a:lnTo>
                  <a:pt x="105391" y="15883"/>
                </a:lnTo>
                <a:lnTo>
                  <a:pt x="104550" y="13447"/>
                </a:lnTo>
                <a:lnTo>
                  <a:pt x="103036" y="11822"/>
                </a:lnTo>
                <a:lnTo>
                  <a:pt x="101074" y="10739"/>
                </a:lnTo>
                <a:lnTo>
                  <a:pt x="98814" y="10017"/>
                </a:lnTo>
                <a:lnTo>
                  <a:pt x="96355" y="8583"/>
                </a:lnTo>
                <a:lnTo>
                  <a:pt x="93763" y="6674"/>
                </a:lnTo>
                <a:lnTo>
                  <a:pt x="91082" y="4450"/>
                </a:lnTo>
                <a:lnTo>
                  <a:pt x="88343" y="2967"/>
                </a:lnTo>
                <a:lnTo>
                  <a:pt x="85564" y="1978"/>
                </a:lnTo>
                <a:lnTo>
                  <a:pt x="82759" y="1319"/>
                </a:lnTo>
                <a:lnTo>
                  <a:pt x="79937" y="879"/>
                </a:lnTo>
                <a:lnTo>
                  <a:pt x="77102" y="586"/>
                </a:lnTo>
                <a:lnTo>
                  <a:pt x="74260" y="391"/>
                </a:lnTo>
                <a:lnTo>
                  <a:pt x="71413" y="261"/>
                </a:lnTo>
                <a:lnTo>
                  <a:pt x="65710" y="116"/>
                </a:lnTo>
                <a:lnTo>
                  <a:pt x="51431" y="0"/>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652"/>
          <p:cNvSpPr/>
          <p:nvPr/>
        </p:nvSpPr>
        <p:spPr>
          <a:xfrm>
            <a:off x="6312217" y="4123372"/>
            <a:ext cx="8574" cy="334329"/>
          </a:xfrm>
          <a:custGeom>
            <a:avLst/>
            <a:gdLst/>
            <a:ahLst/>
            <a:cxnLst/>
            <a:rect l="0" t="0" r="0" b="0"/>
            <a:pathLst>
              <a:path w="8574" h="334329">
                <a:moveTo>
                  <a:pt x="0" y="0"/>
                </a:moveTo>
                <a:lnTo>
                  <a:pt x="0" y="298873"/>
                </a:lnTo>
                <a:lnTo>
                  <a:pt x="953" y="303071"/>
                </a:lnTo>
                <a:lnTo>
                  <a:pt x="2540" y="306823"/>
                </a:lnTo>
                <a:lnTo>
                  <a:pt x="4551" y="310276"/>
                </a:lnTo>
                <a:lnTo>
                  <a:pt x="5891" y="313531"/>
                </a:lnTo>
                <a:lnTo>
                  <a:pt x="6785" y="316653"/>
                </a:lnTo>
                <a:lnTo>
                  <a:pt x="7381" y="319687"/>
                </a:lnTo>
                <a:lnTo>
                  <a:pt x="7778" y="322662"/>
                </a:lnTo>
                <a:lnTo>
                  <a:pt x="8043" y="325598"/>
                </a:lnTo>
                <a:lnTo>
                  <a:pt x="8573" y="334328"/>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653"/>
          <p:cNvSpPr/>
          <p:nvPr/>
        </p:nvSpPr>
        <p:spPr>
          <a:xfrm>
            <a:off x="6432233" y="4140517"/>
            <a:ext cx="205740" cy="222883"/>
          </a:xfrm>
          <a:custGeom>
            <a:avLst/>
            <a:gdLst/>
            <a:ahLst/>
            <a:cxnLst/>
            <a:rect l="0" t="0" r="0" b="0"/>
            <a:pathLst>
              <a:path w="205740" h="222883">
                <a:moveTo>
                  <a:pt x="68579" y="0"/>
                </a:moveTo>
                <a:lnTo>
                  <a:pt x="56648" y="0"/>
                </a:lnTo>
                <a:lnTo>
                  <a:pt x="54910" y="953"/>
                </a:lnTo>
                <a:lnTo>
                  <a:pt x="53751" y="2540"/>
                </a:lnTo>
                <a:lnTo>
                  <a:pt x="52978" y="4551"/>
                </a:lnTo>
                <a:lnTo>
                  <a:pt x="51511" y="5891"/>
                </a:lnTo>
                <a:lnTo>
                  <a:pt x="49581" y="6785"/>
                </a:lnTo>
                <a:lnTo>
                  <a:pt x="47341" y="7381"/>
                </a:lnTo>
                <a:lnTo>
                  <a:pt x="45848" y="8731"/>
                </a:lnTo>
                <a:lnTo>
                  <a:pt x="44853" y="10583"/>
                </a:lnTo>
                <a:lnTo>
                  <a:pt x="44189" y="12770"/>
                </a:lnTo>
                <a:lnTo>
                  <a:pt x="42794" y="14229"/>
                </a:lnTo>
                <a:lnTo>
                  <a:pt x="40911" y="15201"/>
                </a:lnTo>
                <a:lnTo>
                  <a:pt x="38704" y="15849"/>
                </a:lnTo>
                <a:lnTo>
                  <a:pt x="37232" y="17233"/>
                </a:lnTo>
                <a:lnTo>
                  <a:pt x="36251" y="19109"/>
                </a:lnTo>
                <a:lnTo>
                  <a:pt x="35597" y="21312"/>
                </a:lnTo>
                <a:lnTo>
                  <a:pt x="34209" y="22780"/>
                </a:lnTo>
                <a:lnTo>
                  <a:pt x="32330" y="23760"/>
                </a:lnTo>
                <a:lnTo>
                  <a:pt x="30126" y="24412"/>
                </a:lnTo>
                <a:lnTo>
                  <a:pt x="28656" y="25800"/>
                </a:lnTo>
                <a:lnTo>
                  <a:pt x="27676" y="27678"/>
                </a:lnTo>
                <a:lnTo>
                  <a:pt x="27023" y="29882"/>
                </a:lnTo>
                <a:lnTo>
                  <a:pt x="25635" y="31351"/>
                </a:lnTo>
                <a:lnTo>
                  <a:pt x="23758" y="32331"/>
                </a:lnTo>
                <a:lnTo>
                  <a:pt x="21553" y="32984"/>
                </a:lnTo>
                <a:lnTo>
                  <a:pt x="20083" y="34372"/>
                </a:lnTo>
                <a:lnTo>
                  <a:pt x="19103" y="36250"/>
                </a:lnTo>
                <a:lnTo>
                  <a:pt x="18015" y="40876"/>
                </a:lnTo>
                <a:lnTo>
                  <a:pt x="17531" y="46107"/>
                </a:lnTo>
                <a:lnTo>
                  <a:pt x="16450" y="47883"/>
                </a:lnTo>
                <a:lnTo>
                  <a:pt x="14776" y="49067"/>
                </a:lnTo>
                <a:lnTo>
                  <a:pt x="12708" y="49857"/>
                </a:lnTo>
                <a:lnTo>
                  <a:pt x="11329" y="51335"/>
                </a:lnTo>
                <a:lnTo>
                  <a:pt x="10410" y="53274"/>
                </a:lnTo>
                <a:lnTo>
                  <a:pt x="9389" y="57967"/>
                </a:lnTo>
                <a:lnTo>
                  <a:pt x="8935" y="63228"/>
                </a:lnTo>
                <a:lnTo>
                  <a:pt x="8733" y="68741"/>
                </a:lnTo>
                <a:lnTo>
                  <a:pt x="8679" y="71545"/>
                </a:lnTo>
                <a:lnTo>
                  <a:pt x="7691" y="73414"/>
                </a:lnTo>
                <a:lnTo>
                  <a:pt x="6079" y="74660"/>
                </a:lnTo>
                <a:lnTo>
                  <a:pt x="4053" y="75491"/>
                </a:lnTo>
                <a:lnTo>
                  <a:pt x="2702" y="76998"/>
                </a:lnTo>
                <a:lnTo>
                  <a:pt x="1801" y="78954"/>
                </a:lnTo>
                <a:lnTo>
                  <a:pt x="800" y="83668"/>
                </a:lnTo>
                <a:lnTo>
                  <a:pt x="355" y="88938"/>
                </a:lnTo>
                <a:lnTo>
                  <a:pt x="158" y="94456"/>
                </a:lnTo>
                <a:lnTo>
                  <a:pt x="30" y="105759"/>
                </a:lnTo>
                <a:lnTo>
                  <a:pt x="0" y="131446"/>
                </a:lnTo>
                <a:lnTo>
                  <a:pt x="953" y="134303"/>
                </a:lnTo>
                <a:lnTo>
                  <a:pt x="4550" y="140018"/>
                </a:lnTo>
                <a:lnTo>
                  <a:pt x="6784" y="145733"/>
                </a:lnTo>
                <a:lnTo>
                  <a:pt x="7777" y="151448"/>
                </a:lnTo>
                <a:lnTo>
                  <a:pt x="8218" y="157163"/>
                </a:lnTo>
                <a:lnTo>
                  <a:pt x="8414" y="162878"/>
                </a:lnTo>
                <a:lnTo>
                  <a:pt x="8467" y="165735"/>
                </a:lnTo>
                <a:lnTo>
                  <a:pt x="9454" y="167640"/>
                </a:lnTo>
                <a:lnTo>
                  <a:pt x="11065" y="168910"/>
                </a:lnTo>
                <a:lnTo>
                  <a:pt x="13092" y="169757"/>
                </a:lnTo>
                <a:lnTo>
                  <a:pt x="14443" y="171274"/>
                </a:lnTo>
                <a:lnTo>
                  <a:pt x="15343" y="173238"/>
                </a:lnTo>
                <a:lnTo>
                  <a:pt x="16343" y="177960"/>
                </a:lnTo>
                <a:lnTo>
                  <a:pt x="16788" y="183233"/>
                </a:lnTo>
                <a:lnTo>
                  <a:pt x="17859" y="185973"/>
                </a:lnTo>
                <a:lnTo>
                  <a:pt x="21590" y="191557"/>
                </a:lnTo>
                <a:lnTo>
                  <a:pt x="23883" y="197214"/>
                </a:lnTo>
                <a:lnTo>
                  <a:pt x="24494" y="200056"/>
                </a:lnTo>
                <a:lnTo>
                  <a:pt x="25854" y="201951"/>
                </a:lnTo>
                <a:lnTo>
                  <a:pt x="27713" y="203214"/>
                </a:lnTo>
                <a:lnTo>
                  <a:pt x="29905" y="204056"/>
                </a:lnTo>
                <a:lnTo>
                  <a:pt x="31366" y="205570"/>
                </a:lnTo>
                <a:lnTo>
                  <a:pt x="32341" y="207531"/>
                </a:lnTo>
                <a:lnTo>
                  <a:pt x="32990" y="209792"/>
                </a:lnTo>
                <a:lnTo>
                  <a:pt x="34376" y="211299"/>
                </a:lnTo>
                <a:lnTo>
                  <a:pt x="36252" y="212303"/>
                </a:lnTo>
                <a:lnTo>
                  <a:pt x="38455" y="212973"/>
                </a:lnTo>
                <a:lnTo>
                  <a:pt x="39924" y="214372"/>
                </a:lnTo>
                <a:lnTo>
                  <a:pt x="40903" y="216257"/>
                </a:lnTo>
                <a:lnTo>
                  <a:pt x="41556" y="218466"/>
                </a:lnTo>
                <a:lnTo>
                  <a:pt x="42944" y="219939"/>
                </a:lnTo>
                <a:lnTo>
                  <a:pt x="44822" y="220921"/>
                </a:lnTo>
                <a:lnTo>
                  <a:pt x="49448" y="222012"/>
                </a:lnTo>
                <a:lnTo>
                  <a:pt x="54679" y="222497"/>
                </a:lnTo>
                <a:lnTo>
                  <a:pt x="60179" y="222713"/>
                </a:lnTo>
                <a:lnTo>
                  <a:pt x="68630" y="222834"/>
                </a:lnTo>
                <a:lnTo>
                  <a:pt x="88585" y="222882"/>
                </a:lnTo>
                <a:lnTo>
                  <a:pt x="91441" y="221931"/>
                </a:lnTo>
                <a:lnTo>
                  <a:pt x="97155" y="218333"/>
                </a:lnTo>
                <a:lnTo>
                  <a:pt x="102869" y="216100"/>
                </a:lnTo>
                <a:lnTo>
                  <a:pt x="105727" y="215504"/>
                </a:lnTo>
                <a:lnTo>
                  <a:pt x="111442" y="212302"/>
                </a:lnTo>
                <a:lnTo>
                  <a:pt x="114299" y="210115"/>
                </a:lnTo>
                <a:lnTo>
                  <a:pt x="120014" y="207685"/>
                </a:lnTo>
                <a:lnTo>
                  <a:pt x="125729" y="206604"/>
                </a:lnTo>
                <a:lnTo>
                  <a:pt x="131444" y="206125"/>
                </a:lnTo>
                <a:lnTo>
                  <a:pt x="134301" y="205044"/>
                </a:lnTo>
                <a:lnTo>
                  <a:pt x="140017" y="201303"/>
                </a:lnTo>
                <a:lnTo>
                  <a:pt x="145732" y="199006"/>
                </a:lnTo>
                <a:lnTo>
                  <a:pt x="148589" y="198393"/>
                </a:lnTo>
                <a:lnTo>
                  <a:pt x="154304" y="195172"/>
                </a:lnTo>
                <a:lnTo>
                  <a:pt x="160019" y="190566"/>
                </a:lnTo>
                <a:lnTo>
                  <a:pt x="165734" y="185344"/>
                </a:lnTo>
                <a:lnTo>
                  <a:pt x="167639" y="182617"/>
                </a:lnTo>
                <a:lnTo>
                  <a:pt x="169756" y="177048"/>
                </a:lnTo>
                <a:lnTo>
                  <a:pt x="171273" y="175182"/>
                </a:lnTo>
                <a:lnTo>
                  <a:pt x="173236" y="173938"/>
                </a:lnTo>
                <a:lnTo>
                  <a:pt x="175498" y="173109"/>
                </a:lnTo>
                <a:lnTo>
                  <a:pt x="177006" y="171603"/>
                </a:lnTo>
                <a:lnTo>
                  <a:pt x="178011" y="169647"/>
                </a:lnTo>
                <a:lnTo>
                  <a:pt x="178681" y="167391"/>
                </a:lnTo>
                <a:lnTo>
                  <a:pt x="180081" y="165886"/>
                </a:lnTo>
                <a:lnTo>
                  <a:pt x="181966" y="164884"/>
                </a:lnTo>
                <a:lnTo>
                  <a:pt x="184175" y="164215"/>
                </a:lnTo>
                <a:lnTo>
                  <a:pt x="185649" y="162817"/>
                </a:lnTo>
                <a:lnTo>
                  <a:pt x="186631" y="160932"/>
                </a:lnTo>
                <a:lnTo>
                  <a:pt x="187721" y="156298"/>
                </a:lnTo>
                <a:lnTo>
                  <a:pt x="188207" y="151064"/>
                </a:lnTo>
                <a:lnTo>
                  <a:pt x="189288" y="149287"/>
                </a:lnTo>
                <a:lnTo>
                  <a:pt x="190961" y="148102"/>
                </a:lnTo>
                <a:lnTo>
                  <a:pt x="193030" y="147312"/>
                </a:lnTo>
                <a:lnTo>
                  <a:pt x="194409" y="145833"/>
                </a:lnTo>
                <a:lnTo>
                  <a:pt x="195329" y="143895"/>
                </a:lnTo>
                <a:lnTo>
                  <a:pt x="196349" y="139201"/>
                </a:lnTo>
                <a:lnTo>
                  <a:pt x="196804" y="133940"/>
                </a:lnTo>
                <a:lnTo>
                  <a:pt x="197005" y="128426"/>
                </a:lnTo>
                <a:lnTo>
                  <a:pt x="197135" y="117126"/>
                </a:lnTo>
                <a:lnTo>
                  <a:pt x="197157" y="108576"/>
                </a:lnTo>
                <a:lnTo>
                  <a:pt x="198113" y="106674"/>
                </a:lnTo>
                <a:lnTo>
                  <a:pt x="199703" y="105406"/>
                </a:lnTo>
                <a:lnTo>
                  <a:pt x="201715" y="104561"/>
                </a:lnTo>
                <a:lnTo>
                  <a:pt x="203056" y="102092"/>
                </a:lnTo>
                <a:lnTo>
                  <a:pt x="203951" y="98542"/>
                </a:lnTo>
                <a:lnTo>
                  <a:pt x="204547" y="94269"/>
                </a:lnTo>
                <a:lnTo>
                  <a:pt x="204944" y="90469"/>
                </a:lnTo>
                <a:lnTo>
                  <a:pt x="205386" y="83706"/>
                </a:lnTo>
                <a:lnTo>
                  <a:pt x="205582" y="77525"/>
                </a:lnTo>
                <a:lnTo>
                  <a:pt x="205719" y="62914"/>
                </a:lnTo>
                <a:lnTo>
                  <a:pt x="205739" y="31433"/>
                </a:lnTo>
                <a:lnTo>
                  <a:pt x="204786" y="29528"/>
                </a:lnTo>
                <a:lnTo>
                  <a:pt x="203199" y="28258"/>
                </a:lnTo>
                <a:lnTo>
                  <a:pt x="201188" y="27411"/>
                </a:lnTo>
                <a:lnTo>
                  <a:pt x="199848" y="25894"/>
                </a:lnTo>
                <a:lnTo>
                  <a:pt x="198954" y="23930"/>
                </a:lnTo>
                <a:lnTo>
                  <a:pt x="198358" y="21669"/>
                </a:lnTo>
                <a:lnTo>
                  <a:pt x="197008" y="20161"/>
                </a:lnTo>
                <a:lnTo>
                  <a:pt x="195157" y="19156"/>
                </a:lnTo>
                <a:lnTo>
                  <a:pt x="192968" y="18486"/>
                </a:lnTo>
                <a:lnTo>
                  <a:pt x="191510" y="17086"/>
                </a:lnTo>
                <a:lnTo>
                  <a:pt x="190538" y="15201"/>
                </a:lnTo>
                <a:lnTo>
                  <a:pt x="189890" y="12991"/>
                </a:lnTo>
                <a:lnTo>
                  <a:pt x="188506" y="11519"/>
                </a:lnTo>
                <a:lnTo>
                  <a:pt x="186631" y="10536"/>
                </a:lnTo>
                <a:lnTo>
                  <a:pt x="182006" y="9445"/>
                </a:lnTo>
                <a:lnTo>
                  <a:pt x="176776" y="8961"/>
                </a:lnTo>
                <a:lnTo>
                  <a:pt x="171277" y="8745"/>
                </a:lnTo>
                <a:lnTo>
                  <a:pt x="162826" y="8624"/>
                </a:lnTo>
                <a:lnTo>
                  <a:pt x="159985" y="8607"/>
                </a:lnTo>
                <a:lnTo>
                  <a:pt x="158091" y="7643"/>
                </a:lnTo>
                <a:lnTo>
                  <a:pt x="156829" y="6048"/>
                </a:lnTo>
                <a:lnTo>
                  <a:pt x="155987" y="4032"/>
                </a:lnTo>
                <a:lnTo>
                  <a:pt x="154474" y="2688"/>
                </a:lnTo>
                <a:lnTo>
                  <a:pt x="152513" y="1792"/>
                </a:lnTo>
                <a:lnTo>
                  <a:pt x="147793" y="796"/>
                </a:lnTo>
                <a:lnTo>
                  <a:pt x="142520" y="354"/>
                </a:lnTo>
                <a:lnTo>
                  <a:pt x="137001" y="158"/>
                </a:lnTo>
                <a:lnTo>
                  <a:pt x="125698" y="31"/>
                </a:lnTo>
                <a:lnTo>
                  <a:pt x="74294" y="0"/>
                </a:lnTo>
                <a:lnTo>
                  <a:pt x="72389" y="953"/>
                </a:lnTo>
                <a:lnTo>
                  <a:pt x="71119" y="2540"/>
                </a:lnTo>
                <a:lnTo>
                  <a:pt x="68579" y="8573"/>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9) Make a Whisker and Box Plot for these numbers: 2, 3, 4, 4, 6, 7, 9, 9, 11, 12, 13, 13 </a:t>
            </a:r>
          </a:p>
        </p:txBody>
      </p:sp>
      <p:pic>
        <p:nvPicPr>
          <p:cNvPr id="3" name="Picture 2" descr="baw2.jpg"/>
          <p:cNvPicPr>
            <a:picLocks noChangeAspect="1"/>
          </p:cNvPicPr>
          <p:nvPr/>
        </p:nvPicPr>
        <p:blipFill>
          <a:blip r:embed="rId3" cstate="print"/>
          <a:stretch>
            <a:fillRect/>
          </a:stretch>
        </p:blipFill>
        <p:spPr>
          <a:xfrm>
            <a:off x="661307" y="1986914"/>
            <a:ext cx="6958693" cy="4871085"/>
          </a:xfrm>
          <a:prstGeom prst="rect">
            <a:avLst/>
          </a:prstGeom>
        </p:spPr>
      </p:pic>
      <p:sp>
        <p:nvSpPr>
          <p:cNvPr id="4" name="SMARTPenAnnotation641"/>
          <p:cNvSpPr/>
          <p:nvPr/>
        </p:nvSpPr>
        <p:spPr>
          <a:xfrm>
            <a:off x="1580200" y="5101838"/>
            <a:ext cx="77151" cy="75941"/>
          </a:xfrm>
          <a:custGeom>
            <a:avLst/>
            <a:gdLst/>
            <a:ahLst/>
            <a:cxnLst/>
            <a:rect l="0" t="0" r="0" b="0"/>
            <a:pathLst>
              <a:path w="77151" h="75941">
                <a:moveTo>
                  <a:pt x="51432" y="24516"/>
                </a:moveTo>
                <a:lnTo>
                  <a:pt x="46881" y="24516"/>
                </a:lnTo>
                <a:lnTo>
                  <a:pt x="45540" y="23564"/>
                </a:lnTo>
                <a:lnTo>
                  <a:pt x="44647" y="21977"/>
                </a:lnTo>
                <a:lnTo>
                  <a:pt x="44051" y="19966"/>
                </a:lnTo>
                <a:lnTo>
                  <a:pt x="42701" y="18625"/>
                </a:lnTo>
                <a:lnTo>
                  <a:pt x="40849" y="17732"/>
                </a:lnTo>
                <a:lnTo>
                  <a:pt x="38662" y="17135"/>
                </a:lnTo>
                <a:lnTo>
                  <a:pt x="37203" y="15786"/>
                </a:lnTo>
                <a:lnTo>
                  <a:pt x="36231" y="13934"/>
                </a:lnTo>
                <a:lnTo>
                  <a:pt x="35583" y="11746"/>
                </a:lnTo>
                <a:lnTo>
                  <a:pt x="34199" y="10288"/>
                </a:lnTo>
                <a:lnTo>
                  <a:pt x="32323" y="9316"/>
                </a:lnTo>
                <a:lnTo>
                  <a:pt x="30120" y="8668"/>
                </a:lnTo>
                <a:lnTo>
                  <a:pt x="27699" y="8236"/>
                </a:lnTo>
                <a:lnTo>
                  <a:pt x="25133" y="7948"/>
                </a:lnTo>
                <a:lnTo>
                  <a:pt x="22469" y="7756"/>
                </a:lnTo>
                <a:lnTo>
                  <a:pt x="19741" y="7628"/>
                </a:lnTo>
                <a:lnTo>
                  <a:pt x="14170" y="7486"/>
                </a:lnTo>
                <a:lnTo>
                  <a:pt x="12303" y="6495"/>
                </a:lnTo>
                <a:lnTo>
                  <a:pt x="11058" y="4882"/>
                </a:lnTo>
                <a:lnTo>
                  <a:pt x="10229" y="2855"/>
                </a:lnTo>
                <a:lnTo>
                  <a:pt x="8723" y="1503"/>
                </a:lnTo>
                <a:lnTo>
                  <a:pt x="6767" y="602"/>
                </a:lnTo>
                <a:lnTo>
                  <a:pt x="4510" y="0"/>
                </a:lnTo>
                <a:lnTo>
                  <a:pt x="3006" y="552"/>
                </a:lnTo>
                <a:lnTo>
                  <a:pt x="2003" y="1873"/>
                </a:lnTo>
                <a:lnTo>
                  <a:pt x="1334" y="3706"/>
                </a:lnTo>
                <a:lnTo>
                  <a:pt x="888" y="5880"/>
                </a:lnTo>
                <a:lnTo>
                  <a:pt x="591" y="8283"/>
                </a:lnTo>
                <a:lnTo>
                  <a:pt x="393" y="10836"/>
                </a:lnTo>
                <a:lnTo>
                  <a:pt x="261" y="13492"/>
                </a:lnTo>
                <a:lnTo>
                  <a:pt x="114" y="18982"/>
                </a:lnTo>
                <a:lnTo>
                  <a:pt x="0" y="44524"/>
                </a:lnTo>
                <a:lnTo>
                  <a:pt x="952" y="46427"/>
                </a:lnTo>
                <a:lnTo>
                  <a:pt x="2538" y="47696"/>
                </a:lnTo>
                <a:lnTo>
                  <a:pt x="4549" y="48542"/>
                </a:lnTo>
                <a:lnTo>
                  <a:pt x="5889" y="50059"/>
                </a:lnTo>
                <a:lnTo>
                  <a:pt x="6783" y="52022"/>
                </a:lnTo>
                <a:lnTo>
                  <a:pt x="7378" y="54284"/>
                </a:lnTo>
                <a:lnTo>
                  <a:pt x="8728" y="55791"/>
                </a:lnTo>
                <a:lnTo>
                  <a:pt x="10580" y="56796"/>
                </a:lnTo>
                <a:lnTo>
                  <a:pt x="12767" y="57467"/>
                </a:lnTo>
                <a:lnTo>
                  <a:pt x="14225" y="58866"/>
                </a:lnTo>
                <a:lnTo>
                  <a:pt x="15198" y="60751"/>
                </a:lnTo>
                <a:lnTo>
                  <a:pt x="15846" y="62961"/>
                </a:lnTo>
                <a:lnTo>
                  <a:pt x="16278" y="65386"/>
                </a:lnTo>
                <a:lnTo>
                  <a:pt x="16566" y="67955"/>
                </a:lnTo>
                <a:lnTo>
                  <a:pt x="16758" y="70621"/>
                </a:lnTo>
                <a:lnTo>
                  <a:pt x="17838" y="72398"/>
                </a:lnTo>
                <a:lnTo>
                  <a:pt x="19511" y="73582"/>
                </a:lnTo>
                <a:lnTo>
                  <a:pt x="21579" y="74372"/>
                </a:lnTo>
                <a:lnTo>
                  <a:pt x="23910" y="74899"/>
                </a:lnTo>
                <a:lnTo>
                  <a:pt x="26417" y="75250"/>
                </a:lnTo>
                <a:lnTo>
                  <a:pt x="29040" y="75484"/>
                </a:lnTo>
                <a:lnTo>
                  <a:pt x="31741" y="75640"/>
                </a:lnTo>
                <a:lnTo>
                  <a:pt x="37283" y="75813"/>
                </a:lnTo>
                <a:lnTo>
                  <a:pt x="51450" y="75933"/>
                </a:lnTo>
                <a:lnTo>
                  <a:pt x="54302" y="75940"/>
                </a:lnTo>
                <a:lnTo>
                  <a:pt x="56203" y="74991"/>
                </a:lnTo>
                <a:lnTo>
                  <a:pt x="57470" y="73406"/>
                </a:lnTo>
                <a:lnTo>
                  <a:pt x="58315" y="71397"/>
                </a:lnTo>
                <a:lnTo>
                  <a:pt x="59830" y="70058"/>
                </a:lnTo>
                <a:lnTo>
                  <a:pt x="61794" y="69165"/>
                </a:lnTo>
                <a:lnTo>
                  <a:pt x="64055" y="68570"/>
                </a:lnTo>
                <a:lnTo>
                  <a:pt x="66515" y="68173"/>
                </a:lnTo>
                <a:lnTo>
                  <a:pt x="69107" y="67909"/>
                </a:lnTo>
                <a:lnTo>
                  <a:pt x="71788" y="67732"/>
                </a:lnTo>
                <a:lnTo>
                  <a:pt x="73575" y="66662"/>
                </a:lnTo>
                <a:lnTo>
                  <a:pt x="74766" y="64996"/>
                </a:lnTo>
                <a:lnTo>
                  <a:pt x="77150" y="58807"/>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642"/>
          <p:cNvSpPr/>
          <p:nvPr/>
        </p:nvSpPr>
        <p:spPr>
          <a:xfrm>
            <a:off x="1554483" y="2828925"/>
            <a:ext cx="127383" cy="94267"/>
          </a:xfrm>
          <a:custGeom>
            <a:avLst/>
            <a:gdLst/>
            <a:ahLst/>
            <a:cxnLst/>
            <a:rect l="0" t="0" r="0" b="0"/>
            <a:pathLst>
              <a:path w="127383" h="94267">
                <a:moveTo>
                  <a:pt x="77149" y="25717"/>
                </a:moveTo>
                <a:lnTo>
                  <a:pt x="77149" y="21166"/>
                </a:lnTo>
                <a:lnTo>
                  <a:pt x="76196" y="19826"/>
                </a:lnTo>
                <a:lnTo>
                  <a:pt x="74609" y="18932"/>
                </a:lnTo>
                <a:lnTo>
                  <a:pt x="72598" y="18336"/>
                </a:lnTo>
                <a:lnTo>
                  <a:pt x="71257" y="16986"/>
                </a:lnTo>
                <a:lnTo>
                  <a:pt x="70364" y="15134"/>
                </a:lnTo>
                <a:lnTo>
                  <a:pt x="69768" y="12947"/>
                </a:lnTo>
                <a:lnTo>
                  <a:pt x="69371" y="10536"/>
                </a:lnTo>
                <a:lnTo>
                  <a:pt x="69106" y="7976"/>
                </a:lnTo>
                <a:lnTo>
                  <a:pt x="68929" y="5318"/>
                </a:lnTo>
                <a:lnTo>
                  <a:pt x="67859" y="3545"/>
                </a:lnTo>
                <a:lnTo>
                  <a:pt x="66193" y="2363"/>
                </a:lnTo>
                <a:lnTo>
                  <a:pt x="64130" y="1575"/>
                </a:lnTo>
                <a:lnTo>
                  <a:pt x="61802" y="1050"/>
                </a:lnTo>
                <a:lnTo>
                  <a:pt x="59298" y="700"/>
                </a:lnTo>
                <a:lnTo>
                  <a:pt x="56676" y="467"/>
                </a:lnTo>
                <a:lnTo>
                  <a:pt x="53975" y="311"/>
                </a:lnTo>
                <a:lnTo>
                  <a:pt x="48435" y="138"/>
                </a:lnTo>
                <a:lnTo>
                  <a:pt x="34268" y="18"/>
                </a:lnTo>
                <a:lnTo>
                  <a:pt x="22853" y="3"/>
                </a:lnTo>
                <a:lnTo>
                  <a:pt x="20949" y="954"/>
                </a:lnTo>
                <a:lnTo>
                  <a:pt x="19680" y="2541"/>
                </a:lnTo>
                <a:lnTo>
                  <a:pt x="18834" y="4552"/>
                </a:lnTo>
                <a:lnTo>
                  <a:pt x="17317" y="5892"/>
                </a:lnTo>
                <a:lnTo>
                  <a:pt x="15354" y="6785"/>
                </a:lnTo>
                <a:lnTo>
                  <a:pt x="13092" y="7381"/>
                </a:lnTo>
                <a:lnTo>
                  <a:pt x="10632" y="7778"/>
                </a:lnTo>
                <a:lnTo>
                  <a:pt x="8039" y="8043"/>
                </a:lnTo>
                <a:lnTo>
                  <a:pt x="5358" y="8219"/>
                </a:lnTo>
                <a:lnTo>
                  <a:pt x="3571" y="9289"/>
                </a:lnTo>
                <a:lnTo>
                  <a:pt x="2379" y="10955"/>
                </a:lnTo>
                <a:lnTo>
                  <a:pt x="1585" y="13018"/>
                </a:lnTo>
                <a:lnTo>
                  <a:pt x="1056" y="15346"/>
                </a:lnTo>
                <a:lnTo>
                  <a:pt x="702" y="17851"/>
                </a:lnTo>
                <a:lnTo>
                  <a:pt x="467" y="20473"/>
                </a:lnTo>
                <a:lnTo>
                  <a:pt x="310" y="23173"/>
                </a:lnTo>
                <a:lnTo>
                  <a:pt x="136" y="28714"/>
                </a:lnTo>
                <a:lnTo>
                  <a:pt x="15" y="42880"/>
                </a:lnTo>
                <a:lnTo>
                  <a:pt x="0" y="54296"/>
                </a:lnTo>
                <a:lnTo>
                  <a:pt x="951" y="56200"/>
                </a:lnTo>
                <a:lnTo>
                  <a:pt x="2538" y="57469"/>
                </a:lnTo>
                <a:lnTo>
                  <a:pt x="4548" y="58315"/>
                </a:lnTo>
                <a:lnTo>
                  <a:pt x="6841" y="59831"/>
                </a:lnTo>
                <a:lnTo>
                  <a:pt x="9322" y="61795"/>
                </a:lnTo>
                <a:lnTo>
                  <a:pt x="11929" y="64057"/>
                </a:lnTo>
                <a:lnTo>
                  <a:pt x="13666" y="66517"/>
                </a:lnTo>
                <a:lnTo>
                  <a:pt x="14825" y="69109"/>
                </a:lnTo>
                <a:lnTo>
                  <a:pt x="15597" y="71790"/>
                </a:lnTo>
                <a:lnTo>
                  <a:pt x="17064" y="73577"/>
                </a:lnTo>
                <a:lnTo>
                  <a:pt x="18995" y="74769"/>
                </a:lnTo>
                <a:lnTo>
                  <a:pt x="21235" y="75563"/>
                </a:lnTo>
                <a:lnTo>
                  <a:pt x="23680" y="77045"/>
                </a:lnTo>
                <a:lnTo>
                  <a:pt x="26263" y="78986"/>
                </a:lnTo>
                <a:lnTo>
                  <a:pt x="28937" y="81232"/>
                </a:lnTo>
                <a:lnTo>
                  <a:pt x="31673" y="82730"/>
                </a:lnTo>
                <a:lnTo>
                  <a:pt x="34449" y="83728"/>
                </a:lnTo>
                <a:lnTo>
                  <a:pt x="37253" y="84393"/>
                </a:lnTo>
                <a:lnTo>
                  <a:pt x="40074" y="84837"/>
                </a:lnTo>
                <a:lnTo>
                  <a:pt x="42907" y="85133"/>
                </a:lnTo>
                <a:lnTo>
                  <a:pt x="45748" y="85330"/>
                </a:lnTo>
                <a:lnTo>
                  <a:pt x="48595" y="85462"/>
                </a:lnTo>
                <a:lnTo>
                  <a:pt x="54298" y="85608"/>
                </a:lnTo>
                <a:lnTo>
                  <a:pt x="56200" y="86599"/>
                </a:lnTo>
                <a:lnTo>
                  <a:pt x="57468" y="88213"/>
                </a:lnTo>
                <a:lnTo>
                  <a:pt x="58313" y="90241"/>
                </a:lnTo>
                <a:lnTo>
                  <a:pt x="59829" y="91593"/>
                </a:lnTo>
                <a:lnTo>
                  <a:pt x="61793" y="92494"/>
                </a:lnTo>
                <a:lnTo>
                  <a:pt x="64054" y="93095"/>
                </a:lnTo>
                <a:lnTo>
                  <a:pt x="66514" y="93496"/>
                </a:lnTo>
                <a:lnTo>
                  <a:pt x="69106" y="93763"/>
                </a:lnTo>
                <a:lnTo>
                  <a:pt x="71787" y="93941"/>
                </a:lnTo>
                <a:lnTo>
                  <a:pt x="74527" y="94060"/>
                </a:lnTo>
                <a:lnTo>
                  <a:pt x="80111" y="94192"/>
                </a:lnTo>
                <a:lnTo>
                  <a:pt x="88610" y="94266"/>
                </a:lnTo>
                <a:lnTo>
                  <a:pt x="90505" y="93324"/>
                </a:lnTo>
                <a:lnTo>
                  <a:pt x="91768" y="91743"/>
                </a:lnTo>
                <a:lnTo>
                  <a:pt x="92610" y="89737"/>
                </a:lnTo>
                <a:lnTo>
                  <a:pt x="93171" y="87447"/>
                </a:lnTo>
                <a:lnTo>
                  <a:pt x="93545" y="84968"/>
                </a:lnTo>
                <a:lnTo>
                  <a:pt x="93795" y="82362"/>
                </a:lnTo>
                <a:lnTo>
                  <a:pt x="94914" y="80626"/>
                </a:lnTo>
                <a:lnTo>
                  <a:pt x="96612" y="79468"/>
                </a:lnTo>
                <a:lnTo>
                  <a:pt x="98697" y="78696"/>
                </a:lnTo>
                <a:lnTo>
                  <a:pt x="101039" y="78182"/>
                </a:lnTo>
                <a:lnTo>
                  <a:pt x="103553" y="77838"/>
                </a:lnTo>
                <a:lnTo>
                  <a:pt x="106182" y="77610"/>
                </a:lnTo>
                <a:lnTo>
                  <a:pt x="107934" y="76505"/>
                </a:lnTo>
                <a:lnTo>
                  <a:pt x="109103" y="74815"/>
                </a:lnTo>
                <a:lnTo>
                  <a:pt x="109881" y="72737"/>
                </a:lnTo>
                <a:lnTo>
                  <a:pt x="111353" y="71351"/>
                </a:lnTo>
                <a:lnTo>
                  <a:pt x="113287" y="70427"/>
                </a:lnTo>
                <a:lnTo>
                  <a:pt x="115528" y="69812"/>
                </a:lnTo>
                <a:lnTo>
                  <a:pt x="117023" y="68448"/>
                </a:lnTo>
                <a:lnTo>
                  <a:pt x="118019" y="66587"/>
                </a:lnTo>
                <a:lnTo>
                  <a:pt x="118683" y="64394"/>
                </a:lnTo>
                <a:lnTo>
                  <a:pt x="119126" y="61979"/>
                </a:lnTo>
                <a:lnTo>
                  <a:pt x="119421" y="59417"/>
                </a:lnTo>
                <a:lnTo>
                  <a:pt x="119618" y="56756"/>
                </a:lnTo>
                <a:lnTo>
                  <a:pt x="119749" y="54030"/>
                </a:lnTo>
                <a:lnTo>
                  <a:pt x="119895" y="48460"/>
                </a:lnTo>
                <a:lnTo>
                  <a:pt x="120886" y="46595"/>
                </a:lnTo>
                <a:lnTo>
                  <a:pt x="122500" y="45350"/>
                </a:lnTo>
                <a:lnTo>
                  <a:pt x="124528" y="44521"/>
                </a:lnTo>
                <a:lnTo>
                  <a:pt x="125880" y="43015"/>
                </a:lnTo>
                <a:lnTo>
                  <a:pt x="126781" y="41059"/>
                </a:lnTo>
                <a:lnTo>
                  <a:pt x="127382" y="38803"/>
                </a:lnTo>
                <a:lnTo>
                  <a:pt x="126830" y="37298"/>
                </a:lnTo>
                <a:lnTo>
                  <a:pt x="125510" y="36296"/>
                </a:lnTo>
                <a:lnTo>
                  <a:pt x="123677" y="35627"/>
                </a:lnTo>
                <a:lnTo>
                  <a:pt x="122455" y="34229"/>
                </a:lnTo>
                <a:lnTo>
                  <a:pt x="121641" y="32344"/>
                </a:lnTo>
                <a:lnTo>
                  <a:pt x="121098" y="30135"/>
                </a:lnTo>
                <a:lnTo>
                  <a:pt x="119783" y="28662"/>
                </a:lnTo>
                <a:lnTo>
                  <a:pt x="117954" y="27681"/>
                </a:lnTo>
                <a:lnTo>
                  <a:pt x="115782" y="27026"/>
                </a:lnTo>
                <a:lnTo>
                  <a:pt x="113382" y="26590"/>
                </a:lnTo>
                <a:lnTo>
                  <a:pt x="110829" y="26299"/>
                </a:lnTo>
                <a:lnTo>
                  <a:pt x="108175" y="26105"/>
                </a:lnTo>
                <a:lnTo>
                  <a:pt x="106405" y="25023"/>
                </a:lnTo>
                <a:lnTo>
                  <a:pt x="105226" y="23349"/>
                </a:lnTo>
                <a:lnTo>
                  <a:pt x="104439" y="21281"/>
                </a:lnTo>
                <a:lnTo>
                  <a:pt x="102962" y="18950"/>
                </a:lnTo>
                <a:lnTo>
                  <a:pt x="101026" y="16443"/>
                </a:lnTo>
                <a:lnTo>
                  <a:pt x="98782" y="13819"/>
                </a:lnTo>
                <a:lnTo>
                  <a:pt x="96333" y="12070"/>
                </a:lnTo>
                <a:lnTo>
                  <a:pt x="93748" y="10904"/>
                </a:lnTo>
                <a:lnTo>
                  <a:pt x="91073" y="10127"/>
                </a:lnTo>
                <a:lnTo>
                  <a:pt x="88337" y="9609"/>
                </a:lnTo>
                <a:lnTo>
                  <a:pt x="85560" y="9263"/>
                </a:lnTo>
                <a:lnTo>
                  <a:pt x="82756" y="9033"/>
                </a:lnTo>
                <a:lnTo>
                  <a:pt x="80887" y="7927"/>
                </a:lnTo>
                <a:lnTo>
                  <a:pt x="79641" y="6237"/>
                </a:lnTo>
                <a:lnTo>
                  <a:pt x="78810" y="4158"/>
                </a:lnTo>
                <a:lnTo>
                  <a:pt x="77304" y="2772"/>
                </a:lnTo>
                <a:lnTo>
                  <a:pt x="75347" y="1848"/>
                </a:lnTo>
                <a:lnTo>
                  <a:pt x="68576" y="0"/>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643"/>
          <p:cNvSpPr/>
          <p:nvPr/>
        </p:nvSpPr>
        <p:spPr>
          <a:xfrm>
            <a:off x="1751647" y="4011929"/>
            <a:ext cx="342901" cy="8574"/>
          </a:xfrm>
          <a:custGeom>
            <a:avLst/>
            <a:gdLst/>
            <a:ahLst/>
            <a:cxnLst/>
            <a:rect l="0" t="0" r="0" b="0"/>
            <a:pathLst>
              <a:path w="342901" h="8574">
                <a:moveTo>
                  <a:pt x="0" y="0"/>
                </a:moveTo>
                <a:lnTo>
                  <a:pt x="260032" y="0"/>
                </a:lnTo>
                <a:lnTo>
                  <a:pt x="261938" y="953"/>
                </a:lnTo>
                <a:lnTo>
                  <a:pt x="263207" y="2541"/>
                </a:lnTo>
                <a:lnTo>
                  <a:pt x="264054" y="4551"/>
                </a:lnTo>
                <a:lnTo>
                  <a:pt x="265571" y="5892"/>
                </a:lnTo>
                <a:lnTo>
                  <a:pt x="267535" y="6786"/>
                </a:lnTo>
                <a:lnTo>
                  <a:pt x="269796" y="7381"/>
                </a:lnTo>
                <a:lnTo>
                  <a:pt x="272257" y="7779"/>
                </a:lnTo>
                <a:lnTo>
                  <a:pt x="274849" y="8044"/>
                </a:lnTo>
                <a:lnTo>
                  <a:pt x="277530" y="8220"/>
                </a:lnTo>
                <a:lnTo>
                  <a:pt x="285855" y="8469"/>
                </a:lnTo>
                <a:lnTo>
                  <a:pt x="342900" y="8573"/>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644"/>
          <p:cNvSpPr/>
          <p:nvPr/>
        </p:nvSpPr>
        <p:spPr>
          <a:xfrm>
            <a:off x="1914556" y="3874770"/>
            <a:ext cx="171388" cy="334296"/>
          </a:xfrm>
          <a:custGeom>
            <a:avLst/>
            <a:gdLst/>
            <a:ahLst/>
            <a:cxnLst/>
            <a:rect l="0" t="0" r="0" b="0"/>
            <a:pathLst>
              <a:path w="171388" h="334296">
                <a:moveTo>
                  <a:pt x="137128" y="25717"/>
                </a:moveTo>
                <a:lnTo>
                  <a:pt x="132578" y="21167"/>
                </a:lnTo>
                <a:lnTo>
                  <a:pt x="130284" y="19825"/>
                </a:lnTo>
                <a:lnTo>
                  <a:pt x="125197" y="18336"/>
                </a:lnTo>
                <a:lnTo>
                  <a:pt x="122506" y="16987"/>
                </a:lnTo>
                <a:lnTo>
                  <a:pt x="119761" y="15134"/>
                </a:lnTo>
                <a:lnTo>
                  <a:pt x="116977" y="12947"/>
                </a:lnTo>
                <a:lnTo>
                  <a:pt x="114169" y="11488"/>
                </a:lnTo>
                <a:lnTo>
                  <a:pt x="111345" y="10516"/>
                </a:lnTo>
                <a:lnTo>
                  <a:pt x="108509" y="9868"/>
                </a:lnTo>
                <a:lnTo>
                  <a:pt x="105667" y="9436"/>
                </a:lnTo>
                <a:lnTo>
                  <a:pt x="102819" y="9148"/>
                </a:lnTo>
                <a:lnTo>
                  <a:pt x="99968" y="8956"/>
                </a:lnTo>
                <a:lnTo>
                  <a:pt x="98067" y="7876"/>
                </a:lnTo>
                <a:lnTo>
                  <a:pt x="96800" y="6203"/>
                </a:lnTo>
                <a:lnTo>
                  <a:pt x="95955" y="4135"/>
                </a:lnTo>
                <a:lnTo>
                  <a:pt x="94440" y="2756"/>
                </a:lnTo>
                <a:lnTo>
                  <a:pt x="92477" y="1838"/>
                </a:lnTo>
                <a:lnTo>
                  <a:pt x="87756" y="817"/>
                </a:lnTo>
                <a:lnTo>
                  <a:pt x="82482" y="363"/>
                </a:lnTo>
                <a:lnTo>
                  <a:pt x="79743" y="241"/>
                </a:lnTo>
                <a:lnTo>
                  <a:pt x="74159" y="107"/>
                </a:lnTo>
                <a:lnTo>
                  <a:pt x="31401" y="0"/>
                </a:lnTo>
                <a:lnTo>
                  <a:pt x="29496" y="952"/>
                </a:lnTo>
                <a:lnTo>
                  <a:pt x="28226" y="2540"/>
                </a:lnTo>
                <a:lnTo>
                  <a:pt x="27379" y="4550"/>
                </a:lnTo>
                <a:lnTo>
                  <a:pt x="25862" y="5891"/>
                </a:lnTo>
                <a:lnTo>
                  <a:pt x="23899" y="6785"/>
                </a:lnTo>
                <a:lnTo>
                  <a:pt x="21637" y="7381"/>
                </a:lnTo>
                <a:lnTo>
                  <a:pt x="20129" y="8730"/>
                </a:lnTo>
                <a:lnTo>
                  <a:pt x="19124" y="10583"/>
                </a:lnTo>
                <a:lnTo>
                  <a:pt x="18007" y="15181"/>
                </a:lnTo>
                <a:lnTo>
                  <a:pt x="17378" y="23125"/>
                </a:lnTo>
                <a:lnTo>
                  <a:pt x="17192" y="31510"/>
                </a:lnTo>
                <a:lnTo>
                  <a:pt x="17115" y="62866"/>
                </a:lnTo>
                <a:lnTo>
                  <a:pt x="18066" y="64770"/>
                </a:lnTo>
                <a:lnTo>
                  <a:pt x="19654" y="66040"/>
                </a:lnTo>
                <a:lnTo>
                  <a:pt x="21665" y="66887"/>
                </a:lnTo>
                <a:lnTo>
                  <a:pt x="23005" y="68404"/>
                </a:lnTo>
                <a:lnTo>
                  <a:pt x="23899" y="70367"/>
                </a:lnTo>
                <a:lnTo>
                  <a:pt x="24892" y="75089"/>
                </a:lnTo>
                <a:lnTo>
                  <a:pt x="25333" y="80363"/>
                </a:lnTo>
                <a:lnTo>
                  <a:pt x="26403" y="82150"/>
                </a:lnTo>
                <a:lnTo>
                  <a:pt x="28069" y="83341"/>
                </a:lnTo>
                <a:lnTo>
                  <a:pt x="30132" y="84136"/>
                </a:lnTo>
                <a:lnTo>
                  <a:pt x="31508" y="85618"/>
                </a:lnTo>
                <a:lnTo>
                  <a:pt x="32424" y="87559"/>
                </a:lnTo>
                <a:lnTo>
                  <a:pt x="33036" y="89805"/>
                </a:lnTo>
                <a:lnTo>
                  <a:pt x="34396" y="91302"/>
                </a:lnTo>
                <a:lnTo>
                  <a:pt x="36255" y="92301"/>
                </a:lnTo>
                <a:lnTo>
                  <a:pt x="38447" y="92966"/>
                </a:lnTo>
                <a:lnTo>
                  <a:pt x="39909" y="94362"/>
                </a:lnTo>
                <a:lnTo>
                  <a:pt x="40882" y="96246"/>
                </a:lnTo>
                <a:lnTo>
                  <a:pt x="41965" y="100878"/>
                </a:lnTo>
                <a:lnTo>
                  <a:pt x="42446" y="106112"/>
                </a:lnTo>
                <a:lnTo>
                  <a:pt x="43527" y="107889"/>
                </a:lnTo>
                <a:lnTo>
                  <a:pt x="45200" y="109073"/>
                </a:lnTo>
                <a:lnTo>
                  <a:pt x="49599" y="110389"/>
                </a:lnTo>
                <a:lnTo>
                  <a:pt x="54729" y="110974"/>
                </a:lnTo>
                <a:lnTo>
                  <a:pt x="56478" y="112083"/>
                </a:lnTo>
                <a:lnTo>
                  <a:pt x="57644" y="113774"/>
                </a:lnTo>
                <a:lnTo>
                  <a:pt x="58422" y="115854"/>
                </a:lnTo>
                <a:lnTo>
                  <a:pt x="61825" y="120705"/>
                </a:lnTo>
                <a:lnTo>
                  <a:pt x="64066" y="123333"/>
                </a:lnTo>
                <a:lnTo>
                  <a:pt x="66513" y="125084"/>
                </a:lnTo>
                <a:lnTo>
                  <a:pt x="71771" y="127030"/>
                </a:lnTo>
                <a:lnTo>
                  <a:pt x="73554" y="128502"/>
                </a:lnTo>
                <a:lnTo>
                  <a:pt x="74743" y="130435"/>
                </a:lnTo>
                <a:lnTo>
                  <a:pt x="76064" y="135124"/>
                </a:lnTo>
                <a:lnTo>
                  <a:pt x="76651" y="140382"/>
                </a:lnTo>
                <a:lnTo>
                  <a:pt x="77760" y="142166"/>
                </a:lnTo>
                <a:lnTo>
                  <a:pt x="79452" y="143354"/>
                </a:lnTo>
                <a:lnTo>
                  <a:pt x="81533" y="144147"/>
                </a:lnTo>
                <a:lnTo>
                  <a:pt x="82920" y="145628"/>
                </a:lnTo>
                <a:lnTo>
                  <a:pt x="83844" y="147568"/>
                </a:lnTo>
                <a:lnTo>
                  <a:pt x="84461" y="149813"/>
                </a:lnTo>
                <a:lnTo>
                  <a:pt x="85824" y="151310"/>
                </a:lnTo>
                <a:lnTo>
                  <a:pt x="87686" y="152308"/>
                </a:lnTo>
                <a:lnTo>
                  <a:pt x="89879" y="152974"/>
                </a:lnTo>
                <a:lnTo>
                  <a:pt x="91341" y="154370"/>
                </a:lnTo>
                <a:lnTo>
                  <a:pt x="92316" y="156253"/>
                </a:lnTo>
                <a:lnTo>
                  <a:pt x="92966" y="158461"/>
                </a:lnTo>
                <a:lnTo>
                  <a:pt x="94352" y="159933"/>
                </a:lnTo>
                <a:lnTo>
                  <a:pt x="96228" y="160915"/>
                </a:lnTo>
                <a:lnTo>
                  <a:pt x="98432" y="161569"/>
                </a:lnTo>
                <a:lnTo>
                  <a:pt x="99901" y="162957"/>
                </a:lnTo>
                <a:lnTo>
                  <a:pt x="100880" y="164836"/>
                </a:lnTo>
                <a:lnTo>
                  <a:pt x="101968" y="169462"/>
                </a:lnTo>
                <a:lnTo>
                  <a:pt x="102452" y="174694"/>
                </a:lnTo>
                <a:lnTo>
                  <a:pt x="103533" y="176470"/>
                </a:lnTo>
                <a:lnTo>
                  <a:pt x="105206" y="177654"/>
                </a:lnTo>
                <a:lnTo>
                  <a:pt x="107275" y="178443"/>
                </a:lnTo>
                <a:lnTo>
                  <a:pt x="108654" y="179922"/>
                </a:lnTo>
                <a:lnTo>
                  <a:pt x="109573" y="181861"/>
                </a:lnTo>
                <a:lnTo>
                  <a:pt x="110594" y="186554"/>
                </a:lnTo>
                <a:lnTo>
                  <a:pt x="111048" y="191815"/>
                </a:lnTo>
                <a:lnTo>
                  <a:pt x="112122" y="193599"/>
                </a:lnTo>
                <a:lnTo>
                  <a:pt x="113789" y="194788"/>
                </a:lnTo>
                <a:lnTo>
                  <a:pt x="115854" y="195581"/>
                </a:lnTo>
                <a:lnTo>
                  <a:pt x="117231" y="197062"/>
                </a:lnTo>
                <a:lnTo>
                  <a:pt x="118148" y="199002"/>
                </a:lnTo>
                <a:lnTo>
                  <a:pt x="119168" y="203698"/>
                </a:lnTo>
                <a:lnTo>
                  <a:pt x="119621" y="208959"/>
                </a:lnTo>
                <a:lnTo>
                  <a:pt x="120694" y="210744"/>
                </a:lnTo>
                <a:lnTo>
                  <a:pt x="122362" y="211933"/>
                </a:lnTo>
                <a:lnTo>
                  <a:pt x="124427" y="212726"/>
                </a:lnTo>
                <a:lnTo>
                  <a:pt x="125803" y="214207"/>
                </a:lnTo>
                <a:lnTo>
                  <a:pt x="126721" y="216147"/>
                </a:lnTo>
                <a:lnTo>
                  <a:pt x="127741" y="220843"/>
                </a:lnTo>
                <a:lnTo>
                  <a:pt x="128314" y="228841"/>
                </a:lnTo>
                <a:lnTo>
                  <a:pt x="128484" y="237244"/>
                </a:lnTo>
                <a:lnTo>
                  <a:pt x="128524" y="242919"/>
                </a:lnTo>
                <a:lnTo>
                  <a:pt x="129487" y="244813"/>
                </a:lnTo>
                <a:lnTo>
                  <a:pt x="131082" y="246076"/>
                </a:lnTo>
                <a:lnTo>
                  <a:pt x="133097" y="246918"/>
                </a:lnTo>
                <a:lnTo>
                  <a:pt x="134441" y="248432"/>
                </a:lnTo>
                <a:lnTo>
                  <a:pt x="135337" y="250394"/>
                </a:lnTo>
                <a:lnTo>
                  <a:pt x="136332" y="255113"/>
                </a:lnTo>
                <a:lnTo>
                  <a:pt x="136893" y="263125"/>
                </a:lnTo>
                <a:lnTo>
                  <a:pt x="137059" y="271532"/>
                </a:lnTo>
                <a:lnTo>
                  <a:pt x="137098" y="277208"/>
                </a:lnTo>
                <a:lnTo>
                  <a:pt x="136155" y="279103"/>
                </a:lnTo>
                <a:lnTo>
                  <a:pt x="134575" y="280366"/>
                </a:lnTo>
                <a:lnTo>
                  <a:pt x="132569" y="281208"/>
                </a:lnTo>
                <a:lnTo>
                  <a:pt x="131231" y="282722"/>
                </a:lnTo>
                <a:lnTo>
                  <a:pt x="130339" y="284684"/>
                </a:lnTo>
                <a:lnTo>
                  <a:pt x="129745" y="286944"/>
                </a:lnTo>
                <a:lnTo>
                  <a:pt x="128396" y="288451"/>
                </a:lnTo>
                <a:lnTo>
                  <a:pt x="126544" y="289456"/>
                </a:lnTo>
                <a:lnTo>
                  <a:pt x="124357" y="290125"/>
                </a:lnTo>
                <a:lnTo>
                  <a:pt x="122899" y="291524"/>
                </a:lnTo>
                <a:lnTo>
                  <a:pt x="121928" y="293410"/>
                </a:lnTo>
                <a:lnTo>
                  <a:pt x="120848" y="298044"/>
                </a:lnTo>
                <a:lnTo>
                  <a:pt x="120368" y="303279"/>
                </a:lnTo>
                <a:lnTo>
                  <a:pt x="119287" y="305056"/>
                </a:lnTo>
                <a:lnTo>
                  <a:pt x="117614" y="306241"/>
                </a:lnTo>
                <a:lnTo>
                  <a:pt x="115546" y="307030"/>
                </a:lnTo>
                <a:lnTo>
                  <a:pt x="114168" y="308509"/>
                </a:lnTo>
                <a:lnTo>
                  <a:pt x="113249" y="310448"/>
                </a:lnTo>
                <a:lnTo>
                  <a:pt x="112228" y="315142"/>
                </a:lnTo>
                <a:lnTo>
                  <a:pt x="111774" y="320403"/>
                </a:lnTo>
                <a:lnTo>
                  <a:pt x="110700" y="322187"/>
                </a:lnTo>
                <a:lnTo>
                  <a:pt x="109032" y="323376"/>
                </a:lnTo>
                <a:lnTo>
                  <a:pt x="104639" y="324698"/>
                </a:lnTo>
                <a:lnTo>
                  <a:pt x="99511" y="325285"/>
                </a:lnTo>
                <a:lnTo>
                  <a:pt x="97763" y="326394"/>
                </a:lnTo>
                <a:lnTo>
                  <a:pt x="96597" y="328086"/>
                </a:lnTo>
                <a:lnTo>
                  <a:pt x="95820" y="330166"/>
                </a:lnTo>
                <a:lnTo>
                  <a:pt x="94350" y="331553"/>
                </a:lnTo>
                <a:lnTo>
                  <a:pt x="92417" y="332478"/>
                </a:lnTo>
                <a:lnTo>
                  <a:pt x="87729" y="333505"/>
                </a:lnTo>
                <a:lnTo>
                  <a:pt x="82471" y="333962"/>
                </a:lnTo>
                <a:lnTo>
                  <a:pt x="79735" y="334083"/>
                </a:lnTo>
                <a:lnTo>
                  <a:pt x="74155" y="334219"/>
                </a:lnTo>
                <a:lnTo>
                  <a:pt x="65659" y="334295"/>
                </a:lnTo>
                <a:lnTo>
                  <a:pt x="63765" y="333353"/>
                </a:lnTo>
                <a:lnTo>
                  <a:pt x="62502" y="331773"/>
                </a:lnTo>
                <a:lnTo>
                  <a:pt x="61660" y="329767"/>
                </a:lnTo>
                <a:lnTo>
                  <a:pt x="60146" y="328429"/>
                </a:lnTo>
                <a:lnTo>
                  <a:pt x="58184" y="327538"/>
                </a:lnTo>
                <a:lnTo>
                  <a:pt x="55924" y="326943"/>
                </a:lnTo>
                <a:lnTo>
                  <a:pt x="54417" y="325595"/>
                </a:lnTo>
                <a:lnTo>
                  <a:pt x="53413" y="323743"/>
                </a:lnTo>
                <a:lnTo>
                  <a:pt x="52743" y="321556"/>
                </a:lnTo>
                <a:lnTo>
                  <a:pt x="51344" y="320098"/>
                </a:lnTo>
                <a:lnTo>
                  <a:pt x="49459" y="319126"/>
                </a:lnTo>
                <a:lnTo>
                  <a:pt x="47250" y="318478"/>
                </a:lnTo>
                <a:lnTo>
                  <a:pt x="45777" y="317094"/>
                </a:lnTo>
                <a:lnTo>
                  <a:pt x="44795" y="315218"/>
                </a:lnTo>
                <a:lnTo>
                  <a:pt x="44140" y="313015"/>
                </a:lnTo>
                <a:lnTo>
                  <a:pt x="42751" y="311547"/>
                </a:lnTo>
                <a:lnTo>
                  <a:pt x="40873" y="310568"/>
                </a:lnTo>
                <a:lnTo>
                  <a:pt x="38668" y="309915"/>
                </a:lnTo>
                <a:lnTo>
                  <a:pt x="37198" y="308527"/>
                </a:lnTo>
                <a:lnTo>
                  <a:pt x="36218" y="306650"/>
                </a:lnTo>
                <a:lnTo>
                  <a:pt x="35565" y="304445"/>
                </a:lnTo>
                <a:lnTo>
                  <a:pt x="34177" y="302976"/>
                </a:lnTo>
                <a:lnTo>
                  <a:pt x="32299" y="301997"/>
                </a:lnTo>
                <a:lnTo>
                  <a:pt x="30095" y="301343"/>
                </a:lnTo>
                <a:lnTo>
                  <a:pt x="28625" y="299955"/>
                </a:lnTo>
                <a:lnTo>
                  <a:pt x="27645" y="298078"/>
                </a:lnTo>
                <a:lnTo>
                  <a:pt x="26992" y="295873"/>
                </a:lnTo>
                <a:lnTo>
                  <a:pt x="25604" y="294404"/>
                </a:lnTo>
                <a:lnTo>
                  <a:pt x="23727" y="293424"/>
                </a:lnTo>
                <a:lnTo>
                  <a:pt x="21522" y="292771"/>
                </a:lnTo>
                <a:lnTo>
                  <a:pt x="20053" y="291383"/>
                </a:lnTo>
                <a:lnTo>
                  <a:pt x="19073" y="289505"/>
                </a:lnTo>
                <a:lnTo>
                  <a:pt x="17984" y="284879"/>
                </a:lnTo>
                <a:lnTo>
                  <a:pt x="17372" y="276919"/>
                </a:lnTo>
                <a:lnTo>
                  <a:pt x="17228" y="271347"/>
                </a:lnTo>
                <a:lnTo>
                  <a:pt x="16237" y="268528"/>
                </a:lnTo>
                <a:lnTo>
                  <a:pt x="11245" y="260009"/>
                </a:lnTo>
                <a:lnTo>
                  <a:pt x="9743" y="254307"/>
                </a:lnTo>
                <a:lnTo>
                  <a:pt x="8897" y="245742"/>
                </a:lnTo>
                <a:lnTo>
                  <a:pt x="7826" y="242885"/>
                </a:lnTo>
                <a:lnTo>
                  <a:pt x="2720" y="234314"/>
                </a:lnTo>
                <a:lnTo>
                  <a:pt x="1191" y="228599"/>
                </a:lnTo>
                <a:lnTo>
                  <a:pt x="331" y="220027"/>
                </a:lnTo>
                <a:lnTo>
                  <a:pt x="76" y="211455"/>
                </a:lnTo>
                <a:lnTo>
                  <a:pt x="0" y="202882"/>
                </a:lnTo>
                <a:lnTo>
                  <a:pt x="942" y="200025"/>
                </a:lnTo>
                <a:lnTo>
                  <a:pt x="5866" y="191452"/>
                </a:lnTo>
                <a:lnTo>
                  <a:pt x="7352" y="185737"/>
                </a:lnTo>
                <a:lnTo>
                  <a:pt x="8701" y="183832"/>
                </a:lnTo>
                <a:lnTo>
                  <a:pt x="10553" y="182562"/>
                </a:lnTo>
                <a:lnTo>
                  <a:pt x="12740" y="181715"/>
                </a:lnTo>
                <a:lnTo>
                  <a:pt x="14197" y="180198"/>
                </a:lnTo>
                <a:lnTo>
                  <a:pt x="15170" y="178235"/>
                </a:lnTo>
                <a:lnTo>
                  <a:pt x="16250" y="173513"/>
                </a:lnTo>
                <a:lnTo>
                  <a:pt x="16729" y="168239"/>
                </a:lnTo>
                <a:lnTo>
                  <a:pt x="17810" y="166452"/>
                </a:lnTo>
                <a:lnTo>
                  <a:pt x="19483" y="165260"/>
                </a:lnTo>
                <a:lnTo>
                  <a:pt x="21551" y="164466"/>
                </a:lnTo>
                <a:lnTo>
                  <a:pt x="22929" y="162984"/>
                </a:lnTo>
                <a:lnTo>
                  <a:pt x="23848" y="161043"/>
                </a:lnTo>
                <a:lnTo>
                  <a:pt x="24461" y="158797"/>
                </a:lnTo>
                <a:lnTo>
                  <a:pt x="27681" y="153761"/>
                </a:lnTo>
                <a:lnTo>
                  <a:pt x="29874" y="151085"/>
                </a:lnTo>
                <a:lnTo>
                  <a:pt x="32288" y="149301"/>
                </a:lnTo>
                <a:lnTo>
                  <a:pt x="37510" y="147318"/>
                </a:lnTo>
                <a:lnTo>
                  <a:pt x="39284" y="145837"/>
                </a:lnTo>
                <a:lnTo>
                  <a:pt x="40466" y="143897"/>
                </a:lnTo>
                <a:lnTo>
                  <a:pt x="41255" y="141651"/>
                </a:lnTo>
                <a:lnTo>
                  <a:pt x="42733" y="140154"/>
                </a:lnTo>
                <a:lnTo>
                  <a:pt x="44670" y="139156"/>
                </a:lnTo>
                <a:lnTo>
                  <a:pt x="46915" y="138490"/>
                </a:lnTo>
                <a:lnTo>
                  <a:pt x="48411" y="137094"/>
                </a:lnTo>
                <a:lnTo>
                  <a:pt x="49408" y="135211"/>
                </a:lnTo>
                <a:lnTo>
                  <a:pt x="50073" y="133003"/>
                </a:lnTo>
                <a:lnTo>
                  <a:pt x="51469" y="131531"/>
                </a:lnTo>
                <a:lnTo>
                  <a:pt x="53352" y="130550"/>
                </a:lnTo>
                <a:lnTo>
                  <a:pt x="55560" y="129896"/>
                </a:lnTo>
                <a:lnTo>
                  <a:pt x="57032" y="128507"/>
                </a:lnTo>
                <a:lnTo>
                  <a:pt x="58013" y="126629"/>
                </a:lnTo>
                <a:lnTo>
                  <a:pt x="58668" y="124424"/>
                </a:lnTo>
                <a:lnTo>
                  <a:pt x="60056" y="122954"/>
                </a:lnTo>
                <a:lnTo>
                  <a:pt x="61935" y="121974"/>
                </a:lnTo>
                <a:lnTo>
                  <a:pt x="66562" y="120886"/>
                </a:lnTo>
                <a:lnTo>
                  <a:pt x="71793" y="120402"/>
                </a:lnTo>
                <a:lnTo>
                  <a:pt x="73569" y="119320"/>
                </a:lnTo>
                <a:lnTo>
                  <a:pt x="74753" y="117647"/>
                </a:lnTo>
                <a:lnTo>
                  <a:pt x="75542" y="115579"/>
                </a:lnTo>
                <a:lnTo>
                  <a:pt x="77021" y="114200"/>
                </a:lnTo>
                <a:lnTo>
                  <a:pt x="78959" y="113281"/>
                </a:lnTo>
                <a:lnTo>
                  <a:pt x="83653" y="112259"/>
                </a:lnTo>
                <a:lnTo>
                  <a:pt x="88914" y="111805"/>
                </a:lnTo>
                <a:lnTo>
                  <a:pt x="90698" y="110732"/>
                </a:lnTo>
                <a:lnTo>
                  <a:pt x="91887" y="109063"/>
                </a:lnTo>
                <a:lnTo>
                  <a:pt x="92680" y="106999"/>
                </a:lnTo>
                <a:lnTo>
                  <a:pt x="94161" y="105623"/>
                </a:lnTo>
                <a:lnTo>
                  <a:pt x="96101" y="104705"/>
                </a:lnTo>
                <a:lnTo>
                  <a:pt x="98347" y="104093"/>
                </a:lnTo>
                <a:lnTo>
                  <a:pt x="103382" y="100874"/>
                </a:lnTo>
                <a:lnTo>
                  <a:pt x="106058" y="98682"/>
                </a:lnTo>
                <a:lnTo>
                  <a:pt x="108795" y="96267"/>
                </a:lnTo>
                <a:lnTo>
                  <a:pt x="114376" y="91045"/>
                </a:lnTo>
                <a:lnTo>
                  <a:pt x="117198" y="89272"/>
                </a:lnTo>
                <a:lnTo>
                  <a:pt x="120031" y="88089"/>
                </a:lnTo>
                <a:lnTo>
                  <a:pt x="122873" y="87301"/>
                </a:lnTo>
                <a:lnTo>
                  <a:pt x="125720" y="85823"/>
                </a:lnTo>
                <a:lnTo>
                  <a:pt x="128570" y="83886"/>
                </a:lnTo>
                <a:lnTo>
                  <a:pt x="131423" y="81641"/>
                </a:lnTo>
                <a:lnTo>
                  <a:pt x="134277" y="80145"/>
                </a:lnTo>
                <a:lnTo>
                  <a:pt x="137133" y="79147"/>
                </a:lnTo>
                <a:lnTo>
                  <a:pt x="139989" y="78482"/>
                </a:lnTo>
                <a:lnTo>
                  <a:pt x="141893" y="77086"/>
                </a:lnTo>
                <a:lnTo>
                  <a:pt x="143162" y="75204"/>
                </a:lnTo>
                <a:lnTo>
                  <a:pt x="144009" y="72996"/>
                </a:lnTo>
                <a:lnTo>
                  <a:pt x="145525" y="71524"/>
                </a:lnTo>
                <a:lnTo>
                  <a:pt x="147489" y="70542"/>
                </a:lnTo>
                <a:lnTo>
                  <a:pt x="149750" y="69888"/>
                </a:lnTo>
                <a:lnTo>
                  <a:pt x="151258" y="68500"/>
                </a:lnTo>
                <a:lnTo>
                  <a:pt x="152263" y="66621"/>
                </a:lnTo>
                <a:lnTo>
                  <a:pt x="153380" y="61994"/>
                </a:lnTo>
                <a:lnTo>
                  <a:pt x="153876" y="56762"/>
                </a:lnTo>
                <a:lnTo>
                  <a:pt x="154961" y="54987"/>
                </a:lnTo>
                <a:lnTo>
                  <a:pt x="156637" y="53802"/>
                </a:lnTo>
                <a:lnTo>
                  <a:pt x="158707" y="53013"/>
                </a:lnTo>
                <a:lnTo>
                  <a:pt x="160086" y="51535"/>
                </a:lnTo>
                <a:lnTo>
                  <a:pt x="161006" y="49596"/>
                </a:lnTo>
                <a:lnTo>
                  <a:pt x="162028" y="44902"/>
                </a:lnTo>
                <a:lnTo>
                  <a:pt x="162483" y="39642"/>
                </a:lnTo>
                <a:lnTo>
                  <a:pt x="163556" y="37857"/>
                </a:lnTo>
                <a:lnTo>
                  <a:pt x="165224" y="36668"/>
                </a:lnTo>
                <a:lnTo>
                  <a:pt x="167289" y="35875"/>
                </a:lnTo>
                <a:lnTo>
                  <a:pt x="168666" y="34394"/>
                </a:lnTo>
                <a:lnTo>
                  <a:pt x="169583" y="32454"/>
                </a:lnTo>
                <a:lnTo>
                  <a:pt x="170603" y="27759"/>
                </a:lnTo>
                <a:lnTo>
                  <a:pt x="171177" y="19760"/>
                </a:lnTo>
                <a:lnTo>
                  <a:pt x="171347" y="11358"/>
                </a:lnTo>
                <a:lnTo>
                  <a:pt x="171387" y="5683"/>
                </a:lnTo>
                <a:lnTo>
                  <a:pt x="170445" y="3788"/>
                </a:lnTo>
                <a:lnTo>
                  <a:pt x="168864" y="2525"/>
                </a:lnTo>
                <a:lnTo>
                  <a:pt x="162846" y="0"/>
                </a:lnTo>
              </a:path>
            </a:pathLst>
          </a:custGeom>
          <a:ln w="635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sz="3600" dirty="0"/>
              <a:t>10) There are 15 marbles in a bag, 5 blue 5 green and 5 red. You have drawn three red out of the bag what is the probability you will get another red. </a:t>
            </a:r>
            <a:endParaRPr lang="en-US" dirty="0"/>
          </a:p>
        </p:txBody>
      </p:sp>
      <p:sp>
        <p:nvSpPr>
          <p:cNvPr id="3" name="SMARTPenAnnotation341"/>
          <p:cNvSpPr/>
          <p:nvPr/>
        </p:nvSpPr>
        <p:spPr>
          <a:xfrm>
            <a:off x="1305908" y="2185996"/>
            <a:ext cx="111412" cy="402900"/>
          </a:xfrm>
          <a:custGeom>
            <a:avLst/>
            <a:gdLst/>
            <a:ahLst/>
            <a:cxnLst/>
            <a:rect l="0" t="0" r="0" b="0"/>
            <a:pathLst>
              <a:path w="111412" h="402900">
                <a:moveTo>
                  <a:pt x="8541" y="8564"/>
                </a:moveTo>
                <a:lnTo>
                  <a:pt x="8541" y="344"/>
                </a:lnTo>
                <a:lnTo>
                  <a:pt x="6001" y="148"/>
                </a:lnTo>
                <a:lnTo>
                  <a:pt x="322" y="0"/>
                </a:lnTo>
                <a:lnTo>
                  <a:pt x="0" y="7373"/>
                </a:lnTo>
                <a:lnTo>
                  <a:pt x="2523" y="10574"/>
                </a:lnTo>
                <a:lnTo>
                  <a:pt x="4529" y="12762"/>
                </a:lnTo>
                <a:lnTo>
                  <a:pt x="5866" y="15172"/>
                </a:lnTo>
                <a:lnTo>
                  <a:pt x="8701" y="23116"/>
                </a:lnTo>
                <a:lnTo>
                  <a:pt x="10553" y="25885"/>
                </a:lnTo>
                <a:lnTo>
                  <a:pt x="12740" y="28684"/>
                </a:lnTo>
                <a:lnTo>
                  <a:pt x="15170" y="34333"/>
                </a:lnTo>
                <a:lnTo>
                  <a:pt x="17202" y="40972"/>
                </a:lnTo>
                <a:lnTo>
                  <a:pt x="19078" y="45409"/>
                </a:lnTo>
                <a:lnTo>
                  <a:pt x="21281" y="50272"/>
                </a:lnTo>
                <a:lnTo>
                  <a:pt x="23729" y="60756"/>
                </a:lnTo>
                <a:lnTo>
                  <a:pt x="24381" y="66218"/>
                </a:lnTo>
                <a:lnTo>
                  <a:pt x="27646" y="74828"/>
                </a:lnTo>
                <a:lnTo>
                  <a:pt x="29850" y="78457"/>
                </a:lnTo>
                <a:lnTo>
                  <a:pt x="32273" y="82782"/>
                </a:lnTo>
                <a:lnTo>
                  <a:pt x="37503" y="92667"/>
                </a:lnTo>
                <a:lnTo>
                  <a:pt x="45804" y="108942"/>
                </a:lnTo>
                <a:lnTo>
                  <a:pt x="47670" y="115488"/>
                </a:lnTo>
                <a:lnTo>
                  <a:pt x="48915" y="122709"/>
                </a:lnTo>
                <a:lnTo>
                  <a:pt x="49745" y="130381"/>
                </a:lnTo>
                <a:lnTo>
                  <a:pt x="51250" y="137400"/>
                </a:lnTo>
                <a:lnTo>
                  <a:pt x="53206" y="143984"/>
                </a:lnTo>
                <a:lnTo>
                  <a:pt x="55463" y="150279"/>
                </a:lnTo>
                <a:lnTo>
                  <a:pt x="57920" y="156380"/>
                </a:lnTo>
                <a:lnTo>
                  <a:pt x="60511" y="162353"/>
                </a:lnTo>
                <a:lnTo>
                  <a:pt x="63190" y="168240"/>
                </a:lnTo>
                <a:lnTo>
                  <a:pt x="64976" y="175022"/>
                </a:lnTo>
                <a:lnTo>
                  <a:pt x="66167" y="182401"/>
                </a:lnTo>
                <a:lnTo>
                  <a:pt x="66961" y="190178"/>
                </a:lnTo>
                <a:lnTo>
                  <a:pt x="68443" y="198220"/>
                </a:lnTo>
                <a:lnTo>
                  <a:pt x="70383" y="206438"/>
                </a:lnTo>
                <a:lnTo>
                  <a:pt x="72629" y="214775"/>
                </a:lnTo>
                <a:lnTo>
                  <a:pt x="75079" y="222238"/>
                </a:lnTo>
                <a:lnTo>
                  <a:pt x="77665" y="229118"/>
                </a:lnTo>
                <a:lnTo>
                  <a:pt x="80341" y="235610"/>
                </a:lnTo>
                <a:lnTo>
                  <a:pt x="83078" y="242795"/>
                </a:lnTo>
                <a:lnTo>
                  <a:pt x="88659" y="258399"/>
                </a:lnTo>
                <a:lnTo>
                  <a:pt x="90528" y="265608"/>
                </a:lnTo>
                <a:lnTo>
                  <a:pt x="91774" y="272319"/>
                </a:lnTo>
                <a:lnTo>
                  <a:pt x="93159" y="284856"/>
                </a:lnTo>
                <a:lnTo>
                  <a:pt x="93774" y="296778"/>
                </a:lnTo>
                <a:lnTo>
                  <a:pt x="94048" y="308426"/>
                </a:lnTo>
                <a:lnTo>
                  <a:pt x="94254" y="348596"/>
                </a:lnTo>
                <a:lnTo>
                  <a:pt x="96801" y="360032"/>
                </a:lnTo>
                <a:lnTo>
                  <a:pt x="100155" y="370512"/>
                </a:lnTo>
                <a:lnTo>
                  <a:pt x="101646" y="378344"/>
                </a:lnTo>
                <a:lnTo>
                  <a:pt x="104849" y="385001"/>
                </a:lnTo>
                <a:lnTo>
                  <a:pt x="110115" y="392484"/>
                </a:lnTo>
                <a:lnTo>
                  <a:pt x="110835" y="396047"/>
                </a:lnTo>
                <a:lnTo>
                  <a:pt x="111411" y="40289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342"/>
          <p:cNvSpPr/>
          <p:nvPr/>
        </p:nvSpPr>
        <p:spPr>
          <a:xfrm>
            <a:off x="1563158" y="2185987"/>
            <a:ext cx="342645" cy="325756"/>
          </a:xfrm>
          <a:custGeom>
            <a:avLst/>
            <a:gdLst/>
            <a:ahLst/>
            <a:cxnLst/>
            <a:rect l="0" t="0" r="0" b="0"/>
            <a:pathLst>
              <a:path w="342645" h="325756">
                <a:moveTo>
                  <a:pt x="257069" y="8573"/>
                </a:moveTo>
                <a:lnTo>
                  <a:pt x="257069" y="4022"/>
                </a:lnTo>
                <a:lnTo>
                  <a:pt x="256116" y="2681"/>
                </a:lnTo>
                <a:lnTo>
                  <a:pt x="254529" y="1787"/>
                </a:lnTo>
                <a:lnTo>
                  <a:pt x="252518" y="1192"/>
                </a:lnTo>
                <a:lnTo>
                  <a:pt x="252130" y="794"/>
                </a:lnTo>
                <a:lnTo>
                  <a:pt x="252824" y="530"/>
                </a:lnTo>
                <a:lnTo>
                  <a:pt x="256230" y="105"/>
                </a:lnTo>
                <a:lnTo>
                  <a:pt x="246454" y="4"/>
                </a:lnTo>
                <a:lnTo>
                  <a:pt x="223824" y="0"/>
                </a:lnTo>
                <a:lnTo>
                  <a:pt x="213401" y="2540"/>
                </a:lnTo>
                <a:lnTo>
                  <a:pt x="207954" y="4551"/>
                </a:lnTo>
                <a:lnTo>
                  <a:pt x="201466" y="5892"/>
                </a:lnTo>
                <a:lnTo>
                  <a:pt x="194283" y="6785"/>
                </a:lnTo>
                <a:lnTo>
                  <a:pt x="186636" y="7381"/>
                </a:lnTo>
                <a:lnTo>
                  <a:pt x="179634" y="8731"/>
                </a:lnTo>
                <a:lnTo>
                  <a:pt x="173061" y="10583"/>
                </a:lnTo>
                <a:lnTo>
                  <a:pt x="166773" y="12770"/>
                </a:lnTo>
                <a:lnTo>
                  <a:pt x="159725" y="14229"/>
                </a:lnTo>
                <a:lnTo>
                  <a:pt x="152167" y="15201"/>
                </a:lnTo>
                <a:lnTo>
                  <a:pt x="144272" y="15849"/>
                </a:lnTo>
                <a:lnTo>
                  <a:pt x="137104" y="16281"/>
                </a:lnTo>
                <a:lnTo>
                  <a:pt x="124059" y="16761"/>
                </a:lnTo>
                <a:lnTo>
                  <a:pt x="106004" y="17031"/>
                </a:lnTo>
                <a:lnTo>
                  <a:pt x="251" y="17145"/>
                </a:lnTo>
                <a:lnTo>
                  <a:pt x="0" y="21696"/>
                </a:lnTo>
                <a:lnTo>
                  <a:pt x="917" y="23989"/>
                </a:lnTo>
                <a:lnTo>
                  <a:pt x="7284" y="32745"/>
                </a:lnTo>
                <a:lnTo>
                  <a:pt x="7941" y="38683"/>
                </a:lnTo>
                <a:lnTo>
                  <a:pt x="8233" y="46720"/>
                </a:lnTo>
                <a:lnTo>
                  <a:pt x="8397" y="56600"/>
                </a:lnTo>
                <a:lnTo>
                  <a:pt x="8457" y="75916"/>
                </a:lnTo>
                <a:lnTo>
                  <a:pt x="9413" y="81091"/>
                </a:lnTo>
                <a:lnTo>
                  <a:pt x="11002" y="86445"/>
                </a:lnTo>
                <a:lnTo>
                  <a:pt x="13015" y="91920"/>
                </a:lnTo>
                <a:lnTo>
                  <a:pt x="13404" y="97475"/>
                </a:lnTo>
                <a:lnTo>
                  <a:pt x="12710" y="103083"/>
                </a:lnTo>
                <a:lnTo>
                  <a:pt x="11296" y="108727"/>
                </a:lnTo>
                <a:lnTo>
                  <a:pt x="10353" y="114395"/>
                </a:lnTo>
                <a:lnTo>
                  <a:pt x="9724" y="120078"/>
                </a:lnTo>
                <a:lnTo>
                  <a:pt x="9305" y="125772"/>
                </a:lnTo>
                <a:lnTo>
                  <a:pt x="9025" y="131473"/>
                </a:lnTo>
                <a:lnTo>
                  <a:pt x="8715" y="142888"/>
                </a:lnTo>
                <a:lnTo>
                  <a:pt x="8540" y="155473"/>
                </a:lnTo>
                <a:lnTo>
                  <a:pt x="9468" y="158894"/>
                </a:lnTo>
                <a:lnTo>
                  <a:pt x="13039" y="165234"/>
                </a:lnTo>
                <a:lnTo>
                  <a:pt x="15261" y="173768"/>
                </a:lnTo>
                <a:lnTo>
                  <a:pt x="16688" y="185666"/>
                </a:lnTo>
                <a:lnTo>
                  <a:pt x="19423" y="189834"/>
                </a:lnTo>
                <a:lnTo>
                  <a:pt x="21486" y="192278"/>
                </a:lnTo>
                <a:lnTo>
                  <a:pt x="22861" y="194860"/>
                </a:lnTo>
                <a:lnTo>
                  <a:pt x="25249" y="204119"/>
                </a:lnTo>
                <a:lnTo>
                  <a:pt x="26322" y="204660"/>
                </a:lnTo>
                <a:lnTo>
                  <a:pt x="30055" y="205260"/>
                </a:lnTo>
                <a:lnTo>
                  <a:pt x="30479" y="206372"/>
                </a:lnTo>
                <a:lnTo>
                  <a:pt x="29809" y="208067"/>
                </a:lnTo>
                <a:lnTo>
                  <a:pt x="28410" y="210149"/>
                </a:lnTo>
                <a:lnTo>
                  <a:pt x="28430" y="210584"/>
                </a:lnTo>
                <a:lnTo>
                  <a:pt x="33238" y="206566"/>
                </a:lnTo>
                <a:lnTo>
                  <a:pt x="43385" y="196524"/>
                </a:lnTo>
                <a:lnTo>
                  <a:pt x="46033" y="193881"/>
                </a:lnTo>
                <a:lnTo>
                  <a:pt x="54055" y="188404"/>
                </a:lnTo>
                <a:lnTo>
                  <a:pt x="63970" y="182795"/>
                </a:lnTo>
                <a:lnTo>
                  <a:pt x="74728" y="177127"/>
                </a:lnTo>
                <a:lnTo>
                  <a:pt x="91493" y="168581"/>
                </a:lnTo>
                <a:lnTo>
                  <a:pt x="97155" y="164775"/>
                </a:lnTo>
                <a:lnTo>
                  <a:pt x="102835" y="160333"/>
                </a:lnTo>
                <a:lnTo>
                  <a:pt x="108526" y="155466"/>
                </a:lnTo>
                <a:lnTo>
                  <a:pt x="114225" y="151269"/>
                </a:lnTo>
                <a:lnTo>
                  <a:pt x="119930" y="147519"/>
                </a:lnTo>
                <a:lnTo>
                  <a:pt x="125638" y="144066"/>
                </a:lnTo>
                <a:lnTo>
                  <a:pt x="132301" y="140811"/>
                </a:lnTo>
                <a:lnTo>
                  <a:pt x="139600" y="137689"/>
                </a:lnTo>
                <a:lnTo>
                  <a:pt x="147324" y="134655"/>
                </a:lnTo>
                <a:lnTo>
                  <a:pt x="163526" y="128744"/>
                </a:lnTo>
                <a:lnTo>
                  <a:pt x="171847" y="125835"/>
                </a:lnTo>
                <a:lnTo>
                  <a:pt x="179299" y="122942"/>
                </a:lnTo>
                <a:lnTo>
                  <a:pt x="186173" y="120062"/>
                </a:lnTo>
                <a:lnTo>
                  <a:pt x="192660" y="117189"/>
                </a:lnTo>
                <a:lnTo>
                  <a:pt x="199842" y="115273"/>
                </a:lnTo>
                <a:lnTo>
                  <a:pt x="207488" y="113996"/>
                </a:lnTo>
                <a:lnTo>
                  <a:pt x="215442" y="113145"/>
                </a:lnTo>
                <a:lnTo>
                  <a:pt x="222650" y="111625"/>
                </a:lnTo>
                <a:lnTo>
                  <a:pt x="229361" y="109659"/>
                </a:lnTo>
                <a:lnTo>
                  <a:pt x="235739" y="107396"/>
                </a:lnTo>
                <a:lnTo>
                  <a:pt x="242849" y="106840"/>
                </a:lnTo>
                <a:lnTo>
                  <a:pt x="250446" y="107422"/>
                </a:lnTo>
                <a:lnTo>
                  <a:pt x="258369" y="108762"/>
                </a:lnTo>
                <a:lnTo>
                  <a:pt x="265556" y="109656"/>
                </a:lnTo>
                <a:lnTo>
                  <a:pt x="272252" y="110251"/>
                </a:lnTo>
                <a:lnTo>
                  <a:pt x="278621" y="110648"/>
                </a:lnTo>
                <a:lnTo>
                  <a:pt x="284772" y="111866"/>
                </a:lnTo>
                <a:lnTo>
                  <a:pt x="290778" y="113630"/>
                </a:lnTo>
                <a:lnTo>
                  <a:pt x="296686" y="115758"/>
                </a:lnTo>
                <a:lnTo>
                  <a:pt x="305792" y="120663"/>
                </a:lnTo>
                <a:lnTo>
                  <a:pt x="316273" y="128780"/>
                </a:lnTo>
                <a:lnTo>
                  <a:pt x="325411" y="137217"/>
                </a:lnTo>
                <a:lnTo>
                  <a:pt x="328348" y="140056"/>
                </a:lnTo>
                <a:lnTo>
                  <a:pt x="334151" y="148290"/>
                </a:lnTo>
                <a:lnTo>
                  <a:pt x="338953" y="157347"/>
                </a:lnTo>
                <a:lnTo>
                  <a:pt x="341087" y="164547"/>
                </a:lnTo>
                <a:lnTo>
                  <a:pt x="342035" y="173462"/>
                </a:lnTo>
                <a:lnTo>
                  <a:pt x="342288" y="178507"/>
                </a:lnTo>
                <a:lnTo>
                  <a:pt x="342569" y="189191"/>
                </a:lnTo>
                <a:lnTo>
                  <a:pt x="342644" y="194708"/>
                </a:lnTo>
                <a:lnTo>
                  <a:pt x="341742" y="199338"/>
                </a:lnTo>
                <a:lnTo>
                  <a:pt x="338199" y="207022"/>
                </a:lnTo>
                <a:lnTo>
                  <a:pt x="335989" y="216152"/>
                </a:lnTo>
                <a:lnTo>
                  <a:pt x="335400" y="221254"/>
                </a:lnTo>
                <a:lnTo>
                  <a:pt x="335007" y="226560"/>
                </a:lnTo>
                <a:lnTo>
                  <a:pt x="334745" y="232003"/>
                </a:lnTo>
                <a:lnTo>
                  <a:pt x="334571" y="237536"/>
                </a:lnTo>
                <a:lnTo>
                  <a:pt x="332549" y="242177"/>
                </a:lnTo>
                <a:lnTo>
                  <a:pt x="329297" y="246224"/>
                </a:lnTo>
                <a:lnTo>
                  <a:pt x="321555" y="254213"/>
                </a:lnTo>
                <a:lnTo>
                  <a:pt x="314940" y="264114"/>
                </a:lnTo>
                <a:lnTo>
                  <a:pt x="306284" y="272324"/>
                </a:lnTo>
                <a:lnTo>
                  <a:pt x="297040" y="279148"/>
                </a:lnTo>
                <a:lnTo>
                  <a:pt x="289756" y="285356"/>
                </a:lnTo>
                <a:lnTo>
                  <a:pt x="280804" y="291290"/>
                </a:lnTo>
                <a:lnTo>
                  <a:pt x="270476" y="297102"/>
                </a:lnTo>
                <a:lnTo>
                  <a:pt x="259535" y="302861"/>
                </a:lnTo>
                <a:lnTo>
                  <a:pt x="242665" y="311457"/>
                </a:lnTo>
                <a:lnTo>
                  <a:pt x="236989" y="313366"/>
                </a:lnTo>
                <a:lnTo>
                  <a:pt x="231300" y="314638"/>
                </a:lnTo>
                <a:lnTo>
                  <a:pt x="225602" y="315486"/>
                </a:lnTo>
                <a:lnTo>
                  <a:pt x="219899" y="317004"/>
                </a:lnTo>
                <a:lnTo>
                  <a:pt x="214191" y="318969"/>
                </a:lnTo>
                <a:lnTo>
                  <a:pt x="203722" y="322739"/>
                </a:lnTo>
                <a:lnTo>
                  <a:pt x="195894" y="324415"/>
                </a:lnTo>
                <a:lnTo>
                  <a:pt x="186700" y="325159"/>
                </a:lnTo>
                <a:lnTo>
                  <a:pt x="177216" y="325490"/>
                </a:lnTo>
                <a:lnTo>
                  <a:pt x="165570" y="325677"/>
                </a:lnTo>
                <a:lnTo>
                  <a:pt x="108451" y="325755"/>
                </a:lnTo>
                <a:lnTo>
                  <a:pt x="106555" y="324802"/>
                </a:lnTo>
                <a:lnTo>
                  <a:pt x="105292" y="323215"/>
                </a:lnTo>
                <a:lnTo>
                  <a:pt x="102777" y="317214"/>
                </a:lnTo>
                <a:lnTo>
                  <a:pt x="102764" y="30861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343"/>
          <p:cNvSpPr/>
          <p:nvPr/>
        </p:nvSpPr>
        <p:spPr>
          <a:xfrm>
            <a:off x="2166760" y="2340292"/>
            <a:ext cx="262116" cy="25716"/>
          </a:xfrm>
          <a:custGeom>
            <a:avLst/>
            <a:gdLst/>
            <a:ahLst/>
            <a:cxnLst/>
            <a:rect l="0" t="0" r="0" b="0"/>
            <a:pathLst>
              <a:path w="262116" h="25716">
                <a:moveTo>
                  <a:pt x="4940" y="8572"/>
                </a:moveTo>
                <a:lnTo>
                  <a:pt x="0" y="8572"/>
                </a:lnTo>
                <a:lnTo>
                  <a:pt x="4101" y="8572"/>
                </a:lnTo>
                <a:lnTo>
                  <a:pt x="4380" y="9525"/>
                </a:lnTo>
                <a:lnTo>
                  <a:pt x="4567" y="11113"/>
                </a:lnTo>
                <a:lnTo>
                  <a:pt x="4866" y="15953"/>
                </a:lnTo>
                <a:lnTo>
                  <a:pt x="5843" y="16351"/>
                </a:lnTo>
                <a:lnTo>
                  <a:pt x="9468" y="16792"/>
                </a:lnTo>
                <a:lnTo>
                  <a:pt x="10816" y="17862"/>
                </a:lnTo>
                <a:lnTo>
                  <a:pt x="11715" y="19528"/>
                </a:lnTo>
                <a:lnTo>
                  <a:pt x="12314" y="21591"/>
                </a:lnTo>
                <a:lnTo>
                  <a:pt x="13666" y="22967"/>
                </a:lnTo>
                <a:lnTo>
                  <a:pt x="15519" y="23884"/>
                </a:lnTo>
                <a:lnTo>
                  <a:pt x="20788" y="25355"/>
                </a:lnTo>
                <a:lnTo>
                  <a:pt x="26588" y="25557"/>
                </a:lnTo>
                <a:lnTo>
                  <a:pt x="55493" y="25715"/>
                </a:lnTo>
                <a:lnTo>
                  <a:pt x="61502" y="24763"/>
                </a:lnTo>
                <a:lnTo>
                  <a:pt x="68365" y="23176"/>
                </a:lnTo>
                <a:lnTo>
                  <a:pt x="75798" y="21166"/>
                </a:lnTo>
                <a:lnTo>
                  <a:pt x="82659" y="19825"/>
                </a:lnTo>
                <a:lnTo>
                  <a:pt x="89137" y="18932"/>
                </a:lnTo>
                <a:lnTo>
                  <a:pt x="95362" y="18336"/>
                </a:lnTo>
                <a:lnTo>
                  <a:pt x="102368" y="16987"/>
                </a:lnTo>
                <a:lnTo>
                  <a:pt x="109897" y="15134"/>
                </a:lnTo>
                <a:lnTo>
                  <a:pt x="117774" y="12947"/>
                </a:lnTo>
                <a:lnTo>
                  <a:pt x="124930" y="11489"/>
                </a:lnTo>
                <a:lnTo>
                  <a:pt x="131605" y="10517"/>
                </a:lnTo>
                <a:lnTo>
                  <a:pt x="137961" y="9869"/>
                </a:lnTo>
                <a:lnTo>
                  <a:pt x="144103" y="9437"/>
                </a:lnTo>
                <a:lnTo>
                  <a:pt x="150103" y="9149"/>
                </a:lnTo>
                <a:lnTo>
                  <a:pt x="156007" y="8957"/>
                </a:lnTo>
                <a:lnTo>
                  <a:pt x="161849" y="7876"/>
                </a:lnTo>
                <a:lnTo>
                  <a:pt x="167648" y="6203"/>
                </a:lnTo>
                <a:lnTo>
                  <a:pt x="173420" y="4135"/>
                </a:lnTo>
                <a:lnTo>
                  <a:pt x="179172" y="2757"/>
                </a:lnTo>
                <a:lnTo>
                  <a:pt x="184912" y="1838"/>
                </a:lnTo>
                <a:lnTo>
                  <a:pt x="190644" y="1225"/>
                </a:lnTo>
                <a:lnTo>
                  <a:pt x="196370" y="817"/>
                </a:lnTo>
                <a:lnTo>
                  <a:pt x="202092" y="545"/>
                </a:lnTo>
                <a:lnTo>
                  <a:pt x="216708" y="162"/>
                </a:lnTo>
                <a:lnTo>
                  <a:pt x="252783" y="0"/>
                </a:lnTo>
                <a:lnTo>
                  <a:pt x="262115"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344"/>
          <p:cNvSpPr/>
          <p:nvPr/>
        </p:nvSpPr>
        <p:spPr>
          <a:xfrm>
            <a:off x="2634614" y="2168884"/>
            <a:ext cx="333897" cy="316993"/>
          </a:xfrm>
          <a:custGeom>
            <a:avLst/>
            <a:gdLst/>
            <a:ahLst/>
            <a:cxnLst/>
            <a:rect l="0" t="0" r="0" b="0"/>
            <a:pathLst>
              <a:path w="333897" h="316993">
                <a:moveTo>
                  <a:pt x="0" y="59966"/>
                </a:moveTo>
                <a:lnTo>
                  <a:pt x="0" y="55415"/>
                </a:lnTo>
                <a:lnTo>
                  <a:pt x="953" y="54074"/>
                </a:lnTo>
                <a:lnTo>
                  <a:pt x="2540" y="53180"/>
                </a:lnTo>
                <a:lnTo>
                  <a:pt x="4551" y="52585"/>
                </a:lnTo>
                <a:lnTo>
                  <a:pt x="5892" y="51235"/>
                </a:lnTo>
                <a:lnTo>
                  <a:pt x="6786" y="49383"/>
                </a:lnTo>
                <a:lnTo>
                  <a:pt x="7381" y="47195"/>
                </a:lnTo>
                <a:lnTo>
                  <a:pt x="10583" y="42225"/>
                </a:lnTo>
                <a:lnTo>
                  <a:pt x="12771" y="39566"/>
                </a:lnTo>
                <a:lnTo>
                  <a:pt x="20281" y="34072"/>
                </a:lnTo>
                <a:lnTo>
                  <a:pt x="24951" y="31273"/>
                </a:lnTo>
                <a:lnTo>
                  <a:pt x="30922" y="28455"/>
                </a:lnTo>
                <a:lnTo>
                  <a:pt x="37760" y="25623"/>
                </a:lnTo>
                <a:lnTo>
                  <a:pt x="45176" y="22783"/>
                </a:lnTo>
                <a:lnTo>
                  <a:pt x="52025" y="20890"/>
                </a:lnTo>
                <a:lnTo>
                  <a:pt x="58496" y="19628"/>
                </a:lnTo>
                <a:lnTo>
                  <a:pt x="64715" y="18786"/>
                </a:lnTo>
                <a:lnTo>
                  <a:pt x="71719" y="17273"/>
                </a:lnTo>
                <a:lnTo>
                  <a:pt x="79245" y="15311"/>
                </a:lnTo>
                <a:lnTo>
                  <a:pt x="87120" y="13051"/>
                </a:lnTo>
                <a:lnTo>
                  <a:pt x="103490" y="8000"/>
                </a:lnTo>
                <a:lnTo>
                  <a:pt x="111856" y="5319"/>
                </a:lnTo>
                <a:lnTo>
                  <a:pt x="119338" y="3532"/>
                </a:lnTo>
                <a:lnTo>
                  <a:pt x="126232" y="2341"/>
                </a:lnTo>
                <a:lnTo>
                  <a:pt x="132732" y="1547"/>
                </a:lnTo>
                <a:lnTo>
                  <a:pt x="140876" y="1017"/>
                </a:lnTo>
                <a:lnTo>
                  <a:pt x="150115" y="664"/>
                </a:lnTo>
                <a:lnTo>
                  <a:pt x="178666" y="98"/>
                </a:lnTo>
                <a:lnTo>
                  <a:pt x="199306" y="0"/>
                </a:lnTo>
                <a:lnTo>
                  <a:pt x="206213" y="938"/>
                </a:lnTo>
                <a:lnTo>
                  <a:pt x="212723" y="2516"/>
                </a:lnTo>
                <a:lnTo>
                  <a:pt x="218968" y="4521"/>
                </a:lnTo>
                <a:lnTo>
                  <a:pt x="225036" y="6810"/>
                </a:lnTo>
                <a:lnTo>
                  <a:pt x="230987" y="9289"/>
                </a:lnTo>
                <a:lnTo>
                  <a:pt x="236859" y="11893"/>
                </a:lnTo>
                <a:lnTo>
                  <a:pt x="245923" y="17328"/>
                </a:lnTo>
                <a:lnTo>
                  <a:pt x="249674" y="20110"/>
                </a:lnTo>
                <a:lnTo>
                  <a:pt x="252174" y="22918"/>
                </a:lnTo>
                <a:lnTo>
                  <a:pt x="253842" y="25742"/>
                </a:lnTo>
                <a:lnTo>
                  <a:pt x="254953" y="28577"/>
                </a:lnTo>
                <a:lnTo>
                  <a:pt x="258727" y="34268"/>
                </a:lnTo>
                <a:lnTo>
                  <a:pt x="261068" y="37119"/>
                </a:lnTo>
                <a:lnTo>
                  <a:pt x="261675" y="40924"/>
                </a:lnTo>
                <a:lnTo>
                  <a:pt x="259810" y="50233"/>
                </a:lnTo>
                <a:lnTo>
                  <a:pt x="255807" y="58180"/>
                </a:lnTo>
                <a:lnTo>
                  <a:pt x="250852" y="65840"/>
                </a:lnTo>
                <a:lnTo>
                  <a:pt x="245475" y="75594"/>
                </a:lnTo>
                <a:lnTo>
                  <a:pt x="237370" y="83739"/>
                </a:lnTo>
                <a:lnTo>
                  <a:pt x="232542" y="87244"/>
                </a:lnTo>
                <a:lnTo>
                  <a:pt x="212094" y="101280"/>
                </a:lnTo>
                <a:lnTo>
                  <a:pt x="205214" y="105606"/>
                </a:lnTo>
                <a:lnTo>
                  <a:pt x="198722" y="109442"/>
                </a:lnTo>
                <a:lnTo>
                  <a:pt x="192489" y="112953"/>
                </a:lnTo>
                <a:lnTo>
                  <a:pt x="180483" y="119393"/>
                </a:lnTo>
                <a:lnTo>
                  <a:pt x="157254" y="131288"/>
                </a:lnTo>
                <a:lnTo>
                  <a:pt x="148314" y="134527"/>
                </a:lnTo>
                <a:lnTo>
                  <a:pt x="144596" y="135391"/>
                </a:lnTo>
                <a:lnTo>
                  <a:pt x="137925" y="138891"/>
                </a:lnTo>
                <a:lnTo>
                  <a:pt x="134813" y="141157"/>
                </a:lnTo>
                <a:lnTo>
                  <a:pt x="128814" y="143676"/>
                </a:lnTo>
                <a:lnTo>
                  <a:pt x="120222" y="145425"/>
                </a:lnTo>
                <a:lnTo>
                  <a:pt x="111561" y="145687"/>
                </a:lnTo>
                <a:lnTo>
                  <a:pt x="116029" y="141139"/>
                </a:lnTo>
                <a:lnTo>
                  <a:pt x="118310" y="139799"/>
                </a:lnTo>
                <a:lnTo>
                  <a:pt x="127024" y="136960"/>
                </a:lnTo>
                <a:lnTo>
                  <a:pt x="136148" y="132920"/>
                </a:lnTo>
                <a:lnTo>
                  <a:pt x="142200" y="131462"/>
                </a:lnTo>
                <a:lnTo>
                  <a:pt x="149093" y="130490"/>
                </a:lnTo>
                <a:lnTo>
                  <a:pt x="156545" y="129842"/>
                </a:lnTo>
                <a:lnTo>
                  <a:pt x="164371" y="129410"/>
                </a:lnTo>
                <a:lnTo>
                  <a:pt x="180687" y="128930"/>
                </a:lnTo>
                <a:lnTo>
                  <a:pt x="226965" y="128579"/>
                </a:lnTo>
                <a:lnTo>
                  <a:pt x="234178" y="129521"/>
                </a:lnTo>
                <a:lnTo>
                  <a:pt x="241844" y="131101"/>
                </a:lnTo>
                <a:lnTo>
                  <a:pt x="249812" y="133107"/>
                </a:lnTo>
                <a:lnTo>
                  <a:pt x="257029" y="135396"/>
                </a:lnTo>
                <a:lnTo>
                  <a:pt x="263745" y="137875"/>
                </a:lnTo>
                <a:lnTo>
                  <a:pt x="270128" y="140480"/>
                </a:lnTo>
                <a:lnTo>
                  <a:pt x="276288" y="143169"/>
                </a:lnTo>
                <a:lnTo>
                  <a:pt x="288212" y="148698"/>
                </a:lnTo>
                <a:lnTo>
                  <a:pt x="297322" y="154330"/>
                </a:lnTo>
                <a:lnTo>
                  <a:pt x="305498" y="160960"/>
                </a:lnTo>
                <a:lnTo>
                  <a:pt x="315482" y="170257"/>
                </a:lnTo>
                <a:lnTo>
                  <a:pt x="321190" y="178199"/>
                </a:lnTo>
                <a:lnTo>
                  <a:pt x="324679" y="185856"/>
                </a:lnTo>
                <a:lnTo>
                  <a:pt x="329404" y="195610"/>
                </a:lnTo>
                <a:lnTo>
                  <a:pt x="331046" y="200877"/>
                </a:lnTo>
                <a:lnTo>
                  <a:pt x="332140" y="206294"/>
                </a:lnTo>
                <a:lnTo>
                  <a:pt x="332869" y="211811"/>
                </a:lnTo>
                <a:lnTo>
                  <a:pt x="333356" y="217393"/>
                </a:lnTo>
                <a:lnTo>
                  <a:pt x="333680" y="223020"/>
                </a:lnTo>
                <a:lnTo>
                  <a:pt x="333896" y="228676"/>
                </a:lnTo>
                <a:lnTo>
                  <a:pt x="333087" y="234352"/>
                </a:lnTo>
                <a:lnTo>
                  <a:pt x="331596" y="240040"/>
                </a:lnTo>
                <a:lnTo>
                  <a:pt x="329649" y="245738"/>
                </a:lnTo>
                <a:lnTo>
                  <a:pt x="326446" y="251441"/>
                </a:lnTo>
                <a:lnTo>
                  <a:pt x="322406" y="257148"/>
                </a:lnTo>
                <a:lnTo>
                  <a:pt x="317807" y="262858"/>
                </a:lnTo>
                <a:lnTo>
                  <a:pt x="307618" y="271743"/>
                </a:lnTo>
                <a:lnTo>
                  <a:pt x="302234" y="275445"/>
                </a:lnTo>
                <a:lnTo>
                  <a:pt x="296739" y="278866"/>
                </a:lnTo>
                <a:lnTo>
                  <a:pt x="291171" y="282099"/>
                </a:lnTo>
                <a:lnTo>
                  <a:pt x="285555" y="285207"/>
                </a:lnTo>
                <a:lnTo>
                  <a:pt x="278952" y="288232"/>
                </a:lnTo>
                <a:lnTo>
                  <a:pt x="271693" y="291200"/>
                </a:lnTo>
                <a:lnTo>
                  <a:pt x="263997" y="294132"/>
                </a:lnTo>
                <a:lnTo>
                  <a:pt x="247825" y="299930"/>
                </a:lnTo>
                <a:lnTo>
                  <a:pt x="239512" y="302809"/>
                </a:lnTo>
                <a:lnTo>
                  <a:pt x="232065" y="305682"/>
                </a:lnTo>
                <a:lnTo>
                  <a:pt x="225195" y="308549"/>
                </a:lnTo>
                <a:lnTo>
                  <a:pt x="218710" y="311413"/>
                </a:lnTo>
                <a:lnTo>
                  <a:pt x="211529" y="313322"/>
                </a:lnTo>
                <a:lnTo>
                  <a:pt x="203885" y="314595"/>
                </a:lnTo>
                <a:lnTo>
                  <a:pt x="195931" y="315444"/>
                </a:lnTo>
                <a:lnTo>
                  <a:pt x="189676" y="316009"/>
                </a:lnTo>
                <a:lnTo>
                  <a:pt x="180186" y="316638"/>
                </a:lnTo>
                <a:lnTo>
                  <a:pt x="170253" y="316917"/>
                </a:lnTo>
                <a:lnTo>
                  <a:pt x="164937" y="316992"/>
                </a:lnTo>
                <a:lnTo>
                  <a:pt x="159488" y="316089"/>
                </a:lnTo>
                <a:lnTo>
                  <a:pt x="153951" y="314534"/>
                </a:lnTo>
                <a:lnTo>
                  <a:pt x="148354" y="312546"/>
                </a:lnTo>
                <a:lnTo>
                  <a:pt x="142718" y="311220"/>
                </a:lnTo>
                <a:lnTo>
                  <a:pt x="137055" y="310336"/>
                </a:lnTo>
                <a:lnTo>
                  <a:pt x="131375" y="309747"/>
                </a:lnTo>
                <a:lnTo>
                  <a:pt x="122524" y="306552"/>
                </a:lnTo>
                <a:lnTo>
                  <a:pt x="112186" y="299398"/>
                </a:lnTo>
                <a:lnTo>
                  <a:pt x="109081" y="296740"/>
                </a:lnTo>
                <a:lnTo>
                  <a:pt x="106059" y="294968"/>
                </a:lnTo>
                <a:lnTo>
                  <a:pt x="100160" y="292999"/>
                </a:lnTo>
                <a:lnTo>
                  <a:pt x="98206" y="291521"/>
                </a:lnTo>
                <a:lnTo>
                  <a:pt x="96903" y="289583"/>
                </a:lnTo>
                <a:lnTo>
                  <a:pt x="94298" y="28285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345"/>
          <p:cNvSpPr/>
          <p:nvPr/>
        </p:nvSpPr>
        <p:spPr>
          <a:xfrm>
            <a:off x="3174682" y="2271743"/>
            <a:ext cx="317183" cy="34260"/>
          </a:xfrm>
          <a:custGeom>
            <a:avLst/>
            <a:gdLst/>
            <a:ahLst/>
            <a:cxnLst/>
            <a:rect l="0" t="0" r="0" b="0"/>
            <a:pathLst>
              <a:path w="317183" h="34260">
                <a:moveTo>
                  <a:pt x="0" y="34259"/>
                </a:moveTo>
                <a:lnTo>
                  <a:pt x="21238" y="34259"/>
                </a:lnTo>
                <a:lnTo>
                  <a:pt x="23684" y="33307"/>
                </a:lnTo>
                <a:lnTo>
                  <a:pt x="26266" y="31719"/>
                </a:lnTo>
                <a:lnTo>
                  <a:pt x="28941" y="29708"/>
                </a:lnTo>
                <a:lnTo>
                  <a:pt x="32629" y="28367"/>
                </a:lnTo>
                <a:lnTo>
                  <a:pt x="36993" y="27474"/>
                </a:lnTo>
                <a:lnTo>
                  <a:pt x="41807" y="26878"/>
                </a:lnTo>
                <a:lnTo>
                  <a:pt x="46921" y="26481"/>
                </a:lnTo>
                <a:lnTo>
                  <a:pt x="52236" y="26216"/>
                </a:lnTo>
                <a:lnTo>
                  <a:pt x="57684" y="26040"/>
                </a:lnTo>
                <a:lnTo>
                  <a:pt x="63221" y="24969"/>
                </a:lnTo>
                <a:lnTo>
                  <a:pt x="68817" y="23303"/>
                </a:lnTo>
                <a:lnTo>
                  <a:pt x="74453" y="21240"/>
                </a:lnTo>
                <a:lnTo>
                  <a:pt x="80115" y="19865"/>
                </a:lnTo>
                <a:lnTo>
                  <a:pt x="85795" y="18948"/>
                </a:lnTo>
                <a:lnTo>
                  <a:pt x="91487" y="18336"/>
                </a:lnTo>
                <a:lnTo>
                  <a:pt x="97186" y="17929"/>
                </a:lnTo>
                <a:lnTo>
                  <a:pt x="102891" y="17657"/>
                </a:lnTo>
                <a:lnTo>
                  <a:pt x="114309" y="17356"/>
                </a:lnTo>
                <a:lnTo>
                  <a:pt x="147427" y="17146"/>
                </a:lnTo>
                <a:lnTo>
                  <a:pt x="154482" y="16183"/>
                </a:lnTo>
                <a:lnTo>
                  <a:pt x="161091" y="14588"/>
                </a:lnTo>
                <a:lnTo>
                  <a:pt x="167401" y="12573"/>
                </a:lnTo>
                <a:lnTo>
                  <a:pt x="174466" y="11229"/>
                </a:lnTo>
                <a:lnTo>
                  <a:pt x="182033" y="10333"/>
                </a:lnTo>
                <a:lnTo>
                  <a:pt x="189935" y="9736"/>
                </a:lnTo>
                <a:lnTo>
                  <a:pt x="197109" y="9338"/>
                </a:lnTo>
                <a:lnTo>
                  <a:pt x="210159" y="8896"/>
                </a:lnTo>
                <a:lnTo>
                  <a:pt x="228216" y="8646"/>
                </a:lnTo>
                <a:lnTo>
                  <a:pt x="234059" y="7659"/>
                </a:lnTo>
                <a:lnTo>
                  <a:pt x="239859" y="6048"/>
                </a:lnTo>
                <a:lnTo>
                  <a:pt x="245631" y="4022"/>
                </a:lnTo>
                <a:lnTo>
                  <a:pt x="251384" y="2671"/>
                </a:lnTo>
                <a:lnTo>
                  <a:pt x="257124" y="1770"/>
                </a:lnTo>
                <a:lnTo>
                  <a:pt x="262856" y="1170"/>
                </a:lnTo>
                <a:lnTo>
                  <a:pt x="271765" y="503"/>
                </a:lnTo>
                <a:lnTo>
                  <a:pt x="279852" y="206"/>
                </a:lnTo>
                <a:lnTo>
                  <a:pt x="301554" y="0"/>
                </a:lnTo>
                <a:lnTo>
                  <a:pt x="303906" y="943"/>
                </a:lnTo>
                <a:lnTo>
                  <a:pt x="305474" y="2523"/>
                </a:lnTo>
                <a:lnTo>
                  <a:pt x="307991" y="7353"/>
                </a:lnTo>
                <a:lnTo>
                  <a:pt x="309149" y="7749"/>
                </a:lnTo>
                <a:lnTo>
                  <a:pt x="317182" y="854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346"/>
          <p:cNvSpPr/>
          <p:nvPr/>
        </p:nvSpPr>
        <p:spPr>
          <a:xfrm>
            <a:off x="3294697" y="2366010"/>
            <a:ext cx="265749" cy="25718"/>
          </a:xfrm>
          <a:custGeom>
            <a:avLst/>
            <a:gdLst/>
            <a:ahLst/>
            <a:cxnLst/>
            <a:rect l="0" t="0" r="0" b="0"/>
            <a:pathLst>
              <a:path w="265749" h="25718">
                <a:moveTo>
                  <a:pt x="0" y="25717"/>
                </a:moveTo>
                <a:lnTo>
                  <a:pt x="4551" y="21166"/>
                </a:lnTo>
                <a:lnTo>
                  <a:pt x="6844" y="19825"/>
                </a:lnTo>
                <a:lnTo>
                  <a:pt x="9325" y="18932"/>
                </a:lnTo>
                <a:lnTo>
                  <a:pt x="11932" y="18336"/>
                </a:lnTo>
                <a:lnTo>
                  <a:pt x="19908" y="17674"/>
                </a:lnTo>
                <a:lnTo>
                  <a:pt x="29803" y="17380"/>
                </a:lnTo>
                <a:lnTo>
                  <a:pt x="57312" y="17176"/>
                </a:lnTo>
                <a:lnTo>
                  <a:pt x="62973" y="16213"/>
                </a:lnTo>
                <a:lnTo>
                  <a:pt x="68652" y="14618"/>
                </a:lnTo>
                <a:lnTo>
                  <a:pt x="74343" y="12603"/>
                </a:lnTo>
                <a:lnTo>
                  <a:pt x="80042" y="11259"/>
                </a:lnTo>
                <a:lnTo>
                  <a:pt x="85747" y="10364"/>
                </a:lnTo>
                <a:lnTo>
                  <a:pt x="91454" y="9766"/>
                </a:lnTo>
                <a:lnTo>
                  <a:pt x="98117" y="9368"/>
                </a:lnTo>
                <a:lnTo>
                  <a:pt x="113140" y="8926"/>
                </a:lnTo>
                <a:lnTo>
                  <a:pt x="133112" y="8677"/>
                </a:lnTo>
                <a:lnTo>
                  <a:pt x="139224" y="7690"/>
                </a:lnTo>
                <a:lnTo>
                  <a:pt x="145203" y="6079"/>
                </a:lnTo>
                <a:lnTo>
                  <a:pt x="151095" y="4052"/>
                </a:lnTo>
                <a:lnTo>
                  <a:pt x="156927" y="2702"/>
                </a:lnTo>
                <a:lnTo>
                  <a:pt x="162721" y="1801"/>
                </a:lnTo>
                <a:lnTo>
                  <a:pt x="168488" y="1200"/>
                </a:lnTo>
                <a:lnTo>
                  <a:pt x="174238" y="800"/>
                </a:lnTo>
                <a:lnTo>
                  <a:pt x="179976" y="533"/>
                </a:lnTo>
                <a:lnTo>
                  <a:pt x="191432" y="237"/>
                </a:lnTo>
                <a:lnTo>
                  <a:pt x="265748"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347"/>
          <p:cNvSpPr/>
          <p:nvPr/>
        </p:nvSpPr>
        <p:spPr>
          <a:xfrm>
            <a:off x="3706177" y="2220277"/>
            <a:ext cx="68581" cy="300038"/>
          </a:xfrm>
          <a:custGeom>
            <a:avLst/>
            <a:gdLst/>
            <a:ahLst/>
            <a:cxnLst/>
            <a:rect l="0" t="0" r="0" b="0"/>
            <a:pathLst>
              <a:path w="68581" h="300038">
                <a:moveTo>
                  <a:pt x="0" y="0"/>
                </a:moveTo>
                <a:lnTo>
                  <a:pt x="4551" y="0"/>
                </a:lnTo>
                <a:lnTo>
                  <a:pt x="5891" y="953"/>
                </a:lnTo>
                <a:lnTo>
                  <a:pt x="6785" y="2540"/>
                </a:lnTo>
                <a:lnTo>
                  <a:pt x="7778" y="6844"/>
                </a:lnTo>
                <a:lnTo>
                  <a:pt x="8337" y="14622"/>
                </a:lnTo>
                <a:lnTo>
                  <a:pt x="8503" y="23912"/>
                </a:lnTo>
                <a:lnTo>
                  <a:pt x="8541" y="33170"/>
                </a:lnTo>
                <a:lnTo>
                  <a:pt x="9504" y="37353"/>
                </a:lnTo>
                <a:lnTo>
                  <a:pt x="11099" y="41095"/>
                </a:lnTo>
                <a:lnTo>
                  <a:pt x="13114" y="44542"/>
                </a:lnTo>
                <a:lnTo>
                  <a:pt x="14458" y="48744"/>
                </a:lnTo>
                <a:lnTo>
                  <a:pt x="15353" y="53451"/>
                </a:lnTo>
                <a:lnTo>
                  <a:pt x="15950" y="58494"/>
                </a:lnTo>
                <a:lnTo>
                  <a:pt x="16349" y="63761"/>
                </a:lnTo>
                <a:lnTo>
                  <a:pt x="16614" y="69178"/>
                </a:lnTo>
                <a:lnTo>
                  <a:pt x="16791" y="74693"/>
                </a:lnTo>
                <a:lnTo>
                  <a:pt x="17862" y="81228"/>
                </a:lnTo>
                <a:lnTo>
                  <a:pt x="19528" y="88442"/>
                </a:lnTo>
                <a:lnTo>
                  <a:pt x="21591" y="96109"/>
                </a:lnTo>
                <a:lnTo>
                  <a:pt x="22966" y="103125"/>
                </a:lnTo>
                <a:lnTo>
                  <a:pt x="23884" y="109708"/>
                </a:lnTo>
                <a:lnTo>
                  <a:pt x="24495" y="116001"/>
                </a:lnTo>
                <a:lnTo>
                  <a:pt x="25855" y="122101"/>
                </a:lnTo>
                <a:lnTo>
                  <a:pt x="27714" y="128074"/>
                </a:lnTo>
                <a:lnTo>
                  <a:pt x="29906" y="133960"/>
                </a:lnTo>
                <a:lnTo>
                  <a:pt x="32320" y="139789"/>
                </a:lnTo>
                <a:lnTo>
                  <a:pt x="34882" y="145580"/>
                </a:lnTo>
                <a:lnTo>
                  <a:pt x="37542" y="151346"/>
                </a:lnTo>
                <a:lnTo>
                  <a:pt x="39316" y="157095"/>
                </a:lnTo>
                <a:lnTo>
                  <a:pt x="40498" y="162832"/>
                </a:lnTo>
                <a:lnTo>
                  <a:pt x="41286" y="168562"/>
                </a:lnTo>
                <a:lnTo>
                  <a:pt x="41812" y="175240"/>
                </a:lnTo>
                <a:lnTo>
                  <a:pt x="42162" y="182549"/>
                </a:lnTo>
                <a:lnTo>
                  <a:pt x="42396" y="190280"/>
                </a:lnTo>
                <a:lnTo>
                  <a:pt x="43504" y="196386"/>
                </a:lnTo>
                <a:lnTo>
                  <a:pt x="45195" y="201409"/>
                </a:lnTo>
                <a:lnTo>
                  <a:pt x="47275" y="205710"/>
                </a:lnTo>
                <a:lnTo>
                  <a:pt x="48662" y="210482"/>
                </a:lnTo>
                <a:lnTo>
                  <a:pt x="49586" y="215569"/>
                </a:lnTo>
                <a:lnTo>
                  <a:pt x="50203" y="220865"/>
                </a:lnTo>
                <a:lnTo>
                  <a:pt x="51566" y="226301"/>
                </a:lnTo>
                <a:lnTo>
                  <a:pt x="53428" y="231830"/>
                </a:lnTo>
                <a:lnTo>
                  <a:pt x="55621" y="237421"/>
                </a:lnTo>
                <a:lnTo>
                  <a:pt x="57083" y="242100"/>
                </a:lnTo>
                <a:lnTo>
                  <a:pt x="58708" y="249840"/>
                </a:lnTo>
                <a:lnTo>
                  <a:pt x="59430" y="258995"/>
                </a:lnTo>
                <a:lnTo>
                  <a:pt x="59622" y="264104"/>
                </a:lnTo>
                <a:lnTo>
                  <a:pt x="60703" y="268461"/>
                </a:lnTo>
                <a:lnTo>
                  <a:pt x="62377" y="272320"/>
                </a:lnTo>
                <a:lnTo>
                  <a:pt x="67355" y="280804"/>
                </a:lnTo>
                <a:lnTo>
                  <a:pt x="68035" y="284504"/>
                </a:lnTo>
                <a:lnTo>
                  <a:pt x="68532" y="293394"/>
                </a:lnTo>
                <a:lnTo>
                  <a:pt x="68580" y="30003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348"/>
          <p:cNvSpPr/>
          <p:nvPr/>
        </p:nvSpPr>
        <p:spPr>
          <a:xfrm>
            <a:off x="3826192" y="2181147"/>
            <a:ext cx="385763" cy="279161"/>
          </a:xfrm>
          <a:custGeom>
            <a:avLst/>
            <a:gdLst/>
            <a:ahLst/>
            <a:cxnLst/>
            <a:rect l="0" t="0" r="0" b="0"/>
            <a:pathLst>
              <a:path w="385763" h="279161">
                <a:moveTo>
                  <a:pt x="0" y="81992"/>
                </a:moveTo>
                <a:lnTo>
                  <a:pt x="0" y="77442"/>
                </a:lnTo>
                <a:lnTo>
                  <a:pt x="953" y="75148"/>
                </a:lnTo>
                <a:lnTo>
                  <a:pt x="6785" y="67165"/>
                </a:lnTo>
                <a:lnTo>
                  <a:pt x="7381" y="66392"/>
                </a:lnTo>
                <a:lnTo>
                  <a:pt x="10583" y="60454"/>
                </a:lnTo>
                <a:lnTo>
                  <a:pt x="15181" y="52417"/>
                </a:lnTo>
                <a:lnTo>
                  <a:pt x="20400" y="45671"/>
                </a:lnTo>
                <a:lnTo>
                  <a:pt x="28434" y="39497"/>
                </a:lnTo>
                <a:lnTo>
                  <a:pt x="38355" y="33578"/>
                </a:lnTo>
                <a:lnTo>
                  <a:pt x="49114" y="27773"/>
                </a:lnTo>
                <a:lnTo>
                  <a:pt x="65882" y="19149"/>
                </a:lnTo>
                <a:lnTo>
                  <a:pt x="72496" y="16284"/>
                </a:lnTo>
                <a:lnTo>
                  <a:pt x="79763" y="13422"/>
                </a:lnTo>
                <a:lnTo>
                  <a:pt x="87465" y="10561"/>
                </a:lnTo>
                <a:lnTo>
                  <a:pt x="94505" y="8654"/>
                </a:lnTo>
                <a:lnTo>
                  <a:pt x="101103" y="7383"/>
                </a:lnTo>
                <a:lnTo>
                  <a:pt x="107407" y="6535"/>
                </a:lnTo>
                <a:lnTo>
                  <a:pt x="113515" y="5970"/>
                </a:lnTo>
                <a:lnTo>
                  <a:pt x="125381" y="5342"/>
                </a:lnTo>
                <a:lnTo>
                  <a:pt x="132165" y="4222"/>
                </a:lnTo>
                <a:lnTo>
                  <a:pt x="139545" y="2523"/>
                </a:lnTo>
                <a:lnTo>
                  <a:pt x="147323" y="438"/>
                </a:lnTo>
                <a:lnTo>
                  <a:pt x="154413" y="0"/>
                </a:lnTo>
                <a:lnTo>
                  <a:pt x="161044" y="661"/>
                </a:lnTo>
                <a:lnTo>
                  <a:pt x="167370" y="2054"/>
                </a:lnTo>
                <a:lnTo>
                  <a:pt x="173493" y="2983"/>
                </a:lnTo>
                <a:lnTo>
                  <a:pt x="185375" y="4014"/>
                </a:lnTo>
                <a:lnTo>
                  <a:pt x="190259" y="5242"/>
                </a:lnTo>
                <a:lnTo>
                  <a:pt x="198224" y="9146"/>
                </a:lnTo>
                <a:lnTo>
                  <a:pt x="207480" y="14056"/>
                </a:lnTo>
                <a:lnTo>
                  <a:pt x="216991" y="19414"/>
                </a:lnTo>
                <a:lnTo>
                  <a:pt x="224393" y="24970"/>
                </a:lnTo>
                <a:lnTo>
                  <a:pt x="230858" y="33154"/>
                </a:lnTo>
                <a:lnTo>
                  <a:pt x="233915" y="38003"/>
                </a:lnTo>
                <a:lnTo>
                  <a:pt x="239852" y="45932"/>
                </a:lnTo>
                <a:lnTo>
                  <a:pt x="245666" y="53583"/>
                </a:lnTo>
                <a:lnTo>
                  <a:pt x="248550" y="58290"/>
                </a:lnTo>
                <a:lnTo>
                  <a:pt x="251425" y="63334"/>
                </a:lnTo>
                <a:lnTo>
                  <a:pt x="253342" y="69553"/>
                </a:lnTo>
                <a:lnTo>
                  <a:pt x="254620" y="76557"/>
                </a:lnTo>
                <a:lnTo>
                  <a:pt x="255472" y="84084"/>
                </a:lnTo>
                <a:lnTo>
                  <a:pt x="256039" y="90054"/>
                </a:lnTo>
                <a:lnTo>
                  <a:pt x="256418" y="94987"/>
                </a:lnTo>
                <a:lnTo>
                  <a:pt x="256670" y="99228"/>
                </a:lnTo>
                <a:lnTo>
                  <a:pt x="256951" y="111560"/>
                </a:lnTo>
                <a:lnTo>
                  <a:pt x="257025" y="118850"/>
                </a:lnTo>
                <a:lnTo>
                  <a:pt x="256123" y="125614"/>
                </a:lnTo>
                <a:lnTo>
                  <a:pt x="254569" y="132028"/>
                </a:lnTo>
                <a:lnTo>
                  <a:pt x="252580" y="138210"/>
                </a:lnTo>
                <a:lnTo>
                  <a:pt x="250301" y="144236"/>
                </a:lnTo>
                <a:lnTo>
                  <a:pt x="247830" y="150158"/>
                </a:lnTo>
                <a:lnTo>
                  <a:pt x="245230" y="156011"/>
                </a:lnTo>
                <a:lnTo>
                  <a:pt x="239801" y="167595"/>
                </a:lnTo>
                <a:lnTo>
                  <a:pt x="228555" y="190553"/>
                </a:lnTo>
                <a:lnTo>
                  <a:pt x="225713" y="195324"/>
                </a:lnTo>
                <a:lnTo>
                  <a:pt x="220014" y="203165"/>
                </a:lnTo>
                <a:lnTo>
                  <a:pt x="216209" y="207541"/>
                </a:lnTo>
                <a:lnTo>
                  <a:pt x="211766" y="212364"/>
                </a:lnTo>
                <a:lnTo>
                  <a:pt x="198953" y="225714"/>
                </a:lnTo>
                <a:lnTo>
                  <a:pt x="186090" y="238758"/>
                </a:lnTo>
                <a:lnTo>
                  <a:pt x="177639" y="244693"/>
                </a:lnTo>
                <a:lnTo>
                  <a:pt x="168486" y="250507"/>
                </a:lnTo>
                <a:lnTo>
                  <a:pt x="157977" y="258182"/>
                </a:lnTo>
                <a:lnTo>
                  <a:pt x="147879" y="261832"/>
                </a:lnTo>
                <a:lnTo>
                  <a:pt x="138431" y="266061"/>
                </a:lnTo>
                <a:lnTo>
                  <a:pt x="131504" y="269247"/>
                </a:lnTo>
                <a:lnTo>
                  <a:pt x="120444" y="270553"/>
                </a:lnTo>
                <a:lnTo>
                  <a:pt x="120053" y="270584"/>
                </a:lnTo>
                <a:lnTo>
                  <a:pt x="127399" y="277968"/>
                </a:lnTo>
                <a:lnTo>
                  <a:pt x="130599" y="278630"/>
                </a:lnTo>
                <a:lnTo>
                  <a:pt x="140415" y="279055"/>
                </a:lnTo>
                <a:lnTo>
                  <a:pt x="385762" y="27916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349"/>
          <p:cNvSpPr/>
          <p:nvPr/>
        </p:nvSpPr>
        <p:spPr>
          <a:xfrm>
            <a:off x="4400550" y="2228978"/>
            <a:ext cx="402908" cy="239421"/>
          </a:xfrm>
          <a:custGeom>
            <a:avLst/>
            <a:gdLst/>
            <a:ahLst/>
            <a:cxnLst/>
            <a:rect l="0" t="0" r="0" b="0"/>
            <a:pathLst>
              <a:path w="402908" h="239421">
                <a:moveTo>
                  <a:pt x="0" y="214184"/>
                </a:moveTo>
                <a:lnTo>
                  <a:pt x="0" y="206803"/>
                </a:lnTo>
                <a:lnTo>
                  <a:pt x="4550" y="201414"/>
                </a:lnTo>
                <a:lnTo>
                  <a:pt x="7796" y="199955"/>
                </a:lnTo>
                <a:lnTo>
                  <a:pt x="16482" y="198335"/>
                </a:lnTo>
                <a:lnTo>
                  <a:pt x="20513" y="195998"/>
                </a:lnTo>
                <a:lnTo>
                  <a:pt x="24153" y="192535"/>
                </a:lnTo>
                <a:lnTo>
                  <a:pt x="27532" y="188321"/>
                </a:lnTo>
                <a:lnTo>
                  <a:pt x="33826" y="181100"/>
                </a:lnTo>
                <a:lnTo>
                  <a:pt x="36838" y="177840"/>
                </a:lnTo>
                <a:lnTo>
                  <a:pt x="45265" y="171679"/>
                </a:lnTo>
                <a:lnTo>
                  <a:pt x="54407" y="165765"/>
                </a:lnTo>
                <a:lnTo>
                  <a:pt x="61646" y="159962"/>
                </a:lnTo>
                <a:lnTo>
                  <a:pt x="64909" y="156129"/>
                </a:lnTo>
                <a:lnTo>
                  <a:pt x="68038" y="151668"/>
                </a:lnTo>
                <a:lnTo>
                  <a:pt x="71076" y="146789"/>
                </a:lnTo>
                <a:lnTo>
                  <a:pt x="74054" y="142584"/>
                </a:lnTo>
                <a:lnTo>
                  <a:pt x="79902" y="135372"/>
                </a:lnTo>
                <a:lnTo>
                  <a:pt x="82796" y="131163"/>
                </a:lnTo>
                <a:lnTo>
                  <a:pt x="85677" y="126451"/>
                </a:lnTo>
                <a:lnTo>
                  <a:pt x="88550" y="121406"/>
                </a:lnTo>
                <a:lnTo>
                  <a:pt x="91418" y="117089"/>
                </a:lnTo>
                <a:lnTo>
                  <a:pt x="97146" y="109753"/>
                </a:lnTo>
                <a:lnTo>
                  <a:pt x="99053" y="105511"/>
                </a:lnTo>
                <a:lnTo>
                  <a:pt x="100326" y="100778"/>
                </a:lnTo>
                <a:lnTo>
                  <a:pt x="101174" y="95718"/>
                </a:lnTo>
                <a:lnTo>
                  <a:pt x="102692" y="90439"/>
                </a:lnTo>
                <a:lnTo>
                  <a:pt x="104656" y="85015"/>
                </a:lnTo>
                <a:lnTo>
                  <a:pt x="106918" y="79494"/>
                </a:lnTo>
                <a:lnTo>
                  <a:pt x="108426" y="73908"/>
                </a:lnTo>
                <a:lnTo>
                  <a:pt x="109431" y="68279"/>
                </a:lnTo>
                <a:lnTo>
                  <a:pt x="110101" y="62622"/>
                </a:lnTo>
                <a:lnTo>
                  <a:pt x="110548" y="56945"/>
                </a:lnTo>
                <a:lnTo>
                  <a:pt x="110847" y="51256"/>
                </a:lnTo>
                <a:lnTo>
                  <a:pt x="111266" y="36686"/>
                </a:lnTo>
                <a:lnTo>
                  <a:pt x="111407" y="18680"/>
                </a:lnTo>
                <a:lnTo>
                  <a:pt x="110466" y="15268"/>
                </a:lnTo>
                <a:lnTo>
                  <a:pt x="108887" y="12993"/>
                </a:lnTo>
                <a:lnTo>
                  <a:pt x="102112" y="7252"/>
                </a:lnTo>
                <a:lnTo>
                  <a:pt x="99507" y="4792"/>
                </a:lnTo>
                <a:lnTo>
                  <a:pt x="96818" y="3152"/>
                </a:lnTo>
                <a:lnTo>
                  <a:pt x="87374" y="303"/>
                </a:lnTo>
                <a:lnTo>
                  <a:pt x="81663" y="0"/>
                </a:lnTo>
                <a:lnTo>
                  <a:pt x="79207" y="909"/>
                </a:lnTo>
                <a:lnTo>
                  <a:pt x="73938" y="4460"/>
                </a:lnTo>
                <a:lnTo>
                  <a:pt x="72152" y="6741"/>
                </a:lnTo>
                <a:lnTo>
                  <a:pt x="70961" y="9213"/>
                </a:lnTo>
                <a:lnTo>
                  <a:pt x="70167" y="11815"/>
                </a:lnTo>
                <a:lnTo>
                  <a:pt x="66745" y="17245"/>
                </a:lnTo>
                <a:lnTo>
                  <a:pt x="62049" y="22833"/>
                </a:lnTo>
                <a:lnTo>
                  <a:pt x="56787" y="28492"/>
                </a:lnTo>
                <a:lnTo>
                  <a:pt x="54050" y="32287"/>
                </a:lnTo>
                <a:lnTo>
                  <a:pt x="51274" y="36722"/>
                </a:lnTo>
                <a:lnTo>
                  <a:pt x="48470" y="41583"/>
                </a:lnTo>
                <a:lnTo>
                  <a:pt x="46601" y="46729"/>
                </a:lnTo>
                <a:lnTo>
                  <a:pt x="45354" y="52065"/>
                </a:lnTo>
                <a:lnTo>
                  <a:pt x="44524" y="57527"/>
                </a:lnTo>
                <a:lnTo>
                  <a:pt x="43017" y="63074"/>
                </a:lnTo>
                <a:lnTo>
                  <a:pt x="41061" y="68676"/>
                </a:lnTo>
                <a:lnTo>
                  <a:pt x="38804" y="74316"/>
                </a:lnTo>
                <a:lnTo>
                  <a:pt x="37299" y="79982"/>
                </a:lnTo>
                <a:lnTo>
                  <a:pt x="36296" y="85663"/>
                </a:lnTo>
                <a:lnTo>
                  <a:pt x="35627" y="91356"/>
                </a:lnTo>
                <a:lnTo>
                  <a:pt x="35181" y="98009"/>
                </a:lnTo>
                <a:lnTo>
                  <a:pt x="34884" y="105301"/>
                </a:lnTo>
                <a:lnTo>
                  <a:pt x="34685" y="113021"/>
                </a:lnTo>
                <a:lnTo>
                  <a:pt x="35506" y="120072"/>
                </a:lnTo>
                <a:lnTo>
                  <a:pt x="37005" y="126678"/>
                </a:lnTo>
                <a:lnTo>
                  <a:pt x="38958" y="132986"/>
                </a:lnTo>
                <a:lnTo>
                  <a:pt x="41212" y="139097"/>
                </a:lnTo>
                <a:lnTo>
                  <a:pt x="43667" y="145076"/>
                </a:lnTo>
                <a:lnTo>
                  <a:pt x="46256" y="150967"/>
                </a:lnTo>
                <a:lnTo>
                  <a:pt x="47982" y="156800"/>
                </a:lnTo>
                <a:lnTo>
                  <a:pt x="49133" y="162593"/>
                </a:lnTo>
                <a:lnTo>
                  <a:pt x="49900" y="168360"/>
                </a:lnTo>
                <a:lnTo>
                  <a:pt x="51364" y="174110"/>
                </a:lnTo>
                <a:lnTo>
                  <a:pt x="53292" y="179848"/>
                </a:lnTo>
                <a:lnTo>
                  <a:pt x="55531" y="185578"/>
                </a:lnTo>
                <a:lnTo>
                  <a:pt x="58928" y="190351"/>
                </a:lnTo>
                <a:lnTo>
                  <a:pt x="63098" y="194485"/>
                </a:lnTo>
                <a:lnTo>
                  <a:pt x="67783" y="198194"/>
                </a:lnTo>
                <a:lnTo>
                  <a:pt x="71858" y="202572"/>
                </a:lnTo>
                <a:lnTo>
                  <a:pt x="75528" y="207395"/>
                </a:lnTo>
                <a:lnTo>
                  <a:pt x="78927" y="212515"/>
                </a:lnTo>
                <a:lnTo>
                  <a:pt x="83098" y="215929"/>
                </a:lnTo>
                <a:lnTo>
                  <a:pt x="87783" y="218205"/>
                </a:lnTo>
                <a:lnTo>
                  <a:pt x="98069" y="221686"/>
                </a:lnTo>
                <a:lnTo>
                  <a:pt x="108991" y="226408"/>
                </a:lnTo>
                <a:lnTo>
                  <a:pt x="120196" y="231682"/>
                </a:lnTo>
                <a:lnTo>
                  <a:pt x="131525" y="236248"/>
                </a:lnTo>
                <a:lnTo>
                  <a:pt x="142910" y="238278"/>
                </a:lnTo>
                <a:lnTo>
                  <a:pt x="154320" y="239180"/>
                </a:lnTo>
                <a:lnTo>
                  <a:pt x="160030" y="239420"/>
                </a:lnTo>
                <a:lnTo>
                  <a:pt x="171454" y="237148"/>
                </a:lnTo>
                <a:lnTo>
                  <a:pt x="183834" y="233915"/>
                </a:lnTo>
                <a:lnTo>
                  <a:pt x="191136" y="233053"/>
                </a:lnTo>
                <a:lnTo>
                  <a:pt x="198861" y="232479"/>
                </a:lnTo>
                <a:lnTo>
                  <a:pt x="205916" y="231143"/>
                </a:lnTo>
                <a:lnTo>
                  <a:pt x="212525" y="229300"/>
                </a:lnTo>
                <a:lnTo>
                  <a:pt x="224948" y="224712"/>
                </a:lnTo>
                <a:lnTo>
                  <a:pt x="236819" y="219498"/>
                </a:lnTo>
                <a:lnTo>
                  <a:pt x="242652" y="215822"/>
                </a:lnTo>
                <a:lnTo>
                  <a:pt x="248445" y="211466"/>
                </a:lnTo>
                <a:lnTo>
                  <a:pt x="254213" y="206657"/>
                </a:lnTo>
                <a:lnTo>
                  <a:pt x="259962" y="202498"/>
                </a:lnTo>
                <a:lnTo>
                  <a:pt x="271431" y="195338"/>
                </a:lnTo>
                <a:lnTo>
                  <a:pt x="276204" y="191143"/>
                </a:lnTo>
                <a:lnTo>
                  <a:pt x="280338" y="186441"/>
                </a:lnTo>
                <a:lnTo>
                  <a:pt x="284047" y="181401"/>
                </a:lnTo>
                <a:lnTo>
                  <a:pt x="288425" y="176136"/>
                </a:lnTo>
                <a:lnTo>
                  <a:pt x="293247" y="170721"/>
                </a:lnTo>
                <a:lnTo>
                  <a:pt x="298368" y="165206"/>
                </a:lnTo>
                <a:lnTo>
                  <a:pt x="301782" y="160577"/>
                </a:lnTo>
                <a:lnTo>
                  <a:pt x="304058" y="156539"/>
                </a:lnTo>
                <a:lnTo>
                  <a:pt x="305575" y="152894"/>
                </a:lnTo>
                <a:lnTo>
                  <a:pt x="307539" y="148559"/>
                </a:lnTo>
                <a:lnTo>
                  <a:pt x="312261" y="138662"/>
                </a:lnTo>
                <a:lnTo>
                  <a:pt x="313901" y="134309"/>
                </a:lnTo>
                <a:lnTo>
                  <a:pt x="315724" y="126932"/>
                </a:lnTo>
                <a:lnTo>
                  <a:pt x="317163" y="122678"/>
                </a:lnTo>
                <a:lnTo>
                  <a:pt x="319074" y="117938"/>
                </a:lnTo>
                <a:lnTo>
                  <a:pt x="321301" y="112872"/>
                </a:lnTo>
                <a:lnTo>
                  <a:pt x="322785" y="108543"/>
                </a:lnTo>
                <a:lnTo>
                  <a:pt x="324435" y="101192"/>
                </a:lnTo>
                <a:lnTo>
                  <a:pt x="323922" y="97899"/>
                </a:lnTo>
                <a:lnTo>
                  <a:pt x="320812" y="91699"/>
                </a:lnTo>
                <a:lnTo>
                  <a:pt x="318258" y="87405"/>
                </a:lnTo>
                <a:lnTo>
                  <a:pt x="316946" y="86802"/>
                </a:lnTo>
                <a:lnTo>
                  <a:pt x="310551" y="85954"/>
                </a:lnTo>
                <a:lnTo>
                  <a:pt x="299856" y="85667"/>
                </a:lnTo>
                <a:lnTo>
                  <a:pt x="288571" y="85610"/>
                </a:lnTo>
                <a:lnTo>
                  <a:pt x="285726" y="86558"/>
                </a:lnTo>
                <a:lnTo>
                  <a:pt x="280024" y="90151"/>
                </a:lnTo>
                <a:lnTo>
                  <a:pt x="274315" y="97464"/>
                </a:lnTo>
                <a:lnTo>
                  <a:pt x="271459" y="102080"/>
                </a:lnTo>
                <a:lnTo>
                  <a:pt x="268602" y="106111"/>
                </a:lnTo>
                <a:lnTo>
                  <a:pt x="262888" y="113129"/>
                </a:lnTo>
                <a:lnTo>
                  <a:pt x="259714" y="119423"/>
                </a:lnTo>
                <a:lnTo>
                  <a:pt x="257351" y="126348"/>
                </a:lnTo>
                <a:lnTo>
                  <a:pt x="255387" y="130862"/>
                </a:lnTo>
                <a:lnTo>
                  <a:pt x="253125" y="135776"/>
                </a:lnTo>
                <a:lnTo>
                  <a:pt x="251618" y="140957"/>
                </a:lnTo>
                <a:lnTo>
                  <a:pt x="250613" y="146316"/>
                </a:lnTo>
                <a:lnTo>
                  <a:pt x="249942" y="151793"/>
                </a:lnTo>
                <a:lnTo>
                  <a:pt x="248543" y="156398"/>
                </a:lnTo>
                <a:lnTo>
                  <a:pt x="246658" y="160420"/>
                </a:lnTo>
                <a:lnTo>
                  <a:pt x="244449" y="164054"/>
                </a:lnTo>
                <a:lnTo>
                  <a:pt x="242975" y="168381"/>
                </a:lnTo>
                <a:lnTo>
                  <a:pt x="241994" y="173171"/>
                </a:lnTo>
                <a:lnTo>
                  <a:pt x="241339" y="178270"/>
                </a:lnTo>
                <a:lnTo>
                  <a:pt x="241855" y="182621"/>
                </a:lnTo>
                <a:lnTo>
                  <a:pt x="243152" y="186475"/>
                </a:lnTo>
                <a:lnTo>
                  <a:pt x="247132" y="193296"/>
                </a:lnTo>
                <a:lnTo>
                  <a:pt x="252076" y="199503"/>
                </a:lnTo>
                <a:lnTo>
                  <a:pt x="253775" y="202492"/>
                </a:lnTo>
                <a:lnTo>
                  <a:pt x="255664" y="208352"/>
                </a:lnTo>
                <a:lnTo>
                  <a:pt x="259043" y="214132"/>
                </a:lnTo>
                <a:lnTo>
                  <a:pt x="261278" y="217007"/>
                </a:lnTo>
                <a:lnTo>
                  <a:pt x="264673" y="218923"/>
                </a:lnTo>
                <a:lnTo>
                  <a:pt x="273525" y="221053"/>
                </a:lnTo>
                <a:lnTo>
                  <a:pt x="284667" y="222252"/>
                </a:lnTo>
                <a:lnTo>
                  <a:pt x="287886" y="223373"/>
                </a:lnTo>
                <a:lnTo>
                  <a:pt x="294002" y="227158"/>
                </a:lnTo>
                <a:lnTo>
                  <a:pt x="302435" y="229475"/>
                </a:lnTo>
                <a:lnTo>
                  <a:pt x="307351" y="230093"/>
                </a:lnTo>
                <a:lnTo>
                  <a:pt x="317892" y="228240"/>
                </a:lnTo>
                <a:lnTo>
                  <a:pt x="328928" y="225193"/>
                </a:lnTo>
                <a:lnTo>
                  <a:pt x="340182" y="223840"/>
                </a:lnTo>
                <a:lnTo>
                  <a:pt x="351534" y="223238"/>
                </a:lnTo>
                <a:lnTo>
                  <a:pt x="357228" y="223077"/>
                </a:lnTo>
                <a:lnTo>
                  <a:pt x="368635" y="220359"/>
                </a:lnTo>
                <a:lnTo>
                  <a:pt x="379103" y="216929"/>
                </a:lnTo>
                <a:lnTo>
                  <a:pt x="386930" y="215404"/>
                </a:lnTo>
                <a:lnTo>
                  <a:pt x="393584" y="212186"/>
                </a:lnTo>
                <a:lnTo>
                  <a:pt x="402907" y="20561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350"/>
          <p:cNvSpPr/>
          <p:nvPr/>
        </p:nvSpPr>
        <p:spPr>
          <a:xfrm>
            <a:off x="4890513" y="2203551"/>
            <a:ext cx="171786" cy="453776"/>
          </a:xfrm>
          <a:custGeom>
            <a:avLst/>
            <a:gdLst/>
            <a:ahLst/>
            <a:cxnLst/>
            <a:rect l="0" t="0" r="0" b="0"/>
            <a:pathLst>
              <a:path w="171786" h="453776">
                <a:moveTo>
                  <a:pt x="67249" y="42444"/>
                </a:moveTo>
                <a:lnTo>
                  <a:pt x="67249" y="10672"/>
                </a:lnTo>
                <a:lnTo>
                  <a:pt x="66297" y="8880"/>
                </a:lnTo>
                <a:lnTo>
                  <a:pt x="59868" y="994"/>
                </a:lnTo>
                <a:lnTo>
                  <a:pt x="58519" y="523"/>
                </a:lnTo>
                <a:lnTo>
                  <a:pt x="54478" y="0"/>
                </a:lnTo>
                <a:lnTo>
                  <a:pt x="52068" y="813"/>
                </a:lnTo>
                <a:lnTo>
                  <a:pt x="44124" y="5555"/>
                </a:lnTo>
                <a:lnTo>
                  <a:pt x="38557" y="6999"/>
                </a:lnTo>
                <a:lnTo>
                  <a:pt x="35739" y="9289"/>
                </a:lnTo>
                <a:lnTo>
                  <a:pt x="30067" y="16913"/>
                </a:lnTo>
                <a:lnTo>
                  <a:pt x="26911" y="24112"/>
                </a:lnTo>
                <a:lnTo>
                  <a:pt x="24556" y="31439"/>
                </a:lnTo>
                <a:lnTo>
                  <a:pt x="20334" y="41045"/>
                </a:lnTo>
                <a:lnTo>
                  <a:pt x="12602" y="57163"/>
                </a:lnTo>
                <a:lnTo>
                  <a:pt x="9624" y="68353"/>
                </a:lnTo>
                <a:lnTo>
                  <a:pt x="7348" y="79676"/>
                </a:lnTo>
                <a:lnTo>
                  <a:pt x="3161" y="91059"/>
                </a:lnTo>
                <a:lnTo>
                  <a:pt x="665" y="105008"/>
                </a:lnTo>
                <a:lnTo>
                  <a:pt x="0" y="112728"/>
                </a:lnTo>
                <a:lnTo>
                  <a:pt x="1800" y="126386"/>
                </a:lnTo>
                <a:lnTo>
                  <a:pt x="4823" y="139759"/>
                </a:lnTo>
                <a:lnTo>
                  <a:pt x="5630" y="147325"/>
                </a:lnTo>
                <a:lnTo>
                  <a:pt x="6167" y="155227"/>
                </a:lnTo>
                <a:lnTo>
                  <a:pt x="7477" y="163353"/>
                </a:lnTo>
                <a:lnTo>
                  <a:pt x="9304" y="171627"/>
                </a:lnTo>
                <a:lnTo>
                  <a:pt x="11474" y="180001"/>
                </a:lnTo>
                <a:lnTo>
                  <a:pt x="13873" y="188441"/>
                </a:lnTo>
                <a:lnTo>
                  <a:pt x="19079" y="205439"/>
                </a:lnTo>
                <a:lnTo>
                  <a:pt x="21801" y="213019"/>
                </a:lnTo>
                <a:lnTo>
                  <a:pt x="27365" y="226523"/>
                </a:lnTo>
                <a:lnTo>
                  <a:pt x="33013" y="238874"/>
                </a:lnTo>
                <a:lnTo>
                  <a:pt x="39650" y="251666"/>
                </a:lnTo>
                <a:lnTo>
                  <a:pt x="44087" y="259078"/>
                </a:lnTo>
                <a:lnTo>
                  <a:pt x="48951" y="266877"/>
                </a:lnTo>
                <a:lnTo>
                  <a:pt x="56894" y="280622"/>
                </a:lnTo>
                <a:lnTo>
                  <a:pt x="63599" y="293080"/>
                </a:lnTo>
                <a:lnTo>
                  <a:pt x="69754" y="304968"/>
                </a:lnTo>
                <a:lnTo>
                  <a:pt x="75665" y="319141"/>
                </a:lnTo>
                <a:lnTo>
                  <a:pt x="78575" y="326921"/>
                </a:lnTo>
                <a:lnTo>
                  <a:pt x="84348" y="340646"/>
                </a:lnTo>
                <a:lnTo>
                  <a:pt x="89136" y="353095"/>
                </a:lnTo>
                <a:lnTo>
                  <a:pt x="91264" y="364978"/>
                </a:lnTo>
                <a:lnTo>
                  <a:pt x="94750" y="376610"/>
                </a:lnTo>
                <a:lnTo>
                  <a:pt x="98522" y="388129"/>
                </a:lnTo>
                <a:lnTo>
                  <a:pt x="100198" y="399599"/>
                </a:lnTo>
                <a:lnTo>
                  <a:pt x="99692" y="404372"/>
                </a:lnTo>
                <a:lnTo>
                  <a:pt x="98403" y="408507"/>
                </a:lnTo>
                <a:lnTo>
                  <a:pt x="95383" y="415641"/>
                </a:lnTo>
                <a:lnTo>
                  <a:pt x="94041" y="421986"/>
                </a:lnTo>
                <a:lnTo>
                  <a:pt x="90904" y="427982"/>
                </a:lnTo>
                <a:lnTo>
                  <a:pt x="83783" y="436712"/>
                </a:lnTo>
                <a:lnTo>
                  <a:pt x="78407" y="442464"/>
                </a:lnTo>
                <a:lnTo>
                  <a:pt x="72843" y="448195"/>
                </a:lnTo>
                <a:lnTo>
                  <a:pt x="70026" y="450105"/>
                </a:lnTo>
                <a:lnTo>
                  <a:pt x="64356" y="452226"/>
                </a:lnTo>
                <a:lnTo>
                  <a:pt x="58661" y="453169"/>
                </a:lnTo>
                <a:lnTo>
                  <a:pt x="52955" y="453588"/>
                </a:lnTo>
                <a:lnTo>
                  <a:pt x="47244" y="453775"/>
                </a:lnTo>
                <a:lnTo>
                  <a:pt x="44387" y="452872"/>
                </a:lnTo>
                <a:lnTo>
                  <a:pt x="38673" y="449329"/>
                </a:lnTo>
                <a:lnTo>
                  <a:pt x="32958" y="444579"/>
                </a:lnTo>
                <a:lnTo>
                  <a:pt x="27244" y="439293"/>
                </a:lnTo>
                <a:lnTo>
                  <a:pt x="21529" y="433769"/>
                </a:lnTo>
                <a:lnTo>
                  <a:pt x="19624" y="430009"/>
                </a:lnTo>
                <a:lnTo>
                  <a:pt x="17507" y="420752"/>
                </a:lnTo>
                <a:lnTo>
                  <a:pt x="16566" y="410289"/>
                </a:lnTo>
                <a:lnTo>
                  <a:pt x="16148" y="399288"/>
                </a:lnTo>
                <a:lnTo>
                  <a:pt x="15963" y="388048"/>
                </a:lnTo>
                <a:lnTo>
                  <a:pt x="18420" y="376703"/>
                </a:lnTo>
                <a:lnTo>
                  <a:pt x="20409" y="371011"/>
                </a:lnTo>
                <a:lnTo>
                  <a:pt x="27699" y="359606"/>
                </a:lnTo>
                <a:lnTo>
                  <a:pt x="32310" y="353898"/>
                </a:lnTo>
                <a:lnTo>
                  <a:pt x="37289" y="347235"/>
                </a:lnTo>
                <a:lnTo>
                  <a:pt x="47901" y="332211"/>
                </a:lnTo>
                <a:lnTo>
                  <a:pt x="53398" y="325157"/>
                </a:lnTo>
                <a:lnTo>
                  <a:pt x="58967" y="318549"/>
                </a:lnTo>
                <a:lnTo>
                  <a:pt x="64585" y="312239"/>
                </a:lnTo>
                <a:lnTo>
                  <a:pt x="75908" y="300148"/>
                </a:lnTo>
                <a:lnTo>
                  <a:pt x="81594" y="294256"/>
                </a:lnTo>
                <a:lnTo>
                  <a:pt x="88242" y="288424"/>
                </a:lnTo>
                <a:lnTo>
                  <a:pt x="95532" y="282630"/>
                </a:lnTo>
                <a:lnTo>
                  <a:pt x="103250" y="276863"/>
                </a:lnTo>
                <a:lnTo>
                  <a:pt x="110299" y="270161"/>
                </a:lnTo>
                <a:lnTo>
                  <a:pt x="116904" y="262835"/>
                </a:lnTo>
                <a:lnTo>
                  <a:pt x="123213" y="255094"/>
                </a:lnTo>
                <a:lnTo>
                  <a:pt x="129323" y="248980"/>
                </a:lnTo>
                <a:lnTo>
                  <a:pt x="135301" y="243952"/>
                </a:lnTo>
                <a:lnTo>
                  <a:pt x="141193" y="239648"/>
                </a:lnTo>
                <a:lnTo>
                  <a:pt x="155358" y="229785"/>
                </a:lnTo>
                <a:lnTo>
                  <a:pt x="163135" y="224488"/>
                </a:lnTo>
                <a:lnTo>
                  <a:pt x="170226" y="220004"/>
                </a:lnTo>
                <a:lnTo>
                  <a:pt x="171785" y="21907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351"/>
          <p:cNvSpPr/>
          <p:nvPr/>
        </p:nvSpPr>
        <p:spPr>
          <a:xfrm>
            <a:off x="5146357" y="2366010"/>
            <a:ext cx="8573" cy="8573"/>
          </a:xfrm>
          <a:custGeom>
            <a:avLst/>
            <a:gdLst/>
            <a:ahLst/>
            <a:cxnLst/>
            <a:rect l="0" t="0" r="0" b="0"/>
            <a:pathLst>
              <a:path w="8573" h="8573">
                <a:moveTo>
                  <a:pt x="0" y="0"/>
                </a:moveTo>
                <a:lnTo>
                  <a:pt x="8572" y="85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352"/>
          <p:cNvSpPr/>
          <p:nvPr/>
        </p:nvSpPr>
        <p:spPr>
          <a:xfrm>
            <a:off x="1580553" y="2760347"/>
            <a:ext cx="306880" cy="350161"/>
          </a:xfrm>
          <a:custGeom>
            <a:avLst/>
            <a:gdLst/>
            <a:ahLst/>
            <a:cxnLst/>
            <a:rect l="0" t="0" r="0" b="0"/>
            <a:pathLst>
              <a:path w="306880" h="350161">
                <a:moveTo>
                  <a:pt x="256819" y="8570"/>
                </a:moveTo>
                <a:lnTo>
                  <a:pt x="252268" y="8570"/>
                </a:lnTo>
                <a:lnTo>
                  <a:pt x="250927" y="7617"/>
                </a:lnTo>
                <a:lnTo>
                  <a:pt x="250034" y="6030"/>
                </a:lnTo>
                <a:lnTo>
                  <a:pt x="248351" y="350"/>
                </a:lnTo>
                <a:lnTo>
                  <a:pt x="239176" y="102"/>
                </a:lnTo>
                <a:lnTo>
                  <a:pt x="206610" y="0"/>
                </a:lnTo>
                <a:lnTo>
                  <a:pt x="201439" y="952"/>
                </a:lnTo>
                <a:lnTo>
                  <a:pt x="196086" y="2539"/>
                </a:lnTo>
                <a:lnTo>
                  <a:pt x="190613" y="4549"/>
                </a:lnTo>
                <a:lnTo>
                  <a:pt x="185059" y="5890"/>
                </a:lnTo>
                <a:lnTo>
                  <a:pt x="179452" y="6783"/>
                </a:lnTo>
                <a:lnTo>
                  <a:pt x="173808" y="7379"/>
                </a:lnTo>
                <a:lnTo>
                  <a:pt x="167188" y="7776"/>
                </a:lnTo>
                <a:lnTo>
                  <a:pt x="152213" y="8217"/>
                </a:lnTo>
                <a:lnTo>
                  <a:pt x="117643" y="8523"/>
                </a:lnTo>
                <a:lnTo>
                  <a:pt x="8614" y="8570"/>
                </a:lnTo>
                <a:lnTo>
                  <a:pt x="8334" y="13121"/>
                </a:lnTo>
                <a:lnTo>
                  <a:pt x="7343" y="15414"/>
                </a:lnTo>
                <a:lnTo>
                  <a:pt x="2348" y="23192"/>
                </a:lnTo>
                <a:lnTo>
                  <a:pt x="846" y="28721"/>
                </a:lnTo>
                <a:lnTo>
                  <a:pt x="0" y="37189"/>
                </a:lnTo>
                <a:lnTo>
                  <a:pt x="2342" y="45420"/>
                </a:lnTo>
                <a:lnTo>
                  <a:pt x="4300" y="50282"/>
                </a:lnTo>
                <a:lnTo>
                  <a:pt x="4653" y="55428"/>
                </a:lnTo>
                <a:lnTo>
                  <a:pt x="2505" y="66226"/>
                </a:lnTo>
                <a:lnTo>
                  <a:pt x="2504" y="70820"/>
                </a:lnTo>
                <a:lnTo>
                  <a:pt x="3456" y="74835"/>
                </a:lnTo>
                <a:lnTo>
                  <a:pt x="7053" y="82789"/>
                </a:lnTo>
                <a:lnTo>
                  <a:pt x="11827" y="92674"/>
                </a:lnTo>
                <a:lnTo>
                  <a:pt x="14584" y="103417"/>
                </a:lnTo>
                <a:lnTo>
                  <a:pt x="15319" y="108949"/>
                </a:lnTo>
                <a:lnTo>
                  <a:pt x="16761" y="114542"/>
                </a:lnTo>
                <a:lnTo>
                  <a:pt x="18676" y="120175"/>
                </a:lnTo>
                <a:lnTo>
                  <a:pt x="20904" y="125836"/>
                </a:lnTo>
                <a:lnTo>
                  <a:pt x="23343" y="131515"/>
                </a:lnTo>
                <a:lnTo>
                  <a:pt x="28591" y="142905"/>
                </a:lnTo>
                <a:lnTo>
                  <a:pt x="30372" y="148609"/>
                </a:lnTo>
                <a:lnTo>
                  <a:pt x="31560" y="154317"/>
                </a:lnTo>
                <a:lnTo>
                  <a:pt x="32351" y="160027"/>
                </a:lnTo>
                <a:lnTo>
                  <a:pt x="32879" y="165739"/>
                </a:lnTo>
                <a:lnTo>
                  <a:pt x="33230" y="171452"/>
                </a:lnTo>
                <a:lnTo>
                  <a:pt x="33465" y="177165"/>
                </a:lnTo>
                <a:lnTo>
                  <a:pt x="34574" y="183832"/>
                </a:lnTo>
                <a:lnTo>
                  <a:pt x="36265" y="191134"/>
                </a:lnTo>
                <a:lnTo>
                  <a:pt x="38346" y="198859"/>
                </a:lnTo>
                <a:lnTo>
                  <a:pt x="39733" y="205914"/>
                </a:lnTo>
                <a:lnTo>
                  <a:pt x="40657" y="212523"/>
                </a:lnTo>
                <a:lnTo>
                  <a:pt x="41274" y="218834"/>
                </a:lnTo>
                <a:lnTo>
                  <a:pt x="41959" y="228386"/>
                </a:lnTo>
                <a:lnTo>
                  <a:pt x="42263" y="236758"/>
                </a:lnTo>
                <a:lnTo>
                  <a:pt x="42485" y="261973"/>
                </a:lnTo>
                <a:lnTo>
                  <a:pt x="42506" y="282845"/>
                </a:lnTo>
                <a:lnTo>
                  <a:pt x="47057" y="278326"/>
                </a:lnTo>
                <a:lnTo>
                  <a:pt x="48398" y="276037"/>
                </a:lnTo>
                <a:lnTo>
                  <a:pt x="49887" y="270954"/>
                </a:lnTo>
                <a:lnTo>
                  <a:pt x="55629" y="262980"/>
                </a:lnTo>
                <a:lnTo>
                  <a:pt x="63579" y="254039"/>
                </a:lnTo>
                <a:lnTo>
                  <a:pt x="70287" y="246890"/>
                </a:lnTo>
                <a:lnTo>
                  <a:pt x="76443" y="237997"/>
                </a:lnTo>
                <a:lnTo>
                  <a:pt x="83307" y="227696"/>
                </a:lnTo>
                <a:lnTo>
                  <a:pt x="92708" y="216767"/>
                </a:lnTo>
                <a:lnTo>
                  <a:pt x="97881" y="212138"/>
                </a:lnTo>
                <a:lnTo>
                  <a:pt x="103235" y="208099"/>
                </a:lnTo>
                <a:lnTo>
                  <a:pt x="108710" y="204455"/>
                </a:lnTo>
                <a:lnTo>
                  <a:pt x="115217" y="201072"/>
                </a:lnTo>
                <a:lnTo>
                  <a:pt x="122413" y="197865"/>
                </a:lnTo>
                <a:lnTo>
                  <a:pt x="130067" y="194774"/>
                </a:lnTo>
                <a:lnTo>
                  <a:pt x="146192" y="188800"/>
                </a:lnTo>
                <a:lnTo>
                  <a:pt x="154493" y="185873"/>
                </a:lnTo>
                <a:lnTo>
                  <a:pt x="161931" y="182970"/>
                </a:lnTo>
                <a:lnTo>
                  <a:pt x="168796" y="180082"/>
                </a:lnTo>
                <a:lnTo>
                  <a:pt x="175277" y="177204"/>
                </a:lnTo>
                <a:lnTo>
                  <a:pt x="182455" y="175285"/>
                </a:lnTo>
                <a:lnTo>
                  <a:pt x="190098" y="174006"/>
                </a:lnTo>
                <a:lnTo>
                  <a:pt x="198051" y="173153"/>
                </a:lnTo>
                <a:lnTo>
                  <a:pt x="205258" y="172585"/>
                </a:lnTo>
                <a:lnTo>
                  <a:pt x="211967" y="172206"/>
                </a:lnTo>
                <a:lnTo>
                  <a:pt x="218345" y="171953"/>
                </a:lnTo>
                <a:lnTo>
                  <a:pt x="224502" y="172737"/>
                </a:lnTo>
                <a:lnTo>
                  <a:pt x="230512" y="174212"/>
                </a:lnTo>
                <a:lnTo>
                  <a:pt x="236424" y="176148"/>
                </a:lnTo>
                <a:lnTo>
                  <a:pt x="242270" y="178391"/>
                </a:lnTo>
                <a:lnTo>
                  <a:pt x="248072" y="180839"/>
                </a:lnTo>
                <a:lnTo>
                  <a:pt x="253845" y="183424"/>
                </a:lnTo>
                <a:lnTo>
                  <a:pt x="262800" y="188835"/>
                </a:lnTo>
                <a:lnTo>
                  <a:pt x="270907" y="194416"/>
                </a:lnTo>
                <a:lnTo>
                  <a:pt x="275736" y="197237"/>
                </a:lnTo>
                <a:lnTo>
                  <a:pt x="280861" y="200070"/>
                </a:lnTo>
                <a:lnTo>
                  <a:pt x="289094" y="208299"/>
                </a:lnTo>
                <a:lnTo>
                  <a:pt x="292623" y="213160"/>
                </a:lnTo>
                <a:lnTo>
                  <a:pt x="296545" y="223641"/>
                </a:lnTo>
                <a:lnTo>
                  <a:pt x="297590" y="229104"/>
                </a:lnTo>
                <a:lnTo>
                  <a:pt x="301292" y="237713"/>
                </a:lnTo>
                <a:lnTo>
                  <a:pt x="303613" y="241342"/>
                </a:lnTo>
                <a:lnTo>
                  <a:pt x="306191" y="250454"/>
                </a:lnTo>
                <a:lnTo>
                  <a:pt x="306879" y="255551"/>
                </a:lnTo>
                <a:lnTo>
                  <a:pt x="306385" y="259902"/>
                </a:lnTo>
                <a:lnTo>
                  <a:pt x="305103" y="263755"/>
                </a:lnTo>
                <a:lnTo>
                  <a:pt x="303296" y="267275"/>
                </a:lnTo>
                <a:lnTo>
                  <a:pt x="301288" y="276268"/>
                </a:lnTo>
                <a:lnTo>
                  <a:pt x="300752" y="281333"/>
                </a:lnTo>
                <a:lnTo>
                  <a:pt x="299443" y="285662"/>
                </a:lnTo>
                <a:lnTo>
                  <a:pt x="295448" y="293012"/>
                </a:lnTo>
                <a:lnTo>
                  <a:pt x="287957" y="301994"/>
                </a:lnTo>
                <a:lnTo>
                  <a:pt x="283293" y="307056"/>
                </a:lnTo>
                <a:lnTo>
                  <a:pt x="278278" y="311383"/>
                </a:lnTo>
                <a:lnTo>
                  <a:pt x="273030" y="315221"/>
                </a:lnTo>
                <a:lnTo>
                  <a:pt x="267626" y="318731"/>
                </a:lnTo>
                <a:lnTo>
                  <a:pt x="262119" y="322024"/>
                </a:lnTo>
                <a:lnTo>
                  <a:pt x="256542" y="325172"/>
                </a:lnTo>
                <a:lnTo>
                  <a:pt x="250920" y="328223"/>
                </a:lnTo>
                <a:lnTo>
                  <a:pt x="242132" y="331613"/>
                </a:lnTo>
                <a:lnTo>
                  <a:pt x="234099" y="334072"/>
                </a:lnTo>
                <a:lnTo>
                  <a:pt x="229290" y="336062"/>
                </a:lnTo>
                <a:lnTo>
                  <a:pt x="224179" y="338340"/>
                </a:lnTo>
                <a:lnTo>
                  <a:pt x="218866" y="339859"/>
                </a:lnTo>
                <a:lnTo>
                  <a:pt x="213420" y="340872"/>
                </a:lnTo>
                <a:lnTo>
                  <a:pt x="207884" y="341547"/>
                </a:lnTo>
                <a:lnTo>
                  <a:pt x="199192" y="344837"/>
                </a:lnTo>
                <a:lnTo>
                  <a:pt x="195541" y="347048"/>
                </a:lnTo>
                <a:lnTo>
                  <a:pt x="186405" y="349505"/>
                </a:lnTo>
                <a:lnTo>
                  <a:pt x="181301" y="350160"/>
                </a:lnTo>
                <a:lnTo>
                  <a:pt x="176946" y="349644"/>
                </a:lnTo>
                <a:lnTo>
                  <a:pt x="173090" y="348348"/>
                </a:lnTo>
                <a:lnTo>
                  <a:pt x="169567" y="346531"/>
                </a:lnTo>
                <a:lnTo>
                  <a:pt x="160573" y="344512"/>
                </a:lnTo>
                <a:lnTo>
                  <a:pt x="151178" y="343615"/>
                </a:lnTo>
                <a:lnTo>
                  <a:pt x="143827" y="343217"/>
                </a:lnTo>
                <a:lnTo>
                  <a:pt x="134334" y="342992"/>
                </a:lnTo>
                <a:lnTo>
                  <a:pt x="131347" y="342008"/>
                </a:lnTo>
                <a:lnTo>
                  <a:pt x="122250" y="336125"/>
                </a:lnTo>
                <a:lnTo>
                  <a:pt x="119659" y="33432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353"/>
          <p:cNvSpPr/>
          <p:nvPr/>
        </p:nvSpPr>
        <p:spPr>
          <a:xfrm>
            <a:off x="2060257" y="2931795"/>
            <a:ext cx="205741" cy="8573"/>
          </a:xfrm>
          <a:custGeom>
            <a:avLst/>
            <a:gdLst/>
            <a:ahLst/>
            <a:cxnLst/>
            <a:rect l="0" t="0" r="0" b="0"/>
            <a:pathLst>
              <a:path w="205741" h="8573">
                <a:moveTo>
                  <a:pt x="0" y="8572"/>
                </a:moveTo>
                <a:lnTo>
                  <a:pt x="62235" y="8572"/>
                </a:lnTo>
                <a:lnTo>
                  <a:pt x="68160" y="7619"/>
                </a:lnTo>
                <a:lnTo>
                  <a:pt x="73062" y="6032"/>
                </a:lnTo>
                <a:lnTo>
                  <a:pt x="77283" y="4021"/>
                </a:lnTo>
                <a:lnTo>
                  <a:pt x="82955" y="2681"/>
                </a:lnTo>
                <a:lnTo>
                  <a:pt x="89593" y="1787"/>
                </a:lnTo>
                <a:lnTo>
                  <a:pt x="102684" y="794"/>
                </a:lnTo>
                <a:lnTo>
                  <a:pt x="111677" y="352"/>
                </a:lnTo>
                <a:lnTo>
                  <a:pt x="121389" y="157"/>
                </a:lnTo>
                <a:lnTo>
                  <a:pt x="20574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354"/>
          <p:cNvSpPr/>
          <p:nvPr/>
        </p:nvSpPr>
        <p:spPr>
          <a:xfrm>
            <a:off x="2377439" y="2760346"/>
            <a:ext cx="272446" cy="342747"/>
          </a:xfrm>
          <a:custGeom>
            <a:avLst/>
            <a:gdLst/>
            <a:ahLst/>
            <a:cxnLst/>
            <a:rect l="0" t="0" r="0" b="0"/>
            <a:pathLst>
              <a:path w="272446" h="342747">
                <a:moveTo>
                  <a:pt x="0" y="25716"/>
                </a:moveTo>
                <a:lnTo>
                  <a:pt x="0" y="21165"/>
                </a:lnTo>
                <a:lnTo>
                  <a:pt x="953" y="19824"/>
                </a:lnTo>
                <a:lnTo>
                  <a:pt x="2540" y="18931"/>
                </a:lnTo>
                <a:lnTo>
                  <a:pt x="7381" y="17497"/>
                </a:lnTo>
                <a:lnTo>
                  <a:pt x="12771" y="12697"/>
                </a:lnTo>
                <a:lnTo>
                  <a:pt x="15182" y="11322"/>
                </a:lnTo>
                <a:lnTo>
                  <a:pt x="24078" y="8434"/>
                </a:lnTo>
                <a:lnTo>
                  <a:pt x="28435" y="6574"/>
                </a:lnTo>
                <a:lnTo>
                  <a:pt x="33244" y="4382"/>
                </a:lnTo>
                <a:lnTo>
                  <a:pt x="41128" y="1947"/>
                </a:lnTo>
                <a:lnTo>
                  <a:pt x="44564" y="1298"/>
                </a:lnTo>
                <a:lnTo>
                  <a:pt x="49712" y="864"/>
                </a:lnTo>
                <a:lnTo>
                  <a:pt x="56001" y="576"/>
                </a:lnTo>
                <a:lnTo>
                  <a:pt x="75966" y="170"/>
                </a:lnTo>
                <a:lnTo>
                  <a:pt x="155992" y="0"/>
                </a:lnTo>
                <a:lnTo>
                  <a:pt x="162098" y="952"/>
                </a:lnTo>
                <a:lnTo>
                  <a:pt x="167120" y="2539"/>
                </a:lnTo>
                <a:lnTo>
                  <a:pt x="175241" y="5890"/>
                </a:lnTo>
                <a:lnTo>
                  <a:pt x="182025" y="7379"/>
                </a:lnTo>
                <a:lnTo>
                  <a:pt x="188215" y="10581"/>
                </a:lnTo>
                <a:lnTo>
                  <a:pt x="191199" y="12769"/>
                </a:lnTo>
                <a:lnTo>
                  <a:pt x="193189" y="15180"/>
                </a:lnTo>
                <a:lnTo>
                  <a:pt x="194516" y="17739"/>
                </a:lnTo>
                <a:lnTo>
                  <a:pt x="195399" y="20398"/>
                </a:lnTo>
                <a:lnTo>
                  <a:pt x="196382" y="28433"/>
                </a:lnTo>
                <a:lnTo>
                  <a:pt x="196819" y="37401"/>
                </a:lnTo>
                <a:lnTo>
                  <a:pt x="197013" y="44562"/>
                </a:lnTo>
                <a:lnTo>
                  <a:pt x="194559" y="53459"/>
                </a:lnTo>
                <a:lnTo>
                  <a:pt x="192571" y="58499"/>
                </a:lnTo>
                <a:lnTo>
                  <a:pt x="185282" y="69179"/>
                </a:lnTo>
                <a:lnTo>
                  <a:pt x="180672" y="74694"/>
                </a:lnTo>
                <a:lnTo>
                  <a:pt x="175693" y="80275"/>
                </a:lnTo>
                <a:lnTo>
                  <a:pt x="165081" y="91557"/>
                </a:lnTo>
                <a:lnTo>
                  <a:pt x="158632" y="96280"/>
                </a:lnTo>
                <a:lnTo>
                  <a:pt x="151475" y="100381"/>
                </a:lnTo>
                <a:lnTo>
                  <a:pt x="143846" y="104068"/>
                </a:lnTo>
                <a:lnTo>
                  <a:pt x="137807" y="108431"/>
                </a:lnTo>
                <a:lnTo>
                  <a:pt x="132829" y="113244"/>
                </a:lnTo>
                <a:lnTo>
                  <a:pt x="128558" y="118358"/>
                </a:lnTo>
                <a:lnTo>
                  <a:pt x="123806" y="122720"/>
                </a:lnTo>
                <a:lnTo>
                  <a:pt x="118732" y="126580"/>
                </a:lnTo>
                <a:lnTo>
                  <a:pt x="113445" y="130107"/>
                </a:lnTo>
                <a:lnTo>
                  <a:pt x="105030" y="136564"/>
                </a:lnTo>
                <a:lnTo>
                  <a:pt x="101453" y="139620"/>
                </a:lnTo>
                <a:lnTo>
                  <a:pt x="97163" y="141657"/>
                </a:lnTo>
                <a:lnTo>
                  <a:pt x="92398" y="143015"/>
                </a:lnTo>
                <a:lnTo>
                  <a:pt x="77231" y="145717"/>
                </a:lnTo>
                <a:lnTo>
                  <a:pt x="89092" y="145730"/>
                </a:lnTo>
                <a:lnTo>
                  <a:pt x="97064" y="143191"/>
                </a:lnTo>
                <a:lnTo>
                  <a:pt x="101857" y="141180"/>
                </a:lnTo>
                <a:lnTo>
                  <a:pt x="106957" y="139839"/>
                </a:lnTo>
                <a:lnTo>
                  <a:pt x="112263" y="138946"/>
                </a:lnTo>
                <a:lnTo>
                  <a:pt x="117704" y="138350"/>
                </a:lnTo>
                <a:lnTo>
                  <a:pt x="124190" y="137000"/>
                </a:lnTo>
                <a:lnTo>
                  <a:pt x="131371" y="135148"/>
                </a:lnTo>
                <a:lnTo>
                  <a:pt x="139016" y="132961"/>
                </a:lnTo>
                <a:lnTo>
                  <a:pt x="146017" y="132455"/>
                </a:lnTo>
                <a:lnTo>
                  <a:pt x="152590" y="133070"/>
                </a:lnTo>
                <a:lnTo>
                  <a:pt x="158877" y="134433"/>
                </a:lnTo>
                <a:lnTo>
                  <a:pt x="165925" y="135342"/>
                </a:lnTo>
                <a:lnTo>
                  <a:pt x="173482" y="135947"/>
                </a:lnTo>
                <a:lnTo>
                  <a:pt x="181378" y="136351"/>
                </a:lnTo>
                <a:lnTo>
                  <a:pt x="188546" y="137573"/>
                </a:lnTo>
                <a:lnTo>
                  <a:pt x="195230" y="139340"/>
                </a:lnTo>
                <a:lnTo>
                  <a:pt x="224196" y="149020"/>
                </a:lnTo>
                <a:lnTo>
                  <a:pt x="231379" y="151733"/>
                </a:lnTo>
                <a:lnTo>
                  <a:pt x="238073" y="154495"/>
                </a:lnTo>
                <a:lnTo>
                  <a:pt x="244440" y="157289"/>
                </a:lnTo>
                <a:lnTo>
                  <a:pt x="249638" y="161056"/>
                </a:lnTo>
                <a:lnTo>
                  <a:pt x="257953" y="170322"/>
                </a:lnTo>
                <a:lnTo>
                  <a:pt x="264824" y="180790"/>
                </a:lnTo>
                <a:lnTo>
                  <a:pt x="267989" y="186249"/>
                </a:lnTo>
                <a:lnTo>
                  <a:pt x="270100" y="192746"/>
                </a:lnTo>
                <a:lnTo>
                  <a:pt x="271507" y="199934"/>
                </a:lnTo>
                <a:lnTo>
                  <a:pt x="272445" y="207584"/>
                </a:lnTo>
                <a:lnTo>
                  <a:pt x="272117" y="215541"/>
                </a:lnTo>
                <a:lnTo>
                  <a:pt x="270947" y="223704"/>
                </a:lnTo>
                <a:lnTo>
                  <a:pt x="269214" y="232003"/>
                </a:lnTo>
                <a:lnTo>
                  <a:pt x="267106" y="239441"/>
                </a:lnTo>
                <a:lnTo>
                  <a:pt x="264748" y="246304"/>
                </a:lnTo>
                <a:lnTo>
                  <a:pt x="262224" y="252785"/>
                </a:lnTo>
                <a:lnTo>
                  <a:pt x="258636" y="259010"/>
                </a:lnTo>
                <a:lnTo>
                  <a:pt x="254339" y="265066"/>
                </a:lnTo>
                <a:lnTo>
                  <a:pt x="249570" y="271007"/>
                </a:lnTo>
                <a:lnTo>
                  <a:pt x="243532" y="276874"/>
                </a:lnTo>
                <a:lnTo>
                  <a:pt x="236650" y="282689"/>
                </a:lnTo>
                <a:lnTo>
                  <a:pt x="229204" y="288472"/>
                </a:lnTo>
                <a:lnTo>
                  <a:pt x="222336" y="294231"/>
                </a:lnTo>
                <a:lnTo>
                  <a:pt x="215851" y="299976"/>
                </a:lnTo>
                <a:lnTo>
                  <a:pt x="209624" y="305711"/>
                </a:lnTo>
                <a:lnTo>
                  <a:pt x="203567" y="310487"/>
                </a:lnTo>
                <a:lnTo>
                  <a:pt x="197624" y="314623"/>
                </a:lnTo>
                <a:lnTo>
                  <a:pt x="191757" y="318333"/>
                </a:lnTo>
                <a:lnTo>
                  <a:pt x="185941" y="321759"/>
                </a:lnTo>
                <a:lnTo>
                  <a:pt x="180158" y="324996"/>
                </a:lnTo>
                <a:lnTo>
                  <a:pt x="174398" y="328106"/>
                </a:lnTo>
                <a:lnTo>
                  <a:pt x="169606" y="331132"/>
                </a:lnTo>
                <a:lnTo>
                  <a:pt x="161740" y="337034"/>
                </a:lnTo>
                <a:lnTo>
                  <a:pt x="157357" y="338989"/>
                </a:lnTo>
                <a:lnTo>
                  <a:pt x="152530" y="340292"/>
                </a:lnTo>
                <a:lnTo>
                  <a:pt x="147407" y="341161"/>
                </a:lnTo>
                <a:lnTo>
                  <a:pt x="139174" y="342126"/>
                </a:lnTo>
                <a:lnTo>
                  <a:pt x="132340" y="342555"/>
                </a:lnTo>
                <a:lnTo>
                  <a:pt x="126128" y="342746"/>
                </a:lnTo>
                <a:lnTo>
                  <a:pt x="123138" y="341844"/>
                </a:lnTo>
                <a:lnTo>
                  <a:pt x="115332" y="336977"/>
                </a:lnTo>
                <a:lnTo>
                  <a:pt x="113171" y="335504"/>
                </a:lnTo>
                <a:lnTo>
                  <a:pt x="109671" y="334850"/>
                </a:lnTo>
                <a:lnTo>
                  <a:pt x="107404" y="334675"/>
                </a:lnTo>
                <a:lnTo>
                  <a:pt x="105893" y="333606"/>
                </a:lnTo>
                <a:lnTo>
                  <a:pt x="104886" y="331941"/>
                </a:lnTo>
                <a:lnTo>
                  <a:pt x="102870" y="32575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355"/>
          <p:cNvSpPr/>
          <p:nvPr/>
        </p:nvSpPr>
        <p:spPr>
          <a:xfrm>
            <a:off x="2960369" y="2846079"/>
            <a:ext cx="342902" cy="51427"/>
          </a:xfrm>
          <a:custGeom>
            <a:avLst/>
            <a:gdLst/>
            <a:ahLst/>
            <a:cxnLst/>
            <a:rect l="0" t="0" r="0" b="0"/>
            <a:pathLst>
              <a:path w="342902" h="51427">
                <a:moveTo>
                  <a:pt x="0" y="51426"/>
                </a:moveTo>
                <a:lnTo>
                  <a:pt x="4551" y="51426"/>
                </a:lnTo>
                <a:lnTo>
                  <a:pt x="7797" y="50473"/>
                </a:lnTo>
                <a:lnTo>
                  <a:pt x="11866" y="48886"/>
                </a:lnTo>
                <a:lnTo>
                  <a:pt x="22982" y="44045"/>
                </a:lnTo>
                <a:lnTo>
                  <a:pt x="34009" y="38655"/>
                </a:lnTo>
                <a:lnTo>
                  <a:pt x="39818" y="36245"/>
                </a:lnTo>
                <a:lnTo>
                  <a:pt x="46548" y="33685"/>
                </a:lnTo>
                <a:lnTo>
                  <a:pt x="53892" y="31026"/>
                </a:lnTo>
                <a:lnTo>
                  <a:pt x="61646" y="29253"/>
                </a:lnTo>
                <a:lnTo>
                  <a:pt x="69672" y="28072"/>
                </a:lnTo>
                <a:lnTo>
                  <a:pt x="77881" y="27284"/>
                </a:lnTo>
                <a:lnTo>
                  <a:pt x="86211" y="25806"/>
                </a:lnTo>
                <a:lnTo>
                  <a:pt x="94622" y="23868"/>
                </a:lnTo>
                <a:lnTo>
                  <a:pt x="103086" y="21624"/>
                </a:lnTo>
                <a:lnTo>
                  <a:pt x="112539" y="20128"/>
                </a:lnTo>
                <a:lnTo>
                  <a:pt x="122651" y="19131"/>
                </a:lnTo>
                <a:lnTo>
                  <a:pt x="133203" y="18466"/>
                </a:lnTo>
                <a:lnTo>
                  <a:pt x="143095" y="17070"/>
                </a:lnTo>
                <a:lnTo>
                  <a:pt x="152547" y="15187"/>
                </a:lnTo>
                <a:lnTo>
                  <a:pt x="161705" y="12979"/>
                </a:lnTo>
                <a:lnTo>
                  <a:pt x="170669" y="11507"/>
                </a:lnTo>
                <a:lnTo>
                  <a:pt x="179502" y="10526"/>
                </a:lnTo>
                <a:lnTo>
                  <a:pt x="188248" y="9871"/>
                </a:lnTo>
                <a:lnTo>
                  <a:pt x="197889" y="9435"/>
                </a:lnTo>
                <a:lnTo>
                  <a:pt x="218761" y="8951"/>
                </a:lnTo>
                <a:lnTo>
                  <a:pt x="228708" y="7869"/>
                </a:lnTo>
                <a:lnTo>
                  <a:pt x="238197" y="6195"/>
                </a:lnTo>
                <a:lnTo>
                  <a:pt x="247381" y="4127"/>
                </a:lnTo>
                <a:lnTo>
                  <a:pt x="255408" y="2748"/>
                </a:lnTo>
                <a:lnTo>
                  <a:pt x="262665" y="1829"/>
                </a:lnTo>
                <a:lnTo>
                  <a:pt x="269408" y="1216"/>
                </a:lnTo>
                <a:lnTo>
                  <a:pt x="276760" y="808"/>
                </a:lnTo>
                <a:lnTo>
                  <a:pt x="292550" y="354"/>
                </a:lnTo>
                <a:lnTo>
                  <a:pt x="330071" y="12"/>
                </a:lnTo>
                <a:lnTo>
                  <a:pt x="336563" y="0"/>
                </a:lnTo>
                <a:lnTo>
                  <a:pt x="338676" y="949"/>
                </a:lnTo>
                <a:lnTo>
                  <a:pt x="340084" y="2535"/>
                </a:lnTo>
                <a:lnTo>
                  <a:pt x="342901" y="856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356"/>
          <p:cNvSpPr/>
          <p:nvPr/>
        </p:nvSpPr>
        <p:spPr>
          <a:xfrm>
            <a:off x="3063239" y="2957512"/>
            <a:ext cx="308612" cy="42511"/>
          </a:xfrm>
          <a:custGeom>
            <a:avLst/>
            <a:gdLst/>
            <a:ahLst/>
            <a:cxnLst/>
            <a:rect l="0" t="0" r="0" b="0"/>
            <a:pathLst>
              <a:path w="308612" h="42511">
                <a:moveTo>
                  <a:pt x="0" y="34290"/>
                </a:moveTo>
                <a:lnTo>
                  <a:pt x="0" y="38841"/>
                </a:lnTo>
                <a:lnTo>
                  <a:pt x="953" y="40181"/>
                </a:lnTo>
                <a:lnTo>
                  <a:pt x="2540" y="41075"/>
                </a:lnTo>
                <a:lnTo>
                  <a:pt x="6844" y="42068"/>
                </a:lnTo>
                <a:lnTo>
                  <a:pt x="11932" y="42510"/>
                </a:lnTo>
                <a:lnTo>
                  <a:pt x="15575" y="41675"/>
                </a:lnTo>
                <a:lnTo>
                  <a:pt x="19909" y="40166"/>
                </a:lnTo>
                <a:lnTo>
                  <a:pt x="24703" y="38207"/>
                </a:lnTo>
                <a:lnTo>
                  <a:pt x="29803" y="36901"/>
                </a:lnTo>
                <a:lnTo>
                  <a:pt x="35109" y="36031"/>
                </a:lnTo>
                <a:lnTo>
                  <a:pt x="40551" y="35451"/>
                </a:lnTo>
                <a:lnTo>
                  <a:pt x="47037" y="35064"/>
                </a:lnTo>
                <a:lnTo>
                  <a:pt x="61863" y="34634"/>
                </a:lnTo>
                <a:lnTo>
                  <a:pt x="69817" y="33567"/>
                </a:lnTo>
                <a:lnTo>
                  <a:pt x="77977" y="31903"/>
                </a:lnTo>
                <a:lnTo>
                  <a:pt x="86275" y="29841"/>
                </a:lnTo>
                <a:lnTo>
                  <a:pt x="94664" y="27514"/>
                </a:lnTo>
                <a:lnTo>
                  <a:pt x="111606" y="22389"/>
                </a:lnTo>
                <a:lnTo>
                  <a:pt x="120124" y="20641"/>
                </a:lnTo>
                <a:lnTo>
                  <a:pt x="128660" y="19476"/>
                </a:lnTo>
                <a:lnTo>
                  <a:pt x="137209" y="18699"/>
                </a:lnTo>
                <a:lnTo>
                  <a:pt x="145765" y="17229"/>
                </a:lnTo>
                <a:lnTo>
                  <a:pt x="154327" y="15296"/>
                </a:lnTo>
                <a:lnTo>
                  <a:pt x="162892" y="13055"/>
                </a:lnTo>
                <a:lnTo>
                  <a:pt x="172412" y="11561"/>
                </a:lnTo>
                <a:lnTo>
                  <a:pt x="182570" y="10565"/>
                </a:lnTo>
                <a:lnTo>
                  <a:pt x="202110" y="9458"/>
                </a:lnTo>
                <a:lnTo>
                  <a:pt x="217144" y="8966"/>
                </a:lnTo>
                <a:lnTo>
                  <a:pt x="224773" y="7882"/>
                </a:lnTo>
                <a:lnTo>
                  <a:pt x="232717" y="6208"/>
                </a:lnTo>
                <a:lnTo>
                  <a:pt x="240869" y="4138"/>
                </a:lnTo>
                <a:lnTo>
                  <a:pt x="249162" y="2759"/>
                </a:lnTo>
                <a:lnTo>
                  <a:pt x="257549" y="1839"/>
                </a:lnTo>
                <a:lnTo>
                  <a:pt x="265997" y="1226"/>
                </a:lnTo>
                <a:lnTo>
                  <a:pt x="273534" y="818"/>
                </a:lnTo>
                <a:lnTo>
                  <a:pt x="286988" y="363"/>
                </a:lnTo>
                <a:lnTo>
                  <a:pt x="308611"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357"/>
          <p:cNvSpPr/>
          <p:nvPr/>
        </p:nvSpPr>
        <p:spPr>
          <a:xfrm>
            <a:off x="3680459" y="2752168"/>
            <a:ext cx="368619" cy="321293"/>
          </a:xfrm>
          <a:custGeom>
            <a:avLst/>
            <a:gdLst/>
            <a:ahLst/>
            <a:cxnLst/>
            <a:rect l="0" t="0" r="0" b="0"/>
            <a:pathLst>
              <a:path w="368619" h="321293">
                <a:moveTo>
                  <a:pt x="0" y="42467"/>
                </a:moveTo>
                <a:lnTo>
                  <a:pt x="0" y="37916"/>
                </a:lnTo>
                <a:lnTo>
                  <a:pt x="953" y="36575"/>
                </a:lnTo>
                <a:lnTo>
                  <a:pt x="2541" y="35681"/>
                </a:lnTo>
                <a:lnTo>
                  <a:pt x="4552" y="35086"/>
                </a:lnTo>
                <a:lnTo>
                  <a:pt x="5892" y="33736"/>
                </a:lnTo>
                <a:lnTo>
                  <a:pt x="6786" y="31884"/>
                </a:lnTo>
                <a:lnTo>
                  <a:pt x="7382" y="29696"/>
                </a:lnTo>
                <a:lnTo>
                  <a:pt x="9684" y="27285"/>
                </a:lnTo>
                <a:lnTo>
                  <a:pt x="21073" y="19342"/>
                </a:lnTo>
                <a:lnTo>
                  <a:pt x="27781" y="13774"/>
                </a:lnTo>
                <a:lnTo>
                  <a:pt x="32808" y="11908"/>
                </a:lnTo>
                <a:lnTo>
                  <a:pt x="39017" y="10664"/>
                </a:lnTo>
                <a:lnTo>
                  <a:pt x="46014" y="9835"/>
                </a:lnTo>
                <a:lnTo>
                  <a:pt x="52584" y="8330"/>
                </a:lnTo>
                <a:lnTo>
                  <a:pt x="58869" y="6374"/>
                </a:lnTo>
                <a:lnTo>
                  <a:pt x="64963" y="4117"/>
                </a:lnTo>
                <a:lnTo>
                  <a:pt x="71884" y="2613"/>
                </a:lnTo>
                <a:lnTo>
                  <a:pt x="79355" y="1610"/>
                </a:lnTo>
                <a:lnTo>
                  <a:pt x="87193" y="941"/>
                </a:lnTo>
                <a:lnTo>
                  <a:pt x="94324" y="496"/>
                </a:lnTo>
                <a:lnTo>
                  <a:pt x="107327" y="0"/>
                </a:lnTo>
                <a:lnTo>
                  <a:pt x="115367" y="821"/>
                </a:lnTo>
                <a:lnTo>
                  <a:pt x="124536" y="2320"/>
                </a:lnTo>
                <a:lnTo>
                  <a:pt x="134459" y="4272"/>
                </a:lnTo>
                <a:lnTo>
                  <a:pt x="143932" y="6526"/>
                </a:lnTo>
                <a:lnTo>
                  <a:pt x="153105" y="8981"/>
                </a:lnTo>
                <a:lnTo>
                  <a:pt x="170917" y="14249"/>
                </a:lnTo>
                <a:lnTo>
                  <a:pt x="205635" y="25392"/>
                </a:lnTo>
                <a:lnTo>
                  <a:pt x="214243" y="28226"/>
                </a:lnTo>
                <a:lnTo>
                  <a:pt x="221886" y="32973"/>
                </a:lnTo>
                <a:lnTo>
                  <a:pt x="228887" y="38995"/>
                </a:lnTo>
                <a:lnTo>
                  <a:pt x="247841" y="58583"/>
                </a:lnTo>
                <a:lnTo>
                  <a:pt x="253810" y="64641"/>
                </a:lnTo>
                <a:lnTo>
                  <a:pt x="258742" y="71537"/>
                </a:lnTo>
                <a:lnTo>
                  <a:pt x="262982" y="78992"/>
                </a:lnTo>
                <a:lnTo>
                  <a:pt x="276632" y="106937"/>
                </a:lnTo>
                <a:lnTo>
                  <a:pt x="278719" y="114022"/>
                </a:lnTo>
                <a:lnTo>
                  <a:pt x="280110" y="121603"/>
                </a:lnTo>
                <a:lnTo>
                  <a:pt x="281038" y="129514"/>
                </a:lnTo>
                <a:lnTo>
                  <a:pt x="281656" y="137646"/>
                </a:lnTo>
                <a:lnTo>
                  <a:pt x="282068" y="145924"/>
                </a:lnTo>
                <a:lnTo>
                  <a:pt x="282343" y="154301"/>
                </a:lnTo>
                <a:lnTo>
                  <a:pt x="281574" y="162743"/>
                </a:lnTo>
                <a:lnTo>
                  <a:pt x="280109" y="171228"/>
                </a:lnTo>
                <a:lnTo>
                  <a:pt x="278179" y="179743"/>
                </a:lnTo>
                <a:lnTo>
                  <a:pt x="274988" y="188276"/>
                </a:lnTo>
                <a:lnTo>
                  <a:pt x="270956" y="196823"/>
                </a:lnTo>
                <a:lnTo>
                  <a:pt x="266362" y="205378"/>
                </a:lnTo>
                <a:lnTo>
                  <a:pt x="261395" y="212987"/>
                </a:lnTo>
                <a:lnTo>
                  <a:pt x="256179" y="219964"/>
                </a:lnTo>
                <a:lnTo>
                  <a:pt x="250796" y="226521"/>
                </a:lnTo>
                <a:lnTo>
                  <a:pt x="245302" y="232797"/>
                </a:lnTo>
                <a:lnTo>
                  <a:pt x="239735" y="238886"/>
                </a:lnTo>
                <a:lnTo>
                  <a:pt x="228469" y="250732"/>
                </a:lnTo>
                <a:lnTo>
                  <a:pt x="217112" y="262346"/>
                </a:lnTo>
                <a:lnTo>
                  <a:pt x="210464" y="268111"/>
                </a:lnTo>
                <a:lnTo>
                  <a:pt x="203174" y="273858"/>
                </a:lnTo>
                <a:lnTo>
                  <a:pt x="195457" y="279595"/>
                </a:lnTo>
                <a:lnTo>
                  <a:pt x="179263" y="291050"/>
                </a:lnTo>
                <a:lnTo>
                  <a:pt x="170943" y="296771"/>
                </a:lnTo>
                <a:lnTo>
                  <a:pt x="163493" y="301538"/>
                </a:lnTo>
                <a:lnTo>
                  <a:pt x="156620" y="305668"/>
                </a:lnTo>
                <a:lnTo>
                  <a:pt x="150134" y="309374"/>
                </a:lnTo>
                <a:lnTo>
                  <a:pt x="143904" y="311845"/>
                </a:lnTo>
                <a:lnTo>
                  <a:pt x="137847" y="313492"/>
                </a:lnTo>
                <a:lnTo>
                  <a:pt x="131903" y="314590"/>
                </a:lnTo>
                <a:lnTo>
                  <a:pt x="126035" y="316275"/>
                </a:lnTo>
                <a:lnTo>
                  <a:pt x="120219" y="318350"/>
                </a:lnTo>
                <a:lnTo>
                  <a:pt x="114436" y="320687"/>
                </a:lnTo>
                <a:lnTo>
                  <a:pt x="109629" y="321292"/>
                </a:lnTo>
                <a:lnTo>
                  <a:pt x="105471" y="320742"/>
                </a:lnTo>
                <a:lnTo>
                  <a:pt x="101746" y="319424"/>
                </a:lnTo>
                <a:lnTo>
                  <a:pt x="95069" y="315419"/>
                </a:lnTo>
                <a:lnTo>
                  <a:pt x="85954" y="307809"/>
                </a:lnTo>
                <a:lnTo>
                  <a:pt x="83020" y="305087"/>
                </a:lnTo>
                <a:lnTo>
                  <a:pt x="81064" y="302319"/>
                </a:lnTo>
                <a:lnTo>
                  <a:pt x="78892" y="296704"/>
                </a:lnTo>
                <a:lnTo>
                  <a:pt x="77926" y="288494"/>
                </a:lnTo>
                <a:lnTo>
                  <a:pt x="77496" y="279447"/>
                </a:lnTo>
                <a:lnTo>
                  <a:pt x="77306" y="272251"/>
                </a:lnTo>
                <a:lnTo>
                  <a:pt x="79761" y="263338"/>
                </a:lnTo>
                <a:lnTo>
                  <a:pt x="81749" y="258294"/>
                </a:lnTo>
                <a:lnTo>
                  <a:pt x="84979" y="253979"/>
                </a:lnTo>
                <a:lnTo>
                  <a:pt x="93649" y="246645"/>
                </a:lnTo>
                <a:lnTo>
                  <a:pt x="103852" y="240210"/>
                </a:lnTo>
                <a:lnTo>
                  <a:pt x="109240" y="237160"/>
                </a:lnTo>
                <a:lnTo>
                  <a:pt x="115689" y="234175"/>
                </a:lnTo>
                <a:lnTo>
                  <a:pt x="122847" y="231232"/>
                </a:lnTo>
                <a:lnTo>
                  <a:pt x="130475" y="228318"/>
                </a:lnTo>
                <a:lnTo>
                  <a:pt x="138419" y="226375"/>
                </a:lnTo>
                <a:lnTo>
                  <a:pt x="146572" y="225080"/>
                </a:lnTo>
                <a:lnTo>
                  <a:pt x="154865" y="224216"/>
                </a:lnTo>
                <a:lnTo>
                  <a:pt x="163251" y="223640"/>
                </a:lnTo>
                <a:lnTo>
                  <a:pt x="171699" y="223257"/>
                </a:lnTo>
                <a:lnTo>
                  <a:pt x="188706" y="222830"/>
                </a:lnTo>
                <a:lnTo>
                  <a:pt x="205790" y="222641"/>
                </a:lnTo>
                <a:lnTo>
                  <a:pt x="213393" y="223543"/>
                </a:lnTo>
                <a:lnTo>
                  <a:pt x="220367" y="225096"/>
                </a:lnTo>
                <a:lnTo>
                  <a:pt x="226922" y="227085"/>
                </a:lnTo>
                <a:lnTo>
                  <a:pt x="233197" y="230315"/>
                </a:lnTo>
                <a:lnTo>
                  <a:pt x="239284" y="234374"/>
                </a:lnTo>
                <a:lnTo>
                  <a:pt x="245248" y="238985"/>
                </a:lnTo>
                <a:lnTo>
                  <a:pt x="251129" y="243011"/>
                </a:lnTo>
                <a:lnTo>
                  <a:pt x="256955" y="246648"/>
                </a:lnTo>
                <a:lnTo>
                  <a:pt x="262743" y="250025"/>
                </a:lnTo>
                <a:lnTo>
                  <a:pt x="274255" y="256317"/>
                </a:lnTo>
                <a:lnTo>
                  <a:pt x="279992" y="259329"/>
                </a:lnTo>
                <a:lnTo>
                  <a:pt x="288906" y="267755"/>
                </a:lnTo>
                <a:lnTo>
                  <a:pt x="292617" y="272669"/>
                </a:lnTo>
                <a:lnTo>
                  <a:pt x="301820" y="280669"/>
                </a:lnTo>
                <a:lnTo>
                  <a:pt x="311307" y="286447"/>
                </a:lnTo>
                <a:lnTo>
                  <a:pt x="322004" y="290652"/>
                </a:lnTo>
                <a:lnTo>
                  <a:pt x="331205" y="296555"/>
                </a:lnTo>
                <a:lnTo>
                  <a:pt x="341172" y="299235"/>
                </a:lnTo>
                <a:lnTo>
                  <a:pt x="351998" y="299588"/>
                </a:lnTo>
                <a:lnTo>
                  <a:pt x="368618" y="29964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358"/>
          <p:cNvSpPr/>
          <p:nvPr/>
        </p:nvSpPr>
        <p:spPr>
          <a:xfrm>
            <a:off x="5137889" y="2194591"/>
            <a:ext cx="42759" cy="316751"/>
          </a:xfrm>
          <a:custGeom>
            <a:avLst/>
            <a:gdLst/>
            <a:ahLst/>
            <a:cxnLst/>
            <a:rect l="0" t="0" r="0" b="0"/>
            <a:pathLst>
              <a:path w="42759" h="316751">
                <a:moveTo>
                  <a:pt x="25613" y="8541"/>
                </a:moveTo>
                <a:lnTo>
                  <a:pt x="18232" y="8541"/>
                </a:lnTo>
                <a:lnTo>
                  <a:pt x="16882" y="7588"/>
                </a:lnTo>
                <a:lnTo>
                  <a:pt x="15030" y="6001"/>
                </a:lnTo>
                <a:lnTo>
                  <a:pt x="8502" y="0"/>
                </a:lnTo>
                <a:lnTo>
                  <a:pt x="3927" y="4529"/>
                </a:lnTo>
                <a:lnTo>
                  <a:pt x="2583" y="6819"/>
                </a:lnTo>
                <a:lnTo>
                  <a:pt x="1687" y="9298"/>
                </a:lnTo>
                <a:lnTo>
                  <a:pt x="250" y="15570"/>
                </a:lnTo>
                <a:lnTo>
                  <a:pt x="0" y="21207"/>
                </a:lnTo>
                <a:lnTo>
                  <a:pt x="918" y="24605"/>
                </a:lnTo>
                <a:lnTo>
                  <a:pt x="2482" y="28776"/>
                </a:lnTo>
                <a:lnTo>
                  <a:pt x="4477" y="33461"/>
                </a:lnTo>
                <a:lnTo>
                  <a:pt x="5808" y="37537"/>
                </a:lnTo>
                <a:lnTo>
                  <a:pt x="6695" y="41207"/>
                </a:lnTo>
                <a:lnTo>
                  <a:pt x="7680" y="48776"/>
                </a:lnTo>
                <a:lnTo>
                  <a:pt x="8117" y="58491"/>
                </a:lnTo>
                <a:lnTo>
                  <a:pt x="8364" y="74670"/>
                </a:lnTo>
                <a:lnTo>
                  <a:pt x="8437" y="91529"/>
                </a:lnTo>
                <a:lnTo>
                  <a:pt x="9400" y="97204"/>
                </a:lnTo>
                <a:lnTo>
                  <a:pt x="10995" y="102892"/>
                </a:lnTo>
                <a:lnTo>
                  <a:pt x="17789" y="122540"/>
                </a:lnTo>
                <a:lnTo>
                  <a:pt x="20397" y="130260"/>
                </a:lnTo>
                <a:lnTo>
                  <a:pt x="22135" y="137312"/>
                </a:lnTo>
                <a:lnTo>
                  <a:pt x="23295" y="143918"/>
                </a:lnTo>
                <a:lnTo>
                  <a:pt x="24068" y="150228"/>
                </a:lnTo>
                <a:lnTo>
                  <a:pt x="24583" y="157291"/>
                </a:lnTo>
                <a:lnTo>
                  <a:pt x="24926" y="164858"/>
                </a:lnTo>
                <a:lnTo>
                  <a:pt x="25155" y="172760"/>
                </a:lnTo>
                <a:lnTo>
                  <a:pt x="26260" y="180885"/>
                </a:lnTo>
                <a:lnTo>
                  <a:pt x="27950" y="189160"/>
                </a:lnTo>
                <a:lnTo>
                  <a:pt x="30028" y="197533"/>
                </a:lnTo>
                <a:lnTo>
                  <a:pt x="31414" y="205974"/>
                </a:lnTo>
                <a:lnTo>
                  <a:pt x="32338" y="214458"/>
                </a:lnTo>
                <a:lnTo>
                  <a:pt x="32954" y="222971"/>
                </a:lnTo>
                <a:lnTo>
                  <a:pt x="33365" y="230552"/>
                </a:lnTo>
                <a:lnTo>
                  <a:pt x="33821" y="244055"/>
                </a:lnTo>
                <a:lnTo>
                  <a:pt x="34113" y="268246"/>
                </a:lnTo>
                <a:lnTo>
                  <a:pt x="34154" y="279858"/>
                </a:lnTo>
                <a:lnTo>
                  <a:pt x="35117" y="284669"/>
                </a:lnTo>
                <a:lnTo>
                  <a:pt x="36712" y="288829"/>
                </a:lnTo>
                <a:lnTo>
                  <a:pt x="38727" y="292555"/>
                </a:lnTo>
                <a:lnTo>
                  <a:pt x="40071" y="295991"/>
                </a:lnTo>
                <a:lnTo>
                  <a:pt x="40966" y="299234"/>
                </a:lnTo>
                <a:lnTo>
                  <a:pt x="42404" y="306733"/>
                </a:lnTo>
                <a:lnTo>
                  <a:pt x="42744" y="316550"/>
                </a:lnTo>
                <a:lnTo>
                  <a:pt x="42749" y="316750"/>
                </a:lnTo>
                <a:lnTo>
                  <a:pt x="42758" y="30857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359"/>
          <p:cNvSpPr/>
          <p:nvPr/>
        </p:nvSpPr>
        <p:spPr>
          <a:xfrm>
            <a:off x="5043487" y="2323252"/>
            <a:ext cx="282893" cy="34186"/>
          </a:xfrm>
          <a:custGeom>
            <a:avLst/>
            <a:gdLst/>
            <a:ahLst/>
            <a:cxnLst/>
            <a:rect l="0" t="0" r="0" b="0"/>
            <a:pathLst>
              <a:path w="282893" h="34186">
                <a:moveTo>
                  <a:pt x="0" y="34185"/>
                </a:moveTo>
                <a:lnTo>
                  <a:pt x="4551" y="34185"/>
                </a:lnTo>
                <a:lnTo>
                  <a:pt x="7796" y="33233"/>
                </a:lnTo>
                <a:lnTo>
                  <a:pt x="11865" y="31645"/>
                </a:lnTo>
                <a:lnTo>
                  <a:pt x="16483" y="29634"/>
                </a:lnTo>
                <a:lnTo>
                  <a:pt x="21466" y="28293"/>
                </a:lnTo>
                <a:lnTo>
                  <a:pt x="26693" y="27400"/>
                </a:lnTo>
                <a:lnTo>
                  <a:pt x="32083" y="26804"/>
                </a:lnTo>
                <a:lnTo>
                  <a:pt x="36629" y="25455"/>
                </a:lnTo>
                <a:lnTo>
                  <a:pt x="40611" y="23602"/>
                </a:lnTo>
                <a:lnTo>
                  <a:pt x="44219" y="21415"/>
                </a:lnTo>
                <a:lnTo>
                  <a:pt x="49482" y="19956"/>
                </a:lnTo>
                <a:lnTo>
                  <a:pt x="55848" y="18984"/>
                </a:lnTo>
                <a:lnTo>
                  <a:pt x="62950" y="18336"/>
                </a:lnTo>
                <a:lnTo>
                  <a:pt x="70541" y="17904"/>
                </a:lnTo>
                <a:lnTo>
                  <a:pt x="86597" y="17424"/>
                </a:lnTo>
                <a:lnTo>
                  <a:pt x="93926" y="16344"/>
                </a:lnTo>
                <a:lnTo>
                  <a:pt x="100717" y="14671"/>
                </a:lnTo>
                <a:lnTo>
                  <a:pt x="107150" y="12603"/>
                </a:lnTo>
                <a:lnTo>
                  <a:pt x="114296" y="11224"/>
                </a:lnTo>
                <a:lnTo>
                  <a:pt x="121917" y="10306"/>
                </a:lnTo>
                <a:lnTo>
                  <a:pt x="129856" y="9693"/>
                </a:lnTo>
                <a:lnTo>
                  <a:pt x="138006" y="9285"/>
                </a:lnTo>
                <a:lnTo>
                  <a:pt x="154680" y="8831"/>
                </a:lnTo>
                <a:lnTo>
                  <a:pt x="175583" y="8575"/>
                </a:lnTo>
                <a:lnTo>
                  <a:pt x="181825" y="7587"/>
                </a:lnTo>
                <a:lnTo>
                  <a:pt x="187892" y="5975"/>
                </a:lnTo>
                <a:lnTo>
                  <a:pt x="193841" y="3949"/>
                </a:lnTo>
                <a:lnTo>
                  <a:pt x="199713" y="2598"/>
                </a:lnTo>
                <a:lnTo>
                  <a:pt x="205532" y="1697"/>
                </a:lnTo>
                <a:lnTo>
                  <a:pt x="211316" y="1096"/>
                </a:lnTo>
                <a:lnTo>
                  <a:pt x="217077" y="696"/>
                </a:lnTo>
                <a:lnTo>
                  <a:pt x="222823" y="429"/>
                </a:lnTo>
                <a:lnTo>
                  <a:pt x="234288" y="132"/>
                </a:lnTo>
                <a:lnTo>
                  <a:pt x="245733" y="0"/>
                </a:lnTo>
                <a:lnTo>
                  <a:pt x="250500" y="918"/>
                </a:lnTo>
                <a:lnTo>
                  <a:pt x="254629" y="2482"/>
                </a:lnTo>
                <a:lnTo>
                  <a:pt x="258335" y="4477"/>
                </a:lnTo>
                <a:lnTo>
                  <a:pt x="261759" y="5807"/>
                </a:lnTo>
                <a:lnTo>
                  <a:pt x="264994" y="6694"/>
                </a:lnTo>
                <a:lnTo>
                  <a:pt x="271127" y="7679"/>
                </a:lnTo>
                <a:lnTo>
                  <a:pt x="274096" y="7942"/>
                </a:lnTo>
                <a:lnTo>
                  <a:pt x="282892" y="846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360"/>
          <p:cNvSpPr/>
          <p:nvPr/>
        </p:nvSpPr>
        <p:spPr>
          <a:xfrm>
            <a:off x="5686425" y="2185987"/>
            <a:ext cx="8573" cy="300039"/>
          </a:xfrm>
          <a:custGeom>
            <a:avLst/>
            <a:gdLst/>
            <a:ahLst/>
            <a:cxnLst/>
            <a:rect l="0" t="0" r="0" b="0"/>
            <a:pathLst>
              <a:path w="8573" h="300039">
                <a:moveTo>
                  <a:pt x="0" y="0"/>
                </a:moveTo>
                <a:lnTo>
                  <a:pt x="0" y="245630"/>
                </a:lnTo>
                <a:lnTo>
                  <a:pt x="952" y="251384"/>
                </a:lnTo>
                <a:lnTo>
                  <a:pt x="2540" y="257124"/>
                </a:lnTo>
                <a:lnTo>
                  <a:pt x="4550" y="262856"/>
                </a:lnTo>
                <a:lnTo>
                  <a:pt x="5891" y="267630"/>
                </a:lnTo>
                <a:lnTo>
                  <a:pt x="6785" y="271765"/>
                </a:lnTo>
                <a:lnTo>
                  <a:pt x="7380" y="275474"/>
                </a:lnTo>
                <a:lnTo>
                  <a:pt x="7778" y="278900"/>
                </a:lnTo>
                <a:lnTo>
                  <a:pt x="8042" y="282135"/>
                </a:lnTo>
                <a:lnTo>
                  <a:pt x="8219" y="285246"/>
                </a:lnTo>
                <a:lnTo>
                  <a:pt x="8467" y="294173"/>
                </a:lnTo>
                <a:lnTo>
                  <a:pt x="8572" y="30003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361"/>
          <p:cNvSpPr/>
          <p:nvPr/>
        </p:nvSpPr>
        <p:spPr>
          <a:xfrm>
            <a:off x="5480684" y="2306002"/>
            <a:ext cx="419625" cy="153899"/>
          </a:xfrm>
          <a:custGeom>
            <a:avLst/>
            <a:gdLst/>
            <a:ahLst/>
            <a:cxnLst/>
            <a:rect l="0" t="0" r="0" b="0"/>
            <a:pathLst>
              <a:path w="419625" h="153899">
                <a:moveTo>
                  <a:pt x="0" y="68580"/>
                </a:moveTo>
                <a:lnTo>
                  <a:pt x="0" y="64029"/>
                </a:lnTo>
                <a:lnTo>
                  <a:pt x="953" y="62689"/>
                </a:lnTo>
                <a:lnTo>
                  <a:pt x="2541" y="61795"/>
                </a:lnTo>
                <a:lnTo>
                  <a:pt x="4552" y="61199"/>
                </a:lnTo>
                <a:lnTo>
                  <a:pt x="5892" y="59850"/>
                </a:lnTo>
                <a:lnTo>
                  <a:pt x="6786" y="57997"/>
                </a:lnTo>
                <a:lnTo>
                  <a:pt x="7382" y="55810"/>
                </a:lnTo>
                <a:lnTo>
                  <a:pt x="9684" y="53399"/>
                </a:lnTo>
                <a:lnTo>
                  <a:pt x="13124" y="50839"/>
                </a:lnTo>
                <a:lnTo>
                  <a:pt x="17322" y="48181"/>
                </a:lnTo>
                <a:lnTo>
                  <a:pt x="21073" y="45455"/>
                </a:lnTo>
                <a:lnTo>
                  <a:pt x="24527" y="42686"/>
                </a:lnTo>
                <a:lnTo>
                  <a:pt x="27781" y="39887"/>
                </a:lnTo>
                <a:lnTo>
                  <a:pt x="32808" y="37069"/>
                </a:lnTo>
                <a:lnTo>
                  <a:pt x="39017" y="34238"/>
                </a:lnTo>
                <a:lnTo>
                  <a:pt x="46014" y="31398"/>
                </a:lnTo>
                <a:lnTo>
                  <a:pt x="52584" y="28552"/>
                </a:lnTo>
                <a:lnTo>
                  <a:pt x="64963" y="22850"/>
                </a:lnTo>
                <a:lnTo>
                  <a:pt x="71884" y="20948"/>
                </a:lnTo>
                <a:lnTo>
                  <a:pt x="79355" y="19681"/>
                </a:lnTo>
                <a:lnTo>
                  <a:pt x="87194" y="18835"/>
                </a:lnTo>
                <a:lnTo>
                  <a:pt x="94325" y="17319"/>
                </a:lnTo>
                <a:lnTo>
                  <a:pt x="107327" y="13095"/>
                </a:lnTo>
                <a:lnTo>
                  <a:pt x="114414" y="11588"/>
                </a:lnTo>
                <a:lnTo>
                  <a:pt x="121996" y="10582"/>
                </a:lnTo>
                <a:lnTo>
                  <a:pt x="129909" y="9913"/>
                </a:lnTo>
                <a:lnTo>
                  <a:pt x="138041" y="8513"/>
                </a:lnTo>
                <a:lnTo>
                  <a:pt x="146320" y="6628"/>
                </a:lnTo>
                <a:lnTo>
                  <a:pt x="154697" y="4419"/>
                </a:lnTo>
                <a:lnTo>
                  <a:pt x="163139" y="2946"/>
                </a:lnTo>
                <a:lnTo>
                  <a:pt x="171625" y="1964"/>
                </a:lnTo>
                <a:lnTo>
                  <a:pt x="180139" y="1309"/>
                </a:lnTo>
                <a:lnTo>
                  <a:pt x="188673" y="873"/>
                </a:lnTo>
                <a:lnTo>
                  <a:pt x="205775" y="388"/>
                </a:lnTo>
                <a:lnTo>
                  <a:pt x="245247" y="34"/>
                </a:lnTo>
                <a:lnTo>
                  <a:pt x="262743" y="10"/>
                </a:lnTo>
                <a:lnTo>
                  <a:pt x="274255" y="2545"/>
                </a:lnTo>
                <a:lnTo>
                  <a:pt x="284769" y="6846"/>
                </a:lnTo>
                <a:lnTo>
                  <a:pt x="288906" y="9327"/>
                </a:lnTo>
                <a:lnTo>
                  <a:pt x="292617" y="11933"/>
                </a:lnTo>
                <a:lnTo>
                  <a:pt x="296043" y="14623"/>
                </a:lnTo>
                <a:lnTo>
                  <a:pt x="299280" y="17368"/>
                </a:lnTo>
                <a:lnTo>
                  <a:pt x="302390" y="20151"/>
                </a:lnTo>
                <a:lnTo>
                  <a:pt x="308386" y="25784"/>
                </a:lnTo>
                <a:lnTo>
                  <a:pt x="311318" y="28619"/>
                </a:lnTo>
                <a:lnTo>
                  <a:pt x="313273" y="31462"/>
                </a:lnTo>
                <a:lnTo>
                  <a:pt x="314576" y="34310"/>
                </a:lnTo>
                <a:lnTo>
                  <a:pt x="315445" y="37161"/>
                </a:lnTo>
                <a:lnTo>
                  <a:pt x="316024" y="40014"/>
                </a:lnTo>
                <a:lnTo>
                  <a:pt x="316411" y="42868"/>
                </a:lnTo>
                <a:lnTo>
                  <a:pt x="316668" y="45724"/>
                </a:lnTo>
                <a:lnTo>
                  <a:pt x="316840" y="49533"/>
                </a:lnTo>
                <a:lnTo>
                  <a:pt x="317031" y="58844"/>
                </a:lnTo>
                <a:lnTo>
                  <a:pt x="317183" y="143652"/>
                </a:lnTo>
                <a:lnTo>
                  <a:pt x="319723" y="147348"/>
                </a:lnTo>
                <a:lnTo>
                  <a:pt x="321734" y="149667"/>
                </a:lnTo>
                <a:lnTo>
                  <a:pt x="324027" y="151213"/>
                </a:lnTo>
                <a:lnTo>
                  <a:pt x="329115" y="152931"/>
                </a:lnTo>
                <a:lnTo>
                  <a:pt x="337334" y="153898"/>
                </a:lnTo>
                <a:lnTo>
                  <a:pt x="340142" y="153081"/>
                </a:lnTo>
                <a:lnTo>
                  <a:pt x="348645" y="148333"/>
                </a:lnTo>
                <a:lnTo>
                  <a:pt x="358149" y="145551"/>
                </a:lnTo>
                <a:lnTo>
                  <a:pt x="367458" y="141524"/>
                </a:lnTo>
                <a:lnTo>
                  <a:pt x="371655" y="139117"/>
                </a:lnTo>
                <a:lnTo>
                  <a:pt x="375405" y="136560"/>
                </a:lnTo>
                <a:lnTo>
                  <a:pt x="378857" y="133902"/>
                </a:lnTo>
                <a:lnTo>
                  <a:pt x="382112" y="130226"/>
                </a:lnTo>
                <a:lnTo>
                  <a:pt x="385234" y="125870"/>
                </a:lnTo>
                <a:lnTo>
                  <a:pt x="388268" y="121061"/>
                </a:lnTo>
                <a:lnTo>
                  <a:pt x="392195" y="116902"/>
                </a:lnTo>
                <a:lnTo>
                  <a:pt x="396719" y="113177"/>
                </a:lnTo>
                <a:lnTo>
                  <a:pt x="401640" y="109742"/>
                </a:lnTo>
                <a:lnTo>
                  <a:pt x="404920" y="106499"/>
                </a:lnTo>
                <a:lnTo>
                  <a:pt x="407107" y="103384"/>
                </a:lnTo>
                <a:lnTo>
                  <a:pt x="415168" y="86991"/>
                </a:lnTo>
                <a:lnTo>
                  <a:pt x="416796" y="82759"/>
                </a:lnTo>
                <a:lnTo>
                  <a:pt x="417881" y="78985"/>
                </a:lnTo>
                <a:lnTo>
                  <a:pt x="418605" y="75517"/>
                </a:lnTo>
                <a:lnTo>
                  <a:pt x="419088" y="71299"/>
                </a:lnTo>
                <a:lnTo>
                  <a:pt x="419409" y="66583"/>
                </a:lnTo>
                <a:lnTo>
                  <a:pt x="419624" y="61534"/>
                </a:lnTo>
                <a:lnTo>
                  <a:pt x="418815" y="57215"/>
                </a:lnTo>
                <a:lnTo>
                  <a:pt x="417322" y="53383"/>
                </a:lnTo>
                <a:lnTo>
                  <a:pt x="415375" y="49876"/>
                </a:lnTo>
                <a:lnTo>
                  <a:pt x="413124" y="46586"/>
                </a:lnTo>
                <a:lnTo>
                  <a:pt x="410671" y="43440"/>
                </a:lnTo>
                <a:lnTo>
                  <a:pt x="408084" y="40390"/>
                </a:lnTo>
                <a:lnTo>
                  <a:pt x="405406" y="37404"/>
                </a:lnTo>
                <a:lnTo>
                  <a:pt x="399891" y="31546"/>
                </a:lnTo>
                <a:lnTo>
                  <a:pt x="396134" y="29604"/>
                </a:lnTo>
                <a:lnTo>
                  <a:pt x="381745" y="25917"/>
                </a:lnTo>
                <a:lnTo>
                  <a:pt x="370960" y="21678"/>
                </a:lnTo>
                <a:lnTo>
                  <a:pt x="359816" y="19160"/>
                </a:lnTo>
                <a:lnTo>
                  <a:pt x="348514" y="17088"/>
                </a:lnTo>
                <a:lnTo>
                  <a:pt x="337140" y="12992"/>
                </a:lnTo>
                <a:lnTo>
                  <a:pt x="324578" y="9882"/>
                </a:lnTo>
                <a:lnTo>
                  <a:pt x="314823" y="8960"/>
                </a:lnTo>
                <a:lnTo>
                  <a:pt x="311800" y="7879"/>
                </a:lnTo>
                <a:lnTo>
                  <a:pt x="305901" y="4137"/>
                </a:lnTo>
                <a:lnTo>
                  <a:pt x="300038"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362"/>
          <p:cNvSpPr/>
          <p:nvPr/>
        </p:nvSpPr>
        <p:spPr>
          <a:xfrm>
            <a:off x="5977890" y="2203132"/>
            <a:ext cx="25718" cy="257176"/>
          </a:xfrm>
          <a:custGeom>
            <a:avLst/>
            <a:gdLst/>
            <a:ahLst/>
            <a:cxnLst/>
            <a:rect l="0" t="0" r="0" b="0"/>
            <a:pathLst>
              <a:path w="25718" h="257176">
                <a:moveTo>
                  <a:pt x="0" y="0"/>
                </a:moveTo>
                <a:lnTo>
                  <a:pt x="0" y="150154"/>
                </a:lnTo>
                <a:lnTo>
                  <a:pt x="952" y="157253"/>
                </a:lnTo>
                <a:lnTo>
                  <a:pt x="2540" y="164843"/>
                </a:lnTo>
                <a:lnTo>
                  <a:pt x="4551" y="172760"/>
                </a:lnTo>
                <a:lnTo>
                  <a:pt x="5891" y="179944"/>
                </a:lnTo>
                <a:lnTo>
                  <a:pt x="6785" y="186637"/>
                </a:lnTo>
                <a:lnTo>
                  <a:pt x="7381" y="193005"/>
                </a:lnTo>
                <a:lnTo>
                  <a:pt x="7778" y="199155"/>
                </a:lnTo>
                <a:lnTo>
                  <a:pt x="8043" y="205160"/>
                </a:lnTo>
                <a:lnTo>
                  <a:pt x="8415" y="220173"/>
                </a:lnTo>
                <a:lnTo>
                  <a:pt x="8541" y="238330"/>
                </a:lnTo>
                <a:lnTo>
                  <a:pt x="9504" y="242707"/>
                </a:lnTo>
                <a:lnTo>
                  <a:pt x="11098" y="246577"/>
                </a:lnTo>
                <a:lnTo>
                  <a:pt x="15950" y="255082"/>
                </a:lnTo>
                <a:lnTo>
                  <a:pt x="17301" y="255780"/>
                </a:lnTo>
                <a:lnTo>
                  <a:pt x="19154" y="256245"/>
                </a:lnTo>
                <a:lnTo>
                  <a:pt x="25717" y="25717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363"/>
          <p:cNvSpPr/>
          <p:nvPr/>
        </p:nvSpPr>
        <p:spPr>
          <a:xfrm>
            <a:off x="5900737" y="2179121"/>
            <a:ext cx="634366" cy="272601"/>
          </a:xfrm>
          <a:custGeom>
            <a:avLst/>
            <a:gdLst/>
            <a:ahLst/>
            <a:cxnLst/>
            <a:rect l="0" t="0" r="0" b="0"/>
            <a:pathLst>
              <a:path w="634366" h="272601">
                <a:moveTo>
                  <a:pt x="0" y="161171"/>
                </a:moveTo>
                <a:lnTo>
                  <a:pt x="0" y="152951"/>
                </a:lnTo>
                <a:lnTo>
                  <a:pt x="4551" y="152703"/>
                </a:lnTo>
                <a:lnTo>
                  <a:pt x="6844" y="151716"/>
                </a:lnTo>
                <a:lnTo>
                  <a:pt x="11931" y="148079"/>
                </a:lnTo>
                <a:lnTo>
                  <a:pt x="15574" y="146728"/>
                </a:lnTo>
                <a:lnTo>
                  <a:pt x="29803" y="144827"/>
                </a:lnTo>
                <a:lnTo>
                  <a:pt x="47036" y="143311"/>
                </a:lnTo>
                <a:lnTo>
                  <a:pt x="61863" y="139580"/>
                </a:lnTo>
                <a:lnTo>
                  <a:pt x="77977" y="137288"/>
                </a:lnTo>
                <a:lnTo>
                  <a:pt x="94664" y="136269"/>
                </a:lnTo>
                <a:lnTo>
                  <a:pt x="111605" y="135816"/>
                </a:lnTo>
                <a:lnTo>
                  <a:pt x="155511" y="135485"/>
                </a:lnTo>
                <a:lnTo>
                  <a:pt x="198465" y="135456"/>
                </a:lnTo>
                <a:lnTo>
                  <a:pt x="212349" y="132915"/>
                </a:lnTo>
                <a:lnTo>
                  <a:pt x="224870" y="129563"/>
                </a:lnTo>
                <a:lnTo>
                  <a:pt x="241677" y="127675"/>
                </a:lnTo>
                <a:lnTo>
                  <a:pt x="259497" y="126986"/>
                </a:lnTo>
                <a:lnTo>
                  <a:pt x="274201" y="126881"/>
                </a:lnTo>
                <a:lnTo>
                  <a:pt x="266929" y="126881"/>
                </a:lnTo>
                <a:lnTo>
                  <a:pt x="258185" y="133725"/>
                </a:lnTo>
                <a:lnTo>
                  <a:pt x="245304" y="141503"/>
                </a:lnTo>
                <a:lnTo>
                  <a:pt x="234078" y="149840"/>
                </a:lnTo>
                <a:lnTo>
                  <a:pt x="220063" y="157391"/>
                </a:lnTo>
                <a:lnTo>
                  <a:pt x="209455" y="161003"/>
                </a:lnTo>
                <a:lnTo>
                  <a:pt x="203264" y="165224"/>
                </a:lnTo>
                <a:lnTo>
                  <a:pt x="197337" y="172815"/>
                </a:lnTo>
                <a:lnTo>
                  <a:pt x="194423" y="177506"/>
                </a:lnTo>
                <a:lnTo>
                  <a:pt x="188645" y="185258"/>
                </a:lnTo>
                <a:lnTo>
                  <a:pt x="185771" y="188659"/>
                </a:lnTo>
                <a:lnTo>
                  <a:pt x="182577" y="194978"/>
                </a:lnTo>
                <a:lnTo>
                  <a:pt x="180206" y="201914"/>
                </a:lnTo>
                <a:lnTo>
                  <a:pt x="178240" y="206430"/>
                </a:lnTo>
                <a:lnTo>
                  <a:pt x="175976" y="211346"/>
                </a:lnTo>
                <a:lnTo>
                  <a:pt x="173462" y="219349"/>
                </a:lnTo>
                <a:lnTo>
                  <a:pt x="172344" y="226080"/>
                </a:lnTo>
                <a:lnTo>
                  <a:pt x="171848" y="232247"/>
                </a:lnTo>
                <a:lnTo>
                  <a:pt x="171627" y="238163"/>
                </a:lnTo>
                <a:lnTo>
                  <a:pt x="171568" y="241074"/>
                </a:lnTo>
                <a:lnTo>
                  <a:pt x="172481" y="243015"/>
                </a:lnTo>
                <a:lnTo>
                  <a:pt x="174042" y="244308"/>
                </a:lnTo>
                <a:lnTo>
                  <a:pt x="178841" y="246385"/>
                </a:lnTo>
                <a:lnTo>
                  <a:pt x="197344" y="246876"/>
                </a:lnTo>
                <a:lnTo>
                  <a:pt x="200143" y="246883"/>
                </a:lnTo>
                <a:lnTo>
                  <a:pt x="202961" y="245935"/>
                </a:lnTo>
                <a:lnTo>
                  <a:pt x="208632" y="242341"/>
                </a:lnTo>
                <a:lnTo>
                  <a:pt x="210526" y="240050"/>
                </a:lnTo>
                <a:lnTo>
                  <a:pt x="211788" y="237569"/>
                </a:lnTo>
                <a:lnTo>
                  <a:pt x="212630" y="234963"/>
                </a:lnTo>
                <a:lnTo>
                  <a:pt x="215096" y="232273"/>
                </a:lnTo>
                <a:lnTo>
                  <a:pt x="222915" y="226745"/>
                </a:lnTo>
                <a:lnTo>
                  <a:pt x="230201" y="218572"/>
                </a:lnTo>
                <a:lnTo>
                  <a:pt x="233477" y="213726"/>
                </a:lnTo>
                <a:lnTo>
                  <a:pt x="239658" y="205802"/>
                </a:lnTo>
                <a:lnTo>
                  <a:pt x="245580" y="199104"/>
                </a:lnTo>
                <a:lnTo>
                  <a:pt x="251387" y="192953"/>
                </a:lnTo>
                <a:lnTo>
                  <a:pt x="253316" y="189979"/>
                </a:lnTo>
                <a:lnTo>
                  <a:pt x="255460" y="184135"/>
                </a:lnTo>
                <a:lnTo>
                  <a:pt x="256413" y="178362"/>
                </a:lnTo>
                <a:lnTo>
                  <a:pt x="256837" y="172622"/>
                </a:lnTo>
                <a:lnTo>
                  <a:pt x="257024" y="166895"/>
                </a:lnTo>
                <a:lnTo>
                  <a:pt x="257155" y="152600"/>
                </a:lnTo>
                <a:lnTo>
                  <a:pt x="257162" y="149742"/>
                </a:lnTo>
                <a:lnTo>
                  <a:pt x="256214" y="147837"/>
                </a:lnTo>
                <a:lnTo>
                  <a:pt x="254629" y="146566"/>
                </a:lnTo>
                <a:lnTo>
                  <a:pt x="252620" y="145720"/>
                </a:lnTo>
                <a:lnTo>
                  <a:pt x="251281" y="144203"/>
                </a:lnTo>
                <a:lnTo>
                  <a:pt x="250388" y="142239"/>
                </a:lnTo>
                <a:lnTo>
                  <a:pt x="249793" y="139977"/>
                </a:lnTo>
                <a:lnTo>
                  <a:pt x="249396" y="139422"/>
                </a:lnTo>
                <a:lnTo>
                  <a:pt x="249132" y="140004"/>
                </a:lnTo>
                <a:lnTo>
                  <a:pt x="248612" y="148507"/>
                </a:lnTo>
                <a:lnTo>
                  <a:pt x="248603" y="164171"/>
                </a:lnTo>
                <a:lnTo>
                  <a:pt x="249556" y="166981"/>
                </a:lnTo>
                <a:lnTo>
                  <a:pt x="253154" y="172643"/>
                </a:lnTo>
                <a:lnTo>
                  <a:pt x="255388" y="180875"/>
                </a:lnTo>
                <a:lnTo>
                  <a:pt x="255984" y="185737"/>
                </a:lnTo>
                <a:lnTo>
                  <a:pt x="257333" y="189931"/>
                </a:lnTo>
                <a:lnTo>
                  <a:pt x="261373" y="197131"/>
                </a:lnTo>
                <a:lnTo>
                  <a:pt x="266343" y="203506"/>
                </a:lnTo>
                <a:lnTo>
                  <a:pt x="271728" y="210467"/>
                </a:lnTo>
                <a:lnTo>
                  <a:pt x="274497" y="214990"/>
                </a:lnTo>
                <a:lnTo>
                  <a:pt x="277295" y="219910"/>
                </a:lnTo>
                <a:lnTo>
                  <a:pt x="282945" y="227917"/>
                </a:lnTo>
                <a:lnTo>
                  <a:pt x="288631" y="234651"/>
                </a:lnTo>
                <a:lnTo>
                  <a:pt x="294333" y="240819"/>
                </a:lnTo>
                <a:lnTo>
                  <a:pt x="302582" y="246735"/>
                </a:lnTo>
                <a:lnTo>
                  <a:pt x="311646" y="251587"/>
                </a:lnTo>
                <a:lnTo>
                  <a:pt x="327766" y="257242"/>
                </a:lnTo>
                <a:lnTo>
                  <a:pt x="337126" y="261019"/>
                </a:lnTo>
                <a:lnTo>
                  <a:pt x="347751" y="263146"/>
                </a:lnTo>
                <a:lnTo>
                  <a:pt x="367340" y="263923"/>
                </a:lnTo>
                <a:lnTo>
                  <a:pt x="371576" y="263010"/>
                </a:lnTo>
                <a:lnTo>
                  <a:pt x="387758" y="254700"/>
                </a:lnTo>
                <a:lnTo>
                  <a:pt x="409017" y="243887"/>
                </a:lnTo>
                <a:lnTo>
                  <a:pt x="420228" y="235716"/>
                </a:lnTo>
                <a:lnTo>
                  <a:pt x="425884" y="230870"/>
                </a:lnTo>
                <a:lnTo>
                  <a:pt x="430608" y="225735"/>
                </a:lnTo>
                <a:lnTo>
                  <a:pt x="434710" y="220406"/>
                </a:lnTo>
                <a:lnTo>
                  <a:pt x="438396" y="214948"/>
                </a:lnTo>
                <a:lnTo>
                  <a:pt x="442759" y="210358"/>
                </a:lnTo>
                <a:lnTo>
                  <a:pt x="452687" y="202717"/>
                </a:lnTo>
                <a:lnTo>
                  <a:pt x="457048" y="198393"/>
                </a:lnTo>
                <a:lnTo>
                  <a:pt x="460909" y="193606"/>
                </a:lnTo>
                <a:lnTo>
                  <a:pt x="464436" y="188509"/>
                </a:lnTo>
                <a:lnTo>
                  <a:pt x="468691" y="183207"/>
                </a:lnTo>
                <a:lnTo>
                  <a:pt x="473434" y="177766"/>
                </a:lnTo>
                <a:lnTo>
                  <a:pt x="478500" y="172235"/>
                </a:lnTo>
                <a:lnTo>
                  <a:pt x="482830" y="165689"/>
                </a:lnTo>
                <a:lnTo>
                  <a:pt x="486670" y="158468"/>
                </a:lnTo>
                <a:lnTo>
                  <a:pt x="490181" y="150797"/>
                </a:lnTo>
                <a:lnTo>
                  <a:pt x="492522" y="143777"/>
                </a:lnTo>
                <a:lnTo>
                  <a:pt x="494083" y="137193"/>
                </a:lnTo>
                <a:lnTo>
                  <a:pt x="495124" y="130898"/>
                </a:lnTo>
                <a:lnTo>
                  <a:pt x="495817" y="124797"/>
                </a:lnTo>
                <a:lnTo>
                  <a:pt x="496280" y="118824"/>
                </a:lnTo>
                <a:lnTo>
                  <a:pt x="496588" y="112937"/>
                </a:lnTo>
                <a:lnTo>
                  <a:pt x="496931" y="101316"/>
                </a:lnTo>
                <a:lnTo>
                  <a:pt x="497151" y="78334"/>
                </a:lnTo>
                <a:lnTo>
                  <a:pt x="496217" y="72609"/>
                </a:lnTo>
                <a:lnTo>
                  <a:pt x="494641" y="66887"/>
                </a:lnTo>
                <a:lnTo>
                  <a:pt x="492638" y="61168"/>
                </a:lnTo>
                <a:lnTo>
                  <a:pt x="491303" y="55449"/>
                </a:lnTo>
                <a:lnTo>
                  <a:pt x="490413" y="49732"/>
                </a:lnTo>
                <a:lnTo>
                  <a:pt x="489820" y="44016"/>
                </a:lnTo>
                <a:lnTo>
                  <a:pt x="488471" y="39253"/>
                </a:lnTo>
                <a:lnTo>
                  <a:pt x="484434" y="31420"/>
                </a:lnTo>
                <a:lnTo>
                  <a:pt x="479464" y="24764"/>
                </a:lnTo>
                <a:lnTo>
                  <a:pt x="474080" y="18631"/>
                </a:lnTo>
                <a:lnTo>
                  <a:pt x="468512" y="12730"/>
                </a:lnTo>
                <a:lnTo>
                  <a:pt x="466647" y="9823"/>
                </a:lnTo>
                <a:lnTo>
                  <a:pt x="464574" y="4053"/>
                </a:lnTo>
                <a:lnTo>
                  <a:pt x="463068" y="2133"/>
                </a:lnTo>
                <a:lnTo>
                  <a:pt x="461112" y="853"/>
                </a:lnTo>
                <a:lnTo>
                  <a:pt x="458856" y="0"/>
                </a:lnTo>
                <a:lnTo>
                  <a:pt x="456399" y="384"/>
                </a:lnTo>
                <a:lnTo>
                  <a:pt x="451129" y="3350"/>
                </a:lnTo>
                <a:lnTo>
                  <a:pt x="449343" y="5475"/>
                </a:lnTo>
                <a:lnTo>
                  <a:pt x="448152" y="7843"/>
                </a:lnTo>
                <a:lnTo>
                  <a:pt x="447358" y="10375"/>
                </a:lnTo>
                <a:lnTo>
                  <a:pt x="443936" y="15728"/>
                </a:lnTo>
                <a:lnTo>
                  <a:pt x="439239" y="22235"/>
                </a:lnTo>
                <a:lnTo>
                  <a:pt x="436654" y="26637"/>
                </a:lnTo>
                <a:lnTo>
                  <a:pt x="433978" y="31477"/>
                </a:lnTo>
                <a:lnTo>
                  <a:pt x="428465" y="41934"/>
                </a:lnTo>
                <a:lnTo>
                  <a:pt x="425660" y="47390"/>
                </a:lnTo>
                <a:lnTo>
                  <a:pt x="422839" y="53884"/>
                </a:lnTo>
                <a:lnTo>
                  <a:pt x="420005" y="61072"/>
                </a:lnTo>
                <a:lnTo>
                  <a:pt x="417163" y="68721"/>
                </a:lnTo>
                <a:lnTo>
                  <a:pt x="414317" y="75725"/>
                </a:lnTo>
                <a:lnTo>
                  <a:pt x="411466" y="82300"/>
                </a:lnTo>
                <a:lnTo>
                  <a:pt x="408613" y="88587"/>
                </a:lnTo>
                <a:lnTo>
                  <a:pt x="405759" y="95637"/>
                </a:lnTo>
                <a:lnTo>
                  <a:pt x="402903" y="103194"/>
                </a:lnTo>
                <a:lnTo>
                  <a:pt x="400047" y="111090"/>
                </a:lnTo>
                <a:lnTo>
                  <a:pt x="397191" y="118259"/>
                </a:lnTo>
                <a:lnTo>
                  <a:pt x="394334" y="124943"/>
                </a:lnTo>
                <a:lnTo>
                  <a:pt x="391476" y="131304"/>
                </a:lnTo>
                <a:lnTo>
                  <a:pt x="390524" y="138402"/>
                </a:lnTo>
                <a:lnTo>
                  <a:pt x="390842" y="145992"/>
                </a:lnTo>
                <a:lnTo>
                  <a:pt x="392007" y="153909"/>
                </a:lnTo>
                <a:lnTo>
                  <a:pt x="392783" y="161092"/>
                </a:lnTo>
                <a:lnTo>
                  <a:pt x="393300" y="167786"/>
                </a:lnTo>
                <a:lnTo>
                  <a:pt x="393645" y="174153"/>
                </a:lnTo>
                <a:lnTo>
                  <a:pt x="394828" y="180303"/>
                </a:lnTo>
                <a:lnTo>
                  <a:pt x="396569" y="186309"/>
                </a:lnTo>
                <a:lnTo>
                  <a:pt x="398681" y="192217"/>
                </a:lnTo>
                <a:lnTo>
                  <a:pt x="401995" y="199013"/>
                </a:lnTo>
                <a:lnTo>
                  <a:pt x="406109" y="206402"/>
                </a:lnTo>
                <a:lnTo>
                  <a:pt x="410757" y="214185"/>
                </a:lnTo>
                <a:lnTo>
                  <a:pt x="414808" y="221278"/>
                </a:lnTo>
                <a:lnTo>
                  <a:pt x="421849" y="234240"/>
                </a:lnTo>
                <a:lnTo>
                  <a:pt x="426012" y="239411"/>
                </a:lnTo>
                <a:lnTo>
                  <a:pt x="435720" y="247697"/>
                </a:lnTo>
                <a:lnTo>
                  <a:pt x="446383" y="254555"/>
                </a:lnTo>
                <a:lnTo>
                  <a:pt x="457472" y="260777"/>
                </a:lnTo>
                <a:lnTo>
                  <a:pt x="468751" y="266718"/>
                </a:lnTo>
                <a:lnTo>
                  <a:pt x="482654" y="269994"/>
                </a:lnTo>
                <a:lnTo>
                  <a:pt x="497405" y="271449"/>
                </a:lnTo>
                <a:lnTo>
                  <a:pt x="510312" y="272096"/>
                </a:lnTo>
                <a:lnTo>
                  <a:pt x="524938" y="272384"/>
                </a:lnTo>
                <a:lnTo>
                  <a:pt x="578497" y="272600"/>
                </a:lnTo>
                <a:lnTo>
                  <a:pt x="590802" y="270068"/>
                </a:lnTo>
                <a:lnTo>
                  <a:pt x="602621" y="266720"/>
                </a:lnTo>
                <a:lnTo>
                  <a:pt x="619033" y="264835"/>
                </a:lnTo>
                <a:lnTo>
                  <a:pt x="634365" y="26404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364"/>
          <p:cNvSpPr/>
          <p:nvPr/>
        </p:nvSpPr>
        <p:spPr>
          <a:xfrm>
            <a:off x="4451984" y="2837497"/>
            <a:ext cx="162879" cy="205696"/>
          </a:xfrm>
          <a:custGeom>
            <a:avLst/>
            <a:gdLst/>
            <a:ahLst/>
            <a:cxnLst/>
            <a:rect l="0" t="0" r="0" b="0"/>
            <a:pathLst>
              <a:path w="162879" h="205696">
                <a:moveTo>
                  <a:pt x="0" y="34290"/>
                </a:moveTo>
                <a:lnTo>
                  <a:pt x="4552" y="34290"/>
                </a:lnTo>
                <a:lnTo>
                  <a:pt x="5892" y="35243"/>
                </a:lnTo>
                <a:lnTo>
                  <a:pt x="6786" y="36830"/>
                </a:lnTo>
                <a:lnTo>
                  <a:pt x="7382" y="38841"/>
                </a:lnTo>
                <a:lnTo>
                  <a:pt x="10584" y="43615"/>
                </a:lnTo>
                <a:lnTo>
                  <a:pt x="15182" y="49865"/>
                </a:lnTo>
                <a:lnTo>
                  <a:pt x="17742" y="54198"/>
                </a:lnTo>
                <a:lnTo>
                  <a:pt x="20400" y="58992"/>
                </a:lnTo>
                <a:lnTo>
                  <a:pt x="25895" y="69399"/>
                </a:lnTo>
                <a:lnTo>
                  <a:pt x="28694" y="74841"/>
                </a:lnTo>
                <a:lnTo>
                  <a:pt x="32464" y="79422"/>
                </a:lnTo>
                <a:lnTo>
                  <a:pt x="36883" y="83428"/>
                </a:lnTo>
                <a:lnTo>
                  <a:pt x="41734" y="87051"/>
                </a:lnTo>
                <a:lnTo>
                  <a:pt x="45920" y="92324"/>
                </a:lnTo>
                <a:lnTo>
                  <a:pt x="49664" y="98697"/>
                </a:lnTo>
                <a:lnTo>
                  <a:pt x="71334" y="142631"/>
                </a:lnTo>
                <a:lnTo>
                  <a:pt x="73274" y="147475"/>
                </a:lnTo>
                <a:lnTo>
                  <a:pt x="74567" y="151656"/>
                </a:lnTo>
                <a:lnTo>
                  <a:pt x="75429" y="155397"/>
                </a:lnTo>
                <a:lnTo>
                  <a:pt x="76956" y="159796"/>
                </a:lnTo>
                <a:lnTo>
                  <a:pt x="78927" y="164633"/>
                </a:lnTo>
                <a:lnTo>
                  <a:pt x="81193" y="169763"/>
                </a:lnTo>
                <a:lnTo>
                  <a:pt x="82704" y="174135"/>
                </a:lnTo>
                <a:lnTo>
                  <a:pt x="83711" y="178003"/>
                </a:lnTo>
                <a:lnTo>
                  <a:pt x="84383" y="181533"/>
                </a:lnTo>
                <a:lnTo>
                  <a:pt x="84830" y="184840"/>
                </a:lnTo>
                <a:lnTo>
                  <a:pt x="85328" y="191053"/>
                </a:lnTo>
                <a:lnTo>
                  <a:pt x="85549" y="196990"/>
                </a:lnTo>
                <a:lnTo>
                  <a:pt x="85725" y="205673"/>
                </a:lnTo>
                <a:lnTo>
                  <a:pt x="85725" y="205695"/>
                </a:lnTo>
                <a:lnTo>
                  <a:pt x="85725" y="201176"/>
                </a:lnTo>
                <a:lnTo>
                  <a:pt x="84773" y="198887"/>
                </a:lnTo>
                <a:lnTo>
                  <a:pt x="81174" y="193804"/>
                </a:lnTo>
                <a:lnTo>
                  <a:pt x="79834" y="191116"/>
                </a:lnTo>
                <a:lnTo>
                  <a:pt x="78344" y="185588"/>
                </a:lnTo>
                <a:lnTo>
                  <a:pt x="75143" y="179956"/>
                </a:lnTo>
                <a:lnTo>
                  <a:pt x="72955" y="177121"/>
                </a:lnTo>
                <a:lnTo>
                  <a:pt x="70525" y="171430"/>
                </a:lnTo>
                <a:lnTo>
                  <a:pt x="69877" y="168579"/>
                </a:lnTo>
                <a:lnTo>
                  <a:pt x="68492" y="164774"/>
                </a:lnTo>
                <a:lnTo>
                  <a:pt x="66617" y="160332"/>
                </a:lnTo>
                <a:lnTo>
                  <a:pt x="64414" y="155465"/>
                </a:lnTo>
                <a:lnTo>
                  <a:pt x="62945" y="150316"/>
                </a:lnTo>
                <a:lnTo>
                  <a:pt x="61966" y="144978"/>
                </a:lnTo>
                <a:lnTo>
                  <a:pt x="61313" y="139515"/>
                </a:lnTo>
                <a:lnTo>
                  <a:pt x="59926" y="133967"/>
                </a:lnTo>
                <a:lnTo>
                  <a:pt x="58048" y="128364"/>
                </a:lnTo>
                <a:lnTo>
                  <a:pt x="55844" y="122724"/>
                </a:lnTo>
                <a:lnTo>
                  <a:pt x="54375" y="117058"/>
                </a:lnTo>
                <a:lnTo>
                  <a:pt x="53395" y="111376"/>
                </a:lnTo>
                <a:lnTo>
                  <a:pt x="52742" y="105684"/>
                </a:lnTo>
                <a:lnTo>
                  <a:pt x="52306" y="99983"/>
                </a:lnTo>
                <a:lnTo>
                  <a:pt x="52016" y="94278"/>
                </a:lnTo>
                <a:lnTo>
                  <a:pt x="51823" y="88570"/>
                </a:lnTo>
                <a:lnTo>
                  <a:pt x="52646" y="83811"/>
                </a:lnTo>
                <a:lnTo>
                  <a:pt x="54147" y="79687"/>
                </a:lnTo>
                <a:lnTo>
                  <a:pt x="56101" y="75985"/>
                </a:lnTo>
                <a:lnTo>
                  <a:pt x="58356" y="72564"/>
                </a:lnTo>
                <a:lnTo>
                  <a:pt x="63401" y="66223"/>
                </a:lnTo>
                <a:lnTo>
                  <a:pt x="66080" y="62246"/>
                </a:lnTo>
                <a:lnTo>
                  <a:pt x="68819" y="57690"/>
                </a:lnTo>
                <a:lnTo>
                  <a:pt x="71597" y="52748"/>
                </a:lnTo>
                <a:lnTo>
                  <a:pt x="74401" y="48500"/>
                </a:lnTo>
                <a:lnTo>
                  <a:pt x="77224" y="44716"/>
                </a:lnTo>
                <a:lnTo>
                  <a:pt x="80057" y="41241"/>
                </a:lnTo>
                <a:lnTo>
                  <a:pt x="82900" y="37971"/>
                </a:lnTo>
                <a:lnTo>
                  <a:pt x="85746" y="34839"/>
                </a:lnTo>
                <a:lnTo>
                  <a:pt x="88597" y="31799"/>
                </a:lnTo>
                <a:lnTo>
                  <a:pt x="92402" y="28819"/>
                </a:lnTo>
                <a:lnTo>
                  <a:pt x="96844" y="25880"/>
                </a:lnTo>
                <a:lnTo>
                  <a:pt x="101710" y="22969"/>
                </a:lnTo>
                <a:lnTo>
                  <a:pt x="105907" y="20075"/>
                </a:lnTo>
                <a:lnTo>
                  <a:pt x="109658" y="17193"/>
                </a:lnTo>
                <a:lnTo>
                  <a:pt x="113110" y="14320"/>
                </a:lnTo>
                <a:lnTo>
                  <a:pt x="117317" y="12404"/>
                </a:lnTo>
                <a:lnTo>
                  <a:pt x="122027" y="11127"/>
                </a:lnTo>
                <a:lnTo>
                  <a:pt x="127071" y="10275"/>
                </a:lnTo>
                <a:lnTo>
                  <a:pt x="132340" y="8756"/>
                </a:lnTo>
                <a:lnTo>
                  <a:pt x="137756" y="6789"/>
                </a:lnTo>
                <a:lnTo>
                  <a:pt x="143273" y="4526"/>
                </a:lnTo>
                <a:lnTo>
                  <a:pt x="147903" y="3017"/>
                </a:lnTo>
                <a:lnTo>
                  <a:pt x="151942" y="2012"/>
                </a:lnTo>
                <a:lnTo>
                  <a:pt x="162878"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365"/>
          <p:cNvSpPr/>
          <p:nvPr/>
        </p:nvSpPr>
        <p:spPr>
          <a:xfrm>
            <a:off x="4675018" y="2837894"/>
            <a:ext cx="205592" cy="162468"/>
          </a:xfrm>
          <a:custGeom>
            <a:avLst/>
            <a:gdLst/>
            <a:ahLst/>
            <a:cxnLst/>
            <a:rect l="0" t="0" r="0" b="0"/>
            <a:pathLst>
              <a:path w="205592" h="162468">
                <a:moveTo>
                  <a:pt x="8424" y="51038"/>
                </a:moveTo>
                <a:lnTo>
                  <a:pt x="8424" y="63808"/>
                </a:lnTo>
                <a:lnTo>
                  <a:pt x="9377" y="66219"/>
                </a:lnTo>
                <a:lnTo>
                  <a:pt x="10964" y="68779"/>
                </a:lnTo>
                <a:lnTo>
                  <a:pt x="12975" y="71438"/>
                </a:lnTo>
                <a:lnTo>
                  <a:pt x="15268" y="73210"/>
                </a:lnTo>
                <a:lnTo>
                  <a:pt x="17749" y="74392"/>
                </a:lnTo>
                <a:lnTo>
                  <a:pt x="20356" y="75180"/>
                </a:lnTo>
                <a:lnTo>
                  <a:pt x="25792" y="78596"/>
                </a:lnTo>
                <a:lnTo>
                  <a:pt x="32492" y="83998"/>
                </a:lnTo>
                <a:lnTo>
                  <a:pt x="38488" y="84737"/>
                </a:lnTo>
                <a:lnTo>
                  <a:pt x="46551" y="85065"/>
                </a:lnTo>
                <a:lnTo>
                  <a:pt x="56445" y="85250"/>
                </a:lnTo>
                <a:lnTo>
                  <a:pt x="79840" y="85325"/>
                </a:lnTo>
                <a:lnTo>
                  <a:pt x="82705" y="84374"/>
                </a:lnTo>
                <a:lnTo>
                  <a:pt x="88428" y="80777"/>
                </a:lnTo>
                <a:lnTo>
                  <a:pt x="94146" y="76003"/>
                </a:lnTo>
                <a:lnTo>
                  <a:pt x="97005" y="73396"/>
                </a:lnTo>
                <a:lnTo>
                  <a:pt x="102721" y="67960"/>
                </a:lnTo>
                <a:lnTo>
                  <a:pt x="105578" y="65177"/>
                </a:lnTo>
                <a:lnTo>
                  <a:pt x="108436" y="61417"/>
                </a:lnTo>
                <a:lnTo>
                  <a:pt x="111294" y="57005"/>
                </a:lnTo>
                <a:lnTo>
                  <a:pt x="114151" y="52158"/>
                </a:lnTo>
                <a:lnTo>
                  <a:pt x="117009" y="47975"/>
                </a:lnTo>
                <a:lnTo>
                  <a:pt x="119866" y="44233"/>
                </a:lnTo>
                <a:lnTo>
                  <a:pt x="122724" y="40787"/>
                </a:lnTo>
                <a:lnTo>
                  <a:pt x="124629" y="37536"/>
                </a:lnTo>
                <a:lnTo>
                  <a:pt x="125899" y="34417"/>
                </a:lnTo>
                <a:lnTo>
                  <a:pt x="126746" y="31385"/>
                </a:lnTo>
                <a:lnTo>
                  <a:pt x="127310" y="28411"/>
                </a:lnTo>
                <a:lnTo>
                  <a:pt x="127686" y="25476"/>
                </a:lnTo>
                <a:lnTo>
                  <a:pt x="127937" y="22567"/>
                </a:lnTo>
                <a:lnTo>
                  <a:pt x="127152" y="19675"/>
                </a:lnTo>
                <a:lnTo>
                  <a:pt x="125676" y="16794"/>
                </a:lnTo>
                <a:lnTo>
                  <a:pt x="123739" y="13921"/>
                </a:lnTo>
                <a:lnTo>
                  <a:pt x="121496" y="12006"/>
                </a:lnTo>
                <a:lnTo>
                  <a:pt x="119048" y="10729"/>
                </a:lnTo>
                <a:lnTo>
                  <a:pt x="116463" y="9878"/>
                </a:lnTo>
                <a:lnTo>
                  <a:pt x="111052" y="6392"/>
                </a:lnTo>
                <a:lnTo>
                  <a:pt x="108275" y="4129"/>
                </a:lnTo>
                <a:lnTo>
                  <a:pt x="104519" y="2620"/>
                </a:lnTo>
                <a:lnTo>
                  <a:pt x="100109" y="1615"/>
                </a:lnTo>
                <a:lnTo>
                  <a:pt x="95265" y="944"/>
                </a:lnTo>
                <a:lnTo>
                  <a:pt x="91083" y="497"/>
                </a:lnTo>
                <a:lnTo>
                  <a:pt x="87343" y="199"/>
                </a:lnTo>
                <a:lnTo>
                  <a:pt x="83896" y="0"/>
                </a:lnTo>
                <a:lnTo>
                  <a:pt x="79694" y="821"/>
                </a:lnTo>
                <a:lnTo>
                  <a:pt x="74987" y="2320"/>
                </a:lnTo>
                <a:lnTo>
                  <a:pt x="69945" y="4272"/>
                </a:lnTo>
                <a:lnTo>
                  <a:pt x="64678" y="6525"/>
                </a:lnTo>
                <a:lnTo>
                  <a:pt x="53746" y="11570"/>
                </a:lnTo>
                <a:lnTo>
                  <a:pt x="49116" y="14248"/>
                </a:lnTo>
                <a:lnTo>
                  <a:pt x="45077" y="16987"/>
                </a:lnTo>
                <a:lnTo>
                  <a:pt x="41432" y="19765"/>
                </a:lnTo>
                <a:lnTo>
                  <a:pt x="38049" y="22569"/>
                </a:lnTo>
                <a:lnTo>
                  <a:pt x="34842" y="25391"/>
                </a:lnTo>
                <a:lnTo>
                  <a:pt x="31751" y="28225"/>
                </a:lnTo>
                <a:lnTo>
                  <a:pt x="28738" y="32019"/>
                </a:lnTo>
                <a:lnTo>
                  <a:pt x="25777" y="36454"/>
                </a:lnTo>
                <a:lnTo>
                  <a:pt x="22850" y="41315"/>
                </a:lnTo>
                <a:lnTo>
                  <a:pt x="19946" y="46461"/>
                </a:lnTo>
                <a:lnTo>
                  <a:pt x="14180" y="57259"/>
                </a:lnTo>
                <a:lnTo>
                  <a:pt x="11309" y="61853"/>
                </a:lnTo>
                <a:lnTo>
                  <a:pt x="8442" y="65868"/>
                </a:lnTo>
                <a:lnTo>
                  <a:pt x="5579" y="69497"/>
                </a:lnTo>
                <a:lnTo>
                  <a:pt x="3670" y="73822"/>
                </a:lnTo>
                <a:lnTo>
                  <a:pt x="2397" y="78610"/>
                </a:lnTo>
                <a:lnTo>
                  <a:pt x="1548" y="83707"/>
                </a:lnTo>
                <a:lnTo>
                  <a:pt x="983" y="89010"/>
                </a:lnTo>
                <a:lnTo>
                  <a:pt x="606" y="94450"/>
                </a:lnTo>
                <a:lnTo>
                  <a:pt x="187" y="104622"/>
                </a:lnTo>
                <a:lnTo>
                  <a:pt x="0" y="112318"/>
                </a:lnTo>
                <a:lnTo>
                  <a:pt x="904" y="116657"/>
                </a:lnTo>
                <a:lnTo>
                  <a:pt x="2458" y="121454"/>
                </a:lnTo>
                <a:lnTo>
                  <a:pt x="4446" y="126557"/>
                </a:lnTo>
                <a:lnTo>
                  <a:pt x="6725" y="130911"/>
                </a:lnTo>
                <a:lnTo>
                  <a:pt x="9196" y="134767"/>
                </a:lnTo>
                <a:lnTo>
                  <a:pt x="11797" y="138290"/>
                </a:lnTo>
                <a:lnTo>
                  <a:pt x="14482" y="141591"/>
                </a:lnTo>
                <a:lnTo>
                  <a:pt x="17226" y="144744"/>
                </a:lnTo>
                <a:lnTo>
                  <a:pt x="20007" y="147799"/>
                </a:lnTo>
                <a:lnTo>
                  <a:pt x="23766" y="150788"/>
                </a:lnTo>
                <a:lnTo>
                  <a:pt x="28177" y="153733"/>
                </a:lnTo>
                <a:lnTo>
                  <a:pt x="33022" y="156649"/>
                </a:lnTo>
                <a:lnTo>
                  <a:pt x="38158" y="158593"/>
                </a:lnTo>
                <a:lnTo>
                  <a:pt x="43487" y="159889"/>
                </a:lnTo>
                <a:lnTo>
                  <a:pt x="48944" y="160753"/>
                </a:lnTo>
                <a:lnTo>
                  <a:pt x="54487" y="161329"/>
                </a:lnTo>
                <a:lnTo>
                  <a:pt x="60088" y="161713"/>
                </a:lnTo>
                <a:lnTo>
                  <a:pt x="65726" y="161969"/>
                </a:lnTo>
                <a:lnTo>
                  <a:pt x="79612" y="162253"/>
                </a:lnTo>
                <a:lnTo>
                  <a:pt x="129783" y="162467"/>
                </a:lnTo>
                <a:lnTo>
                  <a:pt x="137908" y="161519"/>
                </a:lnTo>
                <a:lnTo>
                  <a:pt x="146181" y="159935"/>
                </a:lnTo>
                <a:lnTo>
                  <a:pt x="154555" y="157926"/>
                </a:lnTo>
                <a:lnTo>
                  <a:pt x="162042" y="155634"/>
                </a:lnTo>
                <a:lnTo>
                  <a:pt x="168939" y="153154"/>
                </a:lnTo>
                <a:lnTo>
                  <a:pt x="175441" y="150548"/>
                </a:lnTo>
                <a:lnTo>
                  <a:pt x="181681" y="147858"/>
                </a:lnTo>
                <a:lnTo>
                  <a:pt x="205591" y="13676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366"/>
          <p:cNvSpPr/>
          <p:nvPr/>
        </p:nvSpPr>
        <p:spPr>
          <a:xfrm>
            <a:off x="4940766" y="2727504"/>
            <a:ext cx="205592" cy="255727"/>
          </a:xfrm>
          <a:custGeom>
            <a:avLst/>
            <a:gdLst/>
            <a:ahLst/>
            <a:cxnLst/>
            <a:rect l="0" t="0" r="0" b="0"/>
            <a:pathLst>
              <a:path w="205592" h="255727">
                <a:moveTo>
                  <a:pt x="77004" y="144283"/>
                </a:moveTo>
                <a:lnTo>
                  <a:pt x="77004" y="139732"/>
                </a:lnTo>
                <a:lnTo>
                  <a:pt x="77956" y="137439"/>
                </a:lnTo>
                <a:lnTo>
                  <a:pt x="83789" y="129455"/>
                </a:lnTo>
                <a:lnTo>
                  <a:pt x="84385" y="128683"/>
                </a:lnTo>
                <a:lnTo>
                  <a:pt x="85046" y="125285"/>
                </a:lnTo>
                <a:lnTo>
                  <a:pt x="85419" y="118016"/>
                </a:lnTo>
                <a:lnTo>
                  <a:pt x="85545" y="107027"/>
                </a:lnTo>
                <a:lnTo>
                  <a:pt x="84603" y="105158"/>
                </a:lnTo>
                <a:lnTo>
                  <a:pt x="83022" y="103912"/>
                </a:lnTo>
                <a:lnTo>
                  <a:pt x="81016" y="103082"/>
                </a:lnTo>
                <a:lnTo>
                  <a:pt x="79679" y="101576"/>
                </a:lnTo>
                <a:lnTo>
                  <a:pt x="78787" y="99619"/>
                </a:lnTo>
                <a:lnTo>
                  <a:pt x="78192" y="97362"/>
                </a:lnTo>
                <a:lnTo>
                  <a:pt x="76844" y="95857"/>
                </a:lnTo>
                <a:lnTo>
                  <a:pt x="74992" y="94854"/>
                </a:lnTo>
                <a:lnTo>
                  <a:pt x="72805" y="94185"/>
                </a:lnTo>
                <a:lnTo>
                  <a:pt x="70395" y="94692"/>
                </a:lnTo>
                <a:lnTo>
                  <a:pt x="65176" y="97795"/>
                </a:lnTo>
                <a:lnTo>
                  <a:pt x="59682" y="99809"/>
                </a:lnTo>
                <a:lnTo>
                  <a:pt x="56883" y="100346"/>
                </a:lnTo>
                <a:lnTo>
                  <a:pt x="54065" y="102609"/>
                </a:lnTo>
                <a:lnTo>
                  <a:pt x="48394" y="110204"/>
                </a:lnTo>
                <a:lnTo>
                  <a:pt x="42698" y="117389"/>
                </a:lnTo>
                <a:lnTo>
                  <a:pt x="36992" y="124710"/>
                </a:lnTo>
                <a:lnTo>
                  <a:pt x="34136" y="129330"/>
                </a:lnTo>
                <a:lnTo>
                  <a:pt x="31280" y="134314"/>
                </a:lnTo>
                <a:lnTo>
                  <a:pt x="28424" y="138590"/>
                </a:lnTo>
                <a:lnTo>
                  <a:pt x="22710" y="145880"/>
                </a:lnTo>
                <a:lnTo>
                  <a:pt x="19853" y="150110"/>
                </a:lnTo>
                <a:lnTo>
                  <a:pt x="16996" y="154835"/>
                </a:lnTo>
                <a:lnTo>
                  <a:pt x="14138" y="159891"/>
                </a:lnTo>
                <a:lnTo>
                  <a:pt x="8424" y="170587"/>
                </a:lnTo>
                <a:lnTo>
                  <a:pt x="5566" y="176107"/>
                </a:lnTo>
                <a:lnTo>
                  <a:pt x="3661" y="181691"/>
                </a:lnTo>
                <a:lnTo>
                  <a:pt x="2391" y="187320"/>
                </a:lnTo>
                <a:lnTo>
                  <a:pt x="1544" y="192977"/>
                </a:lnTo>
                <a:lnTo>
                  <a:pt x="980" y="197700"/>
                </a:lnTo>
                <a:lnTo>
                  <a:pt x="353" y="205489"/>
                </a:lnTo>
                <a:lnTo>
                  <a:pt x="185" y="209852"/>
                </a:lnTo>
                <a:lnTo>
                  <a:pt x="0" y="219780"/>
                </a:lnTo>
                <a:lnTo>
                  <a:pt x="903" y="224142"/>
                </a:lnTo>
                <a:lnTo>
                  <a:pt x="4446" y="231528"/>
                </a:lnTo>
                <a:lnTo>
                  <a:pt x="9196" y="237986"/>
                </a:lnTo>
                <a:lnTo>
                  <a:pt x="11796" y="241042"/>
                </a:lnTo>
                <a:lnTo>
                  <a:pt x="13530" y="244032"/>
                </a:lnTo>
                <a:lnTo>
                  <a:pt x="15455" y="249893"/>
                </a:lnTo>
                <a:lnTo>
                  <a:pt x="16921" y="251837"/>
                </a:lnTo>
                <a:lnTo>
                  <a:pt x="18851" y="253134"/>
                </a:lnTo>
                <a:lnTo>
                  <a:pt x="23536" y="254573"/>
                </a:lnTo>
                <a:lnTo>
                  <a:pt x="28793" y="255214"/>
                </a:lnTo>
                <a:lnTo>
                  <a:pt x="32480" y="255384"/>
                </a:lnTo>
                <a:lnTo>
                  <a:pt x="45820" y="255624"/>
                </a:lnTo>
                <a:lnTo>
                  <a:pt x="52985" y="255680"/>
                </a:lnTo>
                <a:lnTo>
                  <a:pt x="56228" y="254743"/>
                </a:lnTo>
                <a:lnTo>
                  <a:pt x="62373" y="251162"/>
                </a:lnTo>
                <a:lnTo>
                  <a:pt x="68278" y="246395"/>
                </a:lnTo>
                <a:lnTo>
                  <a:pt x="74078" y="241101"/>
                </a:lnTo>
                <a:lnTo>
                  <a:pt x="79831" y="235573"/>
                </a:lnTo>
                <a:lnTo>
                  <a:pt x="82698" y="231813"/>
                </a:lnTo>
                <a:lnTo>
                  <a:pt x="85563" y="227402"/>
                </a:lnTo>
                <a:lnTo>
                  <a:pt x="88425" y="222555"/>
                </a:lnTo>
                <a:lnTo>
                  <a:pt x="91285" y="217420"/>
                </a:lnTo>
                <a:lnTo>
                  <a:pt x="97004" y="206633"/>
                </a:lnTo>
                <a:lnTo>
                  <a:pt x="98909" y="201090"/>
                </a:lnTo>
                <a:lnTo>
                  <a:pt x="100180" y="195489"/>
                </a:lnTo>
                <a:lnTo>
                  <a:pt x="101027" y="189851"/>
                </a:lnTo>
                <a:lnTo>
                  <a:pt x="102544" y="184186"/>
                </a:lnTo>
                <a:lnTo>
                  <a:pt x="104508" y="178505"/>
                </a:lnTo>
                <a:lnTo>
                  <a:pt x="106770" y="172813"/>
                </a:lnTo>
                <a:lnTo>
                  <a:pt x="108278" y="167113"/>
                </a:lnTo>
                <a:lnTo>
                  <a:pt x="109283" y="161408"/>
                </a:lnTo>
                <a:lnTo>
                  <a:pt x="109953" y="155700"/>
                </a:lnTo>
                <a:lnTo>
                  <a:pt x="110400" y="149037"/>
                </a:lnTo>
                <a:lnTo>
                  <a:pt x="110698" y="141737"/>
                </a:lnTo>
                <a:lnTo>
                  <a:pt x="110896" y="134013"/>
                </a:lnTo>
                <a:lnTo>
                  <a:pt x="110076" y="126959"/>
                </a:lnTo>
                <a:lnTo>
                  <a:pt x="108577" y="120351"/>
                </a:lnTo>
                <a:lnTo>
                  <a:pt x="106625" y="114041"/>
                </a:lnTo>
                <a:lnTo>
                  <a:pt x="105324" y="107929"/>
                </a:lnTo>
                <a:lnTo>
                  <a:pt x="104456" y="101950"/>
                </a:lnTo>
                <a:lnTo>
                  <a:pt x="103878" y="96058"/>
                </a:lnTo>
                <a:lnTo>
                  <a:pt x="102540" y="89273"/>
                </a:lnTo>
                <a:lnTo>
                  <a:pt x="100695" y="81892"/>
                </a:lnTo>
                <a:lnTo>
                  <a:pt x="98513" y="74114"/>
                </a:lnTo>
                <a:lnTo>
                  <a:pt x="97058" y="67024"/>
                </a:lnTo>
                <a:lnTo>
                  <a:pt x="96088" y="60392"/>
                </a:lnTo>
                <a:lnTo>
                  <a:pt x="95442" y="54066"/>
                </a:lnTo>
                <a:lnTo>
                  <a:pt x="94058" y="48896"/>
                </a:lnTo>
                <a:lnTo>
                  <a:pt x="92183" y="44496"/>
                </a:lnTo>
                <a:lnTo>
                  <a:pt x="87560" y="37068"/>
                </a:lnTo>
                <a:lnTo>
                  <a:pt x="82330" y="30592"/>
                </a:lnTo>
                <a:lnTo>
                  <a:pt x="80555" y="26579"/>
                </a:lnTo>
                <a:lnTo>
                  <a:pt x="79371" y="21999"/>
                </a:lnTo>
                <a:lnTo>
                  <a:pt x="78581" y="17040"/>
                </a:lnTo>
                <a:lnTo>
                  <a:pt x="77104" y="13735"/>
                </a:lnTo>
                <a:lnTo>
                  <a:pt x="75165" y="11531"/>
                </a:lnTo>
                <a:lnTo>
                  <a:pt x="70471" y="8129"/>
                </a:lnTo>
                <a:lnTo>
                  <a:pt x="65210" y="3443"/>
                </a:lnTo>
                <a:lnTo>
                  <a:pt x="61444" y="0"/>
                </a:lnTo>
                <a:lnTo>
                  <a:pt x="67379" y="6059"/>
                </a:lnTo>
                <a:lnTo>
                  <a:pt x="67963" y="11730"/>
                </a:lnTo>
                <a:lnTo>
                  <a:pt x="68223" y="19648"/>
                </a:lnTo>
                <a:lnTo>
                  <a:pt x="68369" y="30413"/>
                </a:lnTo>
                <a:lnTo>
                  <a:pt x="68423" y="56134"/>
                </a:lnTo>
                <a:lnTo>
                  <a:pt x="69378" y="61704"/>
                </a:lnTo>
                <a:lnTo>
                  <a:pt x="70968" y="67323"/>
                </a:lnTo>
                <a:lnTo>
                  <a:pt x="72979" y="72974"/>
                </a:lnTo>
                <a:lnTo>
                  <a:pt x="75273" y="78646"/>
                </a:lnTo>
                <a:lnTo>
                  <a:pt x="77755" y="84333"/>
                </a:lnTo>
                <a:lnTo>
                  <a:pt x="83052" y="95731"/>
                </a:lnTo>
                <a:lnTo>
                  <a:pt x="88582" y="107147"/>
                </a:lnTo>
                <a:lnTo>
                  <a:pt x="92342" y="112858"/>
                </a:lnTo>
                <a:lnTo>
                  <a:pt x="96755" y="118571"/>
                </a:lnTo>
                <a:lnTo>
                  <a:pt x="101601" y="124284"/>
                </a:lnTo>
                <a:lnTo>
                  <a:pt x="105784" y="129998"/>
                </a:lnTo>
                <a:lnTo>
                  <a:pt x="109526" y="135712"/>
                </a:lnTo>
                <a:lnTo>
                  <a:pt x="112972" y="141427"/>
                </a:lnTo>
                <a:lnTo>
                  <a:pt x="116223" y="147141"/>
                </a:lnTo>
                <a:lnTo>
                  <a:pt x="122374" y="158571"/>
                </a:lnTo>
                <a:lnTo>
                  <a:pt x="126301" y="164286"/>
                </a:lnTo>
                <a:lnTo>
                  <a:pt x="130823" y="170001"/>
                </a:lnTo>
                <a:lnTo>
                  <a:pt x="135744" y="175716"/>
                </a:lnTo>
                <a:lnTo>
                  <a:pt x="139976" y="180478"/>
                </a:lnTo>
                <a:lnTo>
                  <a:pt x="147219" y="188310"/>
                </a:lnTo>
                <a:lnTo>
                  <a:pt x="150484" y="192684"/>
                </a:lnTo>
                <a:lnTo>
                  <a:pt x="153613" y="197506"/>
                </a:lnTo>
                <a:lnTo>
                  <a:pt x="156651" y="202625"/>
                </a:lnTo>
                <a:lnTo>
                  <a:pt x="159630" y="207943"/>
                </a:lnTo>
                <a:lnTo>
                  <a:pt x="165478" y="218931"/>
                </a:lnTo>
                <a:lnTo>
                  <a:pt x="168372" y="223576"/>
                </a:lnTo>
                <a:lnTo>
                  <a:pt x="174127" y="231277"/>
                </a:lnTo>
                <a:lnTo>
                  <a:pt x="179859" y="237874"/>
                </a:lnTo>
                <a:lnTo>
                  <a:pt x="185582" y="243982"/>
                </a:lnTo>
                <a:lnTo>
                  <a:pt x="191301" y="249871"/>
                </a:lnTo>
                <a:lnTo>
                  <a:pt x="194159" y="251823"/>
                </a:lnTo>
                <a:lnTo>
                  <a:pt x="199875" y="253991"/>
                </a:lnTo>
                <a:lnTo>
                  <a:pt x="205591" y="25572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367"/>
          <p:cNvSpPr/>
          <p:nvPr/>
        </p:nvSpPr>
        <p:spPr>
          <a:xfrm>
            <a:off x="5334952" y="2738604"/>
            <a:ext cx="317183" cy="244486"/>
          </a:xfrm>
          <a:custGeom>
            <a:avLst/>
            <a:gdLst/>
            <a:ahLst/>
            <a:cxnLst/>
            <a:rect l="0" t="0" r="0" b="0"/>
            <a:pathLst>
              <a:path w="317183" h="244486">
                <a:moveTo>
                  <a:pt x="0" y="210335"/>
                </a:moveTo>
                <a:lnTo>
                  <a:pt x="15922" y="210335"/>
                </a:lnTo>
                <a:lnTo>
                  <a:pt x="21682" y="207796"/>
                </a:lnTo>
                <a:lnTo>
                  <a:pt x="29639" y="203491"/>
                </a:lnTo>
                <a:lnTo>
                  <a:pt x="36350" y="198404"/>
                </a:lnTo>
                <a:lnTo>
                  <a:pt x="42508" y="192968"/>
                </a:lnTo>
                <a:lnTo>
                  <a:pt x="48420" y="187376"/>
                </a:lnTo>
                <a:lnTo>
                  <a:pt x="54222" y="181716"/>
                </a:lnTo>
                <a:lnTo>
                  <a:pt x="57103" y="177921"/>
                </a:lnTo>
                <a:lnTo>
                  <a:pt x="59977" y="173486"/>
                </a:lnTo>
                <a:lnTo>
                  <a:pt x="62844" y="168624"/>
                </a:lnTo>
                <a:lnTo>
                  <a:pt x="66661" y="163478"/>
                </a:lnTo>
                <a:lnTo>
                  <a:pt x="71111" y="158142"/>
                </a:lnTo>
                <a:lnTo>
                  <a:pt x="75983" y="152680"/>
                </a:lnTo>
                <a:lnTo>
                  <a:pt x="80182" y="147134"/>
                </a:lnTo>
                <a:lnTo>
                  <a:pt x="83935" y="141531"/>
                </a:lnTo>
                <a:lnTo>
                  <a:pt x="87389" y="135891"/>
                </a:lnTo>
                <a:lnTo>
                  <a:pt x="89692" y="130226"/>
                </a:lnTo>
                <a:lnTo>
                  <a:pt x="91227" y="124544"/>
                </a:lnTo>
                <a:lnTo>
                  <a:pt x="92251" y="118851"/>
                </a:lnTo>
                <a:lnTo>
                  <a:pt x="93885" y="114103"/>
                </a:lnTo>
                <a:lnTo>
                  <a:pt x="95928" y="109986"/>
                </a:lnTo>
                <a:lnTo>
                  <a:pt x="98241" y="106288"/>
                </a:lnTo>
                <a:lnTo>
                  <a:pt x="99784" y="101918"/>
                </a:lnTo>
                <a:lnTo>
                  <a:pt x="100813" y="97100"/>
                </a:lnTo>
                <a:lnTo>
                  <a:pt x="101499" y="91983"/>
                </a:lnTo>
                <a:lnTo>
                  <a:pt x="101956" y="86666"/>
                </a:lnTo>
                <a:lnTo>
                  <a:pt x="102261" y="81217"/>
                </a:lnTo>
                <a:lnTo>
                  <a:pt x="102599" y="70082"/>
                </a:lnTo>
                <a:lnTo>
                  <a:pt x="102750" y="58783"/>
                </a:lnTo>
                <a:lnTo>
                  <a:pt x="101837" y="53103"/>
                </a:lnTo>
                <a:lnTo>
                  <a:pt x="100276" y="47411"/>
                </a:lnTo>
                <a:lnTo>
                  <a:pt x="98283" y="41712"/>
                </a:lnTo>
                <a:lnTo>
                  <a:pt x="96955" y="36960"/>
                </a:lnTo>
                <a:lnTo>
                  <a:pt x="96069" y="32839"/>
                </a:lnTo>
                <a:lnTo>
                  <a:pt x="95085" y="25721"/>
                </a:lnTo>
                <a:lnTo>
                  <a:pt x="94647" y="19382"/>
                </a:lnTo>
                <a:lnTo>
                  <a:pt x="92626" y="16358"/>
                </a:lnTo>
                <a:lnTo>
                  <a:pt x="85300" y="10459"/>
                </a:lnTo>
                <a:lnTo>
                  <a:pt x="75685" y="2828"/>
                </a:lnTo>
                <a:lnTo>
                  <a:pt x="73317" y="559"/>
                </a:lnTo>
                <a:lnTo>
                  <a:pt x="70785" y="0"/>
                </a:lnTo>
                <a:lnTo>
                  <a:pt x="68145" y="579"/>
                </a:lnTo>
                <a:lnTo>
                  <a:pt x="62672" y="2811"/>
                </a:lnTo>
                <a:lnTo>
                  <a:pt x="57065" y="3802"/>
                </a:lnTo>
                <a:lnTo>
                  <a:pt x="55187" y="5019"/>
                </a:lnTo>
                <a:lnTo>
                  <a:pt x="53937" y="6783"/>
                </a:lnTo>
                <a:lnTo>
                  <a:pt x="53103" y="8911"/>
                </a:lnTo>
                <a:lnTo>
                  <a:pt x="47378" y="16458"/>
                </a:lnTo>
                <a:lnTo>
                  <a:pt x="45873" y="20124"/>
                </a:lnTo>
                <a:lnTo>
                  <a:pt x="44870" y="24473"/>
                </a:lnTo>
                <a:lnTo>
                  <a:pt x="44201" y="29277"/>
                </a:lnTo>
                <a:lnTo>
                  <a:pt x="42802" y="33432"/>
                </a:lnTo>
                <a:lnTo>
                  <a:pt x="38709" y="40589"/>
                </a:lnTo>
                <a:lnTo>
                  <a:pt x="36283" y="45737"/>
                </a:lnTo>
                <a:lnTo>
                  <a:pt x="33714" y="52025"/>
                </a:lnTo>
                <a:lnTo>
                  <a:pt x="31049" y="59076"/>
                </a:lnTo>
                <a:lnTo>
                  <a:pt x="29271" y="65681"/>
                </a:lnTo>
                <a:lnTo>
                  <a:pt x="28087" y="71989"/>
                </a:lnTo>
                <a:lnTo>
                  <a:pt x="27297" y="78099"/>
                </a:lnTo>
                <a:lnTo>
                  <a:pt x="26771" y="85031"/>
                </a:lnTo>
                <a:lnTo>
                  <a:pt x="26419" y="92509"/>
                </a:lnTo>
                <a:lnTo>
                  <a:pt x="26029" y="107486"/>
                </a:lnTo>
                <a:lnTo>
                  <a:pt x="25856" y="120492"/>
                </a:lnTo>
                <a:lnTo>
                  <a:pt x="26762" y="126627"/>
                </a:lnTo>
                <a:lnTo>
                  <a:pt x="28319" y="132623"/>
                </a:lnTo>
                <a:lnTo>
                  <a:pt x="30309" y="138524"/>
                </a:lnTo>
                <a:lnTo>
                  <a:pt x="32589" y="144364"/>
                </a:lnTo>
                <a:lnTo>
                  <a:pt x="35061" y="150162"/>
                </a:lnTo>
                <a:lnTo>
                  <a:pt x="40348" y="161684"/>
                </a:lnTo>
                <a:lnTo>
                  <a:pt x="45872" y="173155"/>
                </a:lnTo>
                <a:lnTo>
                  <a:pt x="48679" y="177929"/>
                </a:lnTo>
                <a:lnTo>
                  <a:pt x="51502" y="182064"/>
                </a:lnTo>
                <a:lnTo>
                  <a:pt x="54338" y="185773"/>
                </a:lnTo>
                <a:lnTo>
                  <a:pt x="62568" y="192434"/>
                </a:lnTo>
                <a:lnTo>
                  <a:pt x="67429" y="195544"/>
                </a:lnTo>
                <a:lnTo>
                  <a:pt x="71623" y="199522"/>
                </a:lnTo>
                <a:lnTo>
                  <a:pt x="75372" y="204079"/>
                </a:lnTo>
                <a:lnTo>
                  <a:pt x="78822" y="209022"/>
                </a:lnTo>
                <a:lnTo>
                  <a:pt x="83028" y="213270"/>
                </a:lnTo>
                <a:lnTo>
                  <a:pt x="92782" y="220530"/>
                </a:lnTo>
                <a:lnTo>
                  <a:pt x="98050" y="222847"/>
                </a:lnTo>
                <a:lnTo>
                  <a:pt x="103466" y="224391"/>
                </a:lnTo>
                <a:lnTo>
                  <a:pt x="108982" y="225421"/>
                </a:lnTo>
                <a:lnTo>
                  <a:pt x="114565" y="227060"/>
                </a:lnTo>
                <a:lnTo>
                  <a:pt x="120192" y="229105"/>
                </a:lnTo>
                <a:lnTo>
                  <a:pt x="125848" y="231421"/>
                </a:lnTo>
                <a:lnTo>
                  <a:pt x="131524" y="233918"/>
                </a:lnTo>
                <a:lnTo>
                  <a:pt x="142910" y="239231"/>
                </a:lnTo>
                <a:lnTo>
                  <a:pt x="151780" y="242228"/>
                </a:lnTo>
                <a:lnTo>
                  <a:pt x="159850" y="243560"/>
                </a:lnTo>
                <a:lnTo>
                  <a:pt x="164670" y="243915"/>
                </a:lnTo>
                <a:lnTo>
                  <a:pt x="169787" y="244152"/>
                </a:lnTo>
                <a:lnTo>
                  <a:pt x="180553" y="244415"/>
                </a:lnTo>
                <a:lnTo>
                  <a:pt x="186092" y="244485"/>
                </a:lnTo>
                <a:lnTo>
                  <a:pt x="190736" y="243580"/>
                </a:lnTo>
                <a:lnTo>
                  <a:pt x="201823" y="238707"/>
                </a:lnTo>
                <a:lnTo>
                  <a:pt x="208127" y="237232"/>
                </a:lnTo>
                <a:lnTo>
                  <a:pt x="214103" y="234037"/>
                </a:lnTo>
                <a:lnTo>
                  <a:pt x="222823" y="226883"/>
                </a:lnTo>
                <a:lnTo>
                  <a:pt x="228572" y="221500"/>
                </a:lnTo>
                <a:lnTo>
                  <a:pt x="234303" y="215932"/>
                </a:lnTo>
                <a:lnTo>
                  <a:pt x="237164" y="212162"/>
                </a:lnTo>
                <a:lnTo>
                  <a:pt x="240025" y="207743"/>
                </a:lnTo>
                <a:lnTo>
                  <a:pt x="242884" y="202893"/>
                </a:lnTo>
                <a:lnTo>
                  <a:pt x="245743" y="198706"/>
                </a:lnTo>
                <a:lnTo>
                  <a:pt x="251459" y="191514"/>
                </a:lnTo>
                <a:lnTo>
                  <a:pt x="253365" y="187311"/>
                </a:lnTo>
                <a:lnTo>
                  <a:pt x="254635" y="182603"/>
                </a:lnTo>
                <a:lnTo>
                  <a:pt x="255481" y="177560"/>
                </a:lnTo>
                <a:lnTo>
                  <a:pt x="256046" y="173245"/>
                </a:lnTo>
                <a:lnTo>
                  <a:pt x="256673" y="165911"/>
                </a:lnTo>
                <a:lnTo>
                  <a:pt x="257793" y="161669"/>
                </a:lnTo>
                <a:lnTo>
                  <a:pt x="259492" y="156936"/>
                </a:lnTo>
                <a:lnTo>
                  <a:pt x="261577" y="151876"/>
                </a:lnTo>
                <a:lnTo>
                  <a:pt x="262967" y="147550"/>
                </a:lnTo>
                <a:lnTo>
                  <a:pt x="264512" y="140204"/>
                </a:lnTo>
                <a:lnTo>
                  <a:pt x="264924" y="135958"/>
                </a:lnTo>
                <a:lnTo>
                  <a:pt x="265199" y="131223"/>
                </a:lnTo>
                <a:lnTo>
                  <a:pt x="265381" y="126161"/>
                </a:lnTo>
                <a:lnTo>
                  <a:pt x="264551" y="121835"/>
                </a:lnTo>
                <a:lnTo>
                  <a:pt x="259784" y="111194"/>
                </a:lnTo>
                <a:lnTo>
                  <a:pt x="258334" y="104995"/>
                </a:lnTo>
                <a:lnTo>
                  <a:pt x="256996" y="102961"/>
                </a:lnTo>
                <a:lnTo>
                  <a:pt x="255150" y="101605"/>
                </a:lnTo>
                <a:lnTo>
                  <a:pt x="252968" y="100701"/>
                </a:lnTo>
                <a:lnTo>
                  <a:pt x="243573" y="93359"/>
                </a:lnTo>
                <a:lnTo>
                  <a:pt x="241605" y="91671"/>
                </a:lnTo>
                <a:lnTo>
                  <a:pt x="238190" y="90921"/>
                </a:lnTo>
                <a:lnTo>
                  <a:pt x="235946" y="90721"/>
                </a:lnTo>
                <a:lnTo>
                  <a:pt x="233498" y="91540"/>
                </a:lnTo>
                <a:lnTo>
                  <a:pt x="225500" y="96291"/>
                </a:lnTo>
                <a:lnTo>
                  <a:pt x="219920" y="97737"/>
                </a:lnTo>
                <a:lnTo>
                  <a:pt x="218051" y="99075"/>
                </a:lnTo>
                <a:lnTo>
                  <a:pt x="216805" y="100919"/>
                </a:lnTo>
                <a:lnTo>
                  <a:pt x="215974" y="103101"/>
                </a:lnTo>
                <a:lnTo>
                  <a:pt x="210254" y="110723"/>
                </a:lnTo>
                <a:lnTo>
                  <a:pt x="205206" y="116216"/>
                </a:lnTo>
                <a:lnTo>
                  <a:pt x="199788" y="122785"/>
                </a:lnTo>
                <a:lnTo>
                  <a:pt x="197009" y="127203"/>
                </a:lnTo>
                <a:lnTo>
                  <a:pt x="194205" y="132054"/>
                </a:lnTo>
                <a:lnTo>
                  <a:pt x="192335" y="136240"/>
                </a:lnTo>
                <a:lnTo>
                  <a:pt x="190257" y="143432"/>
                </a:lnTo>
                <a:lnTo>
                  <a:pt x="189703" y="147636"/>
                </a:lnTo>
                <a:lnTo>
                  <a:pt x="189334" y="152343"/>
                </a:lnTo>
                <a:lnTo>
                  <a:pt x="188924" y="161701"/>
                </a:lnTo>
                <a:lnTo>
                  <a:pt x="188741" y="169035"/>
                </a:lnTo>
                <a:lnTo>
                  <a:pt x="189645" y="172325"/>
                </a:lnTo>
                <a:lnTo>
                  <a:pt x="193190" y="178519"/>
                </a:lnTo>
                <a:lnTo>
                  <a:pt x="195468" y="182457"/>
                </a:lnTo>
                <a:lnTo>
                  <a:pt x="200540" y="191913"/>
                </a:lnTo>
                <a:lnTo>
                  <a:pt x="203226" y="196149"/>
                </a:lnTo>
                <a:lnTo>
                  <a:pt x="208750" y="203395"/>
                </a:lnTo>
                <a:lnTo>
                  <a:pt x="216920" y="209791"/>
                </a:lnTo>
                <a:lnTo>
                  <a:pt x="225949" y="215808"/>
                </a:lnTo>
                <a:lnTo>
                  <a:pt x="233137" y="221658"/>
                </a:lnTo>
                <a:lnTo>
                  <a:pt x="239506" y="224893"/>
                </a:lnTo>
                <a:lnTo>
                  <a:pt x="242538" y="225755"/>
                </a:lnTo>
                <a:lnTo>
                  <a:pt x="248448" y="229254"/>
                </a:lnTo>
                <a:lnTo>
                  <a:pt x="251356" y="231520"/>
                </a:lnTo>
                <a:lnTo>
                  <a:pt x="255201" y="233031"/>
                </a:lnTo>
                <a:lnTo>
                  <a:pt x="264553" y="234710"/>
                </a:lnTo>
                <a:lnTo>
                  <a:pt x="269714" y="235158"/>
                </a:lnTo>
                <a:lnTo>
                  <a:pt x="275059" y="235456"/>
                </a:lnTo>
                <a:lnTo>
                  <a:pt x="285126" y="235788"/>
                </a:lnTo>
                <a:lnTo>
                  <a:pt x="297101" y="235975"/>
                </a:lnTo>
                <a:lnTo>
                  <a:pt x="317182" y="23605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368"/>
          <p:cNvSpPr/>
          <p:nvPr/>
        </p:nvSpPr>
        <p:spPr>
          <a:xfrm>
            <a:off x="5686438" y="2726086"/>
            <a:ext cx="214300" cy="381692"/>
          </a:xfrm>
          <a:custGeom>
            <a:avLst/>
            <a:gdLst/>
            <a:ahLst/>
            <a:cxnLst/>
            <a:rect l="0" t="0" r="0" b="0"/>
            <a:pathLst>
              <a:path w="214300" h="381692">
                <a:moveTo>
                  <a:pt x="111429" y="17114"/>
                </a:moveTo>
                <a:lnTo>
                  <a:pt x="111429" y="12563"/>
                </a:lnTo>
                <a:lnTo>
                  <a:pt x="110477" y="11222"/>
                </a:lnTo>
                <a:lnTo>
                  <a:pt x="108889" y="10328"/>
                </a:lnTo>
                <a:lnTo>
                  <a:pt x="104585" y="9335"/>
                </a:lnTo>
                <a:lnTo>
                  <a:pt x="99497" y="8894"/>
                </a:lnTo>
                <a:lnTo>
                  <a:pt x="96807" y="7824"/>
                </a:lnTo>
                <a:lnTo>
                  <a:pt x="91278" y="4095"/>
                </a:lnTo>
                <a:lnTo>
                  <a:pt x="87361" y="1191"/>
                </a:lnTo>
                <a:lnTo>
                  <a:pt x="83905" y="512"/>
                </a:lnTo>
                <a:lnTo>
                  <a:pt x="79194" y="210"/>
                </a:lnTo>
                <a:lnTo>
                  <a:pt x="70154" y="0"/>
                </a:lnTo>
                <a:lnTo>
                  <a:pt x="66732" y="2523"/>
                </a:lnTo>
                <a:lnTo>
                  <a:pt x="64486" y="4529"/>
                </a:lnTo>
                <a:lnTo>
                  <a:pt x="62989" y="6819"/>
                </a:lnTo>
                <a:lnTo>
                  <a:pt x="61325" y="11903"/>
                </a:lnTo>
                <a:lnTo>
                  <a:pt x="60257" y="22928"/>
                </a:lnTo>
                <a:lnTo>
                  <a:pt x="60072" y="32383"/>
                </a:lnTo>
                <a:lnTo>
                  <a:pt x="60005" y="57624"/>
                </a:lnTo>
                <a:lnTo>
                  <a:pt x="62538" y="68773"/>
                </a:lnTo>
                <a:lnTo>
                  <a:pt x="66840" y="80078"/>
                </a:lnTo>
                <a:lnTo>
                  <a:pt x="71927" y="91453"/>
                </a:lnTo>
                <a:lnTo>
                  <a:pt x="73664" y="98106"/>
                </a:lnTo>
                <a:lnTo>
                  <a:pt x="74823" y="105398"/>
                </a:lnTo>
                <a:lnTo>
                  <a:pt x="75594" y="113118"/>
                </a:lnTo>
                <a:lnTo>
                  <a:pt x="77062" y="120169"/>
                </a:lnTo>
                <a:lnTo>
                  <a:pt x="78993" y="126774"/>
                </a:lnTo>
                <a:lnTo>
                  <a:pt x="81233" y="133084"/>
                </a:lnTo>
                <a:lnTo>
                  <a:pt x="83678" y="139194"/>
                </a:lnTo>
                <a:lnTo>
                  <a:pt x="88935" y="151064"/>
                </a:lnTo>
                <a:lnTo>
                  <a:pt x="90718" y="157849"/>
                </a:lnTo>
                <a:lnTo>
                  <a:pt x="91907" y="165230"/>
                </a:lnTo>
                <a:lnTo>
                  <a:pt x="92699" y="173008"/>
                </a:lnTo>
                <a:lnTo>
                  <a:pt x="94180" y="180098"/>
                </a:lnTo>
                <a:lnTo>
                  <a:pt x="96120" y="186730"/>
                </a:lnTo>
                <a:lnTo>
                  <a:pt x="103401" y="207705"/>
                </a:lnTo>
                <a:lnTo>
                  <a:pt x="106077" y="215612"/>
                </a:lnTo>
                <a:lnTo>
                  <a:pt x="108814" y="222788"/>
                </a:lnTo>
                <a:lnTo>
                  <a:pt x="111590" y="229477"/>
                </a:lnTo>
                <a:lnTo>
                  <a:pt x="114394" y="235842"/>
                </a:lnTo>
                <a:lnTo>
                  <a:pt x="116263" y="241990"/>
                </a:lnTo>
                <a:lnTo>
                  <a:pt x="118340" y="253901"/>
                </a:lnTo>
                <a:lnTo>
                  <a:pt x="121803" y="265545"/>
                </a:lnTo>
                <a:lnTo>
                  <a:pt x="125565" y="277070"/>
                </a:lnTo>
                <a:lnTo>
                  <a:pt x="127236" y="288542"/>
                </a:lnTo>
                <a:lnTo>
                  <a:pt x="127979" y="299991"/>
                </a:lnTo>
                <a:lnTo>
                  <a:pt x="128310" y="311429"/>
                </a:lnTo>
                <a:lnTo>
                  <a:pt x="128457" y="322863"/>
                </a:lnTo>
                <a:lnTo>
                  <a:pt x="127543" y="327627"/>
                </a:lnTo>
                <a:lnTo>
                  <a:pt x="123989" y="335459"/>
                </a:lnTo>
                <a:lnTo>
                  <a:pt x="119233" y="342116"/>
                </a:lnTo>
                <a:lnTo>
                  <a:pt x="113945" y="349201"/>
                </a:lnTo>
                <a:lnTo>
                  <a:pt x="108420" y="358701"/>
                </a:lnTo>
                <a:lnTo>
                  <a:pt x="104661" y="362948"/>
                </a:lnTo>
                <a:lnTo>
                  <a:pt x="100249" y="366732"/>
                </a:lnTo>
                <a:lnTo>
                  <a:pt x="88583" y="375099"/>
                </a:lnTo>
                <a:lnTo>
                  <a:pt x="82012" y="381099"/>
                </a:lnTo>
                <a:lnTo>
                  <a:pt x="78482" y="381691"/>
                </a:lnTo>
                <a:lnTo>
                  <a:pt x="74225" y="381132"/>
                </a:lnTo>
                <a:lnTo>
                  <a:pt x="69481" y="379808"/>
                </a:lnTo>
                <a:lnTo>
                  <a:pt x="65367" y="378925"/>
                </a:lnTo>
                <a:lnTo>
                  <a:pt x="61670" y="378336"/>
                </a:lnTo>
                <a:lnTo>
                  <a:pt x="55024" y="377682"/>
                </a:lnTo>
                <a:lnTo>
                  <a:pt x="48896" y="377391"/>
                </a:lnTo>
                <a:lnTo>
                  <a:pt x="44975" y="376361"/>
                </a:lnTo>
                <a:lnTo>
                  <a:pt x="40456" y="374722"/>
                </a:lnTo>
                <a:lnTo>
                  <a:pt x="35539" y="372677"/>
                </a:lnTo>
                <a:lnTo>
                  <a:pt x="31308" y="370361"/>
                </a:lnTo>
                <a:lnTo>
                  <a:pt x="27535" y="367864"/>
                </a:lnTo>
                <a:lnTo>
                  <a:pt x="24067" y="365247"/>
                </a:lnTo>
                <a:lnTo>
                  <a:pt x="17674" y="359800"/>
                </a:lnTo>
                <a:lnTo>
                  <a:pt x="11657" y="354203"/>
                </a:lnTo>
                <a:lnTo>
                  <a:pt x="5809" y="348541"/>
                </a:lnTo>
                <a:lnTo>
                  <a:pt x="3868" y="344745"/>
                </a:lnTo>
                <a:lnTo>
                  <a:pt x="1712" y="335448"/>
                </a:lnTo>
                <a:lnTo>
                  <a:pt x="498" y="324054"/>
                </a:lnTo>
                <a:lnTo>
                  <a:pt x="214" y="315139"/>
                </a:lnTo>
                <a:lnTo>
                  <a:pt x="0" y="281579"/>
                </a:lnTo>
                <a:lnTo>
                  <a:pt x="948" y="278197"/>
                </a:lnTo>
                <a:lnTo>
                  <a:pt x="6833" y="267932"/>
                </a:lnTo>
                <a:lnTo>
                  <a:pt x="11919" y="258446"/>
                </a:lnTo>
                <a:lnTo>
                  <a:pt x="15562" y="254202"/>
                </a:lnTo>
                <a:lnTo>
                  <a:pt x="19895" y="250420"/>
                </a:lnTo>
                <a:lnTo>
                  <a:pt x="24689" y="246946"/>
                </a:lnTo>
                <a:lnTo>
                  <a:pt x="28837" y="243678"/>
                </a:lnTo>
                <a:lnTo>
                  <a:pt x="32555" y="240546"/>
                </a:lnTo>
                <a:lnTo>
                  <a:pt x="35986" y="237506"/>
                </a:lnTo>
                <a:lnTo>
                  <a:pt x="40179" y="234527"/>
                </a:lnTo>
                <a:lnTo>
                  <a:pt x="44879" y="231589"/>
                </a:lnTo>
                <a:lnTo>
                  <a:pt x="49917" y="228677"/>
                </a:lnTo>
                <a:lnTo>
                  <a:pt x="54229" y="225783"/>
                </a:lnTo>
                <a:lnTo>
                  <a:pt x="58055" y="222902"/>
                </a:lnTo>
                <a:lnTo>
                  <a:pt x="61559" y="220028"/>
                </a:lnTo>
                <a:lnTo>
                  <a:pt x="65800" y="217160"/>
                </a:lnTo>
                <a:lnTo>
                  <a:pt x="70532" y="214295"/>
                </a:lnTo>
                <a:lnTo>
                  <a:pt x="75592" y="211433"/>
                </a:lnTo>
                <a:lnTo>
                  <a:pt x="80870" y="209525"/>
                </a:lnTo>
                <a:lnTo>
                  <a:pt x="86294" y="208253"/>
                </a:lnTo>
                <a:lnTo>
                  <a:pt x="91815" y="207405"/>
                </a:lnTo>
                <a:lnTo>
                  <a:pt x="97400" y="205887"/>
                </a:lnTo>
                <a:lnTo>
                  <a:pt x="103029" y="203922"/>
                </a:lnTo>
                <a:lnTo>
                  <a:pt x="108687" y="201660"/>
                </a:lnTo>
                <a:lnTo>
                  <a:pt x="114363" y="199200"/>
                </a:lnTo>
                <a:lnTo>
                  <a:pt x="125751" y="193926"/>
                </a:lnTo>
                <a:lnTo>
                  <a:pt x="160010" y="177103"/>
                </a:lnTo>
                <a:lnTo>
                  <a:pt x="194297" y="159986"/>
                </a:lnTo>
                <a:lnTo>
                  <a:pt x="199059" y="158082"/>
                </a:lnTo>
                <a:lnTo>
                  <a:pt x="203187" y="156813"/>
                </a:lnTo>
                <a:lnTo>
                  <a:pt x="214299" y="15427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369"/>
          <p:cNvSpPr/>
          <p:nvPr/>
        </p:nvSpPr>
        <p:spPr>
          <a:xfrm>
            <a:off x="5900737" y="2871787"/>
            <a:ext cx="2541" cy="1"/>
          </a:xfrm>
          <a:custGeom>
            <a:avLst/>
            <a:gdLst/>
            <a:ahLst/>
            <a:cxnLst/>
            <a:rect l="0" t="0" r="0" b="0"/>
            <a:pathLst>
              <a:path w="2541" h="1">
                <a:moveTo>
                  <a:pt x="0" y="0"/>
                </a:moveTo>
                <a:lnTo>
                  <a:pt x="2540" y="0"/>
                </a:lnTo>
                <a:close/>
              </a:path>
            </a:pathLst>
          </a:cu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SMARTPenAnnotation370"/>
          <p:cNvSpPr/>
          <p:nvPr/>
        </p:nvSpPr>
        <p:spPr>
          <a:xfrm>
            <a:off x="5935027" y="2726086"/>
            <a:ext cx="77153" cy="257145"/>
          </a:xfrm>
          <a:custGeom>
            <a:avLst/>
            <a:gdLst/>
            <a:ahLst/>
            <a:cxnLst/>
            <a:rect l="0" t="0" r="0" b="0"/>
            <a:pathLst>
              <a:path w="77153" h="257145">
                <a:moveTo>
                  <a:pt x="0" y="8541"/>
                </a:moveTo>
                <a:lnTo>
                  <a:pt x="0" y="0"/>
                </a:lnTo>
                <a:lnTo>
                  <a:pt x="0" y="53000"/>
                </a:lnTo>
                <a:lnTo>
                  <a:pt x="953" y="58183"/>
                </a:lnTo>
                <a:lnTo>
                  <a:pt x="2540" y="64495"/>
                </a:lnTo>
                <a:lnTo>
                  <a:pt x="4551" y="71562"/>
                </a:lnTo>
                <a:lnTo>
                  <a:pt x="6844" y="78177"/>
                </a:lnTo>
                <a:lnTo>
                  <a:pt x="9325" y="84493"/>
                </a:lnTo>
                <a:lnTo>
                  <a:pt x="11932" y="90608"/>
                </a:lnTo>
                <a:lnTo>
                  <a:pt x="13670" y="96590"/>
                </a:lnTo>
                <a:lnTo>
                  <a:pt x="14828" y="102483"/>
                </a:lnTo>
                <a:lnTo>
                  <a:pt x="15600" y="108316"/>
                </a:lnTo>
                <a:lnTo>
                  <a:pt x="17068" y="114110"/>
                </a:lnTo>
                <a:lnTo>
                  <a:pt x="18999" y="119878"/>
                </a:lnTo>
                <a:lnTo>
                  <a:pt x="21238" y="125628"/>
                </a:lnTo>
                <a:lnTo>
                  <a:pt x="23684" y="131367"/>
                </a:lnTo>
                <a:lnTo>
                  <a:pt x="28941" y="142823"/>
                </a:lnTo>
                <a:lnTo>
                  <a:pt x="37256" y="159982"/>
                </a:lnTo>
                <a:lnTo>
                  <a:pt x="39125" y="165699"/>
                </a:lnTo>
                <a:lnTo>
                  <a:pt x="40371" y="171416"/>
                </a:lnTo>
                <a:lnTo>
                  <a:pt x="41201" y="177132"/>
                </a:lnTo>
                <a:lnTo>
                  <a:pt x="42708" y="182847"/>
                </a:lnTo>
                <a:lnTo>
                  <a:pt x="44664" y="188563"/>
                </a:lnTo>
                <a:lnTo>
                  <a:pt x="46921" y="194278"/>
                </a:lnTo>
                <a:lnTo>
                  <a:pt x="49378" y="199041"/>
                </a:lnTo>
                <a:lnTo>
                  <a:pt x="51969" y="203168"/>
                </a:lnTo>
                <a:lnTo>
                  <a:pt x="54649" y="206873"/>
                </a:lnTo>
                <a:lnTo>
                  <a:pt x="56435" y="210295"/>
                </a:lnTo>
                <a:lnTo>
                  <a:pt x="59901" y="220614"/>
                </a:lnTo>
                <a:lnTo>
                  <a:pt x="61842" y="225171"/>
                </a:lnTo>
                <a:lnTo>
                  <a:pt x="64088" y="230113"/>
                </a:lnTo>
                <a:lnTo>
                  <a:pt x="65585" y="234361"/>
                </a:lnTo>
                <a:lnTo>
                  <a:pt x="67249" y="241621"/>
                </a:lnTo>
                <a:lnTo>
                  <a:pt x="68646" y="243937"/>
                </a:lnTo>
                <a:lnTo>
                  <a:pt x="70528" y="245482"/>
                </a:lnTo>
                <a:lnTo>
                  <a:pt x="72736" y="246512"/>
                </a:lnTo>
                <a:lnTo>
                  <a:pt x="74208" y="248151"/>
                </a:lnTo>
                <a:lnTo>
                  <a:pt x="75190" y="250196"/>
                </a:lnTo>
                <a:lnTo>
                  <a:pt x="77152" y="25714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371"/>
          <p:cNvSpPr/>
          <p:nvPr/>
        </p:nvSpPr>
        <p:spPr>
          <a:xfrm>
            <a:off x="5840739" y="2811783"/>
            <a:ext cx="308602" cy="25684"/>
          </a:xfrm>
          <a:custGeom>
            <a:avLst/>
            <a:gdLst/>
            <a:ahLst/>
            <a:cxnLst/>
            <a:rect l="0" t="0" r="0" b="0"/>
            <a:pathLst>
              <a:path w="308602" h="25684">
                <a:moveTo>
                  <a:pt x="8563" y="17142"/>
                </a:moveTo>
                <a:lnTo>
                  <a:pt x="0" y="17142"/>
                </a:lnTo>
                <a:lnTo>
                  <a:pt x="4544" y="17142"/>
                </a:lnTo>
                <a:lnTo>
                  <a:pt x="6837" y="18094"/>
                </a:lnTo>
                <a:lnTo>
                  <a:pt x="9317" y="19681"/>
                </a:lnTo>
                <a:lnTo>
                  <a:pt x="11923" y="21693"/>
                </a:lnTo>
                <a:lnTo>
                  <a:pt x="14613" y="23033"/>
                </a:lnTo>
                <a:lnTo>
                  <a:pt x="17359" y="23927"/>
                </a:lnTo>
                <a:lnTo>
                  <a:pt x="20142" y="24522"/>
                </a:lnTo>
                <a:lnTo>
                  <a:pt x="28314" y="25185"/>
                </a:lnTo>
                <a:lnTo>
                  <a:pt x="33161" y="25361"/>
                </a:lnTo>
                <a:lnTo>
                  <a:pt x="53634" y="25609"/>
                </a:lnTo>
                <a:lnTo>
                  <a:pt x="77797" y="25683"/>
                </a:lnTo>
                <a:lnTo>
                  <a:pt x="85199" y="24741"/>
                </a:lnTo>
                <a:lnTo>
                  <a:pt x="92039" y="23160"/>
                </a:lnTo>
                <a:lnTo>
                  <a:pt x="98504" y="21154"/>
                </a:lnTo>
                <a:lnTo>
                  <a:pt x="106623" y="19817"/>
                </a:lnTo>
                <a:lnTo>
                  <a:pt x="115847" y="18925"/>
                </a:lnTo>
                <a:lnTo>
                  <a:pt x="125806" y="18331"/>
                </a:lnTo>
                <a:lnTo>
                  <a:pt x="144491" y="17670"/>
                </a:lnTo>
                <a:lnTo>
                  <a:pt x="153474" y="17494"/>
                </a:lnTo>
                <a:lnTo>
                  <a:pt x="162321" y="16424"/>
                </a:lnTo>
                <a:lnTo>
                  <a:pt x="171076" y="14758"/>
                </a:lnTo>
                <a:lnTo>
                  <a:pt x="179770" y="12695"/>
                </a:lnTo>
                <a:lnTo>
                  <a:pt x="188423" y="11320"/>
                </a:lnTo>
                <a:lnTo>
                  <a:pt x="197050" y="10403"/>
                </a:lnTo>
                <a:lnTo>
                  <a:pt x="205659" y="9792"/>
                </a:lnTo>
                <a:lnTo>
                  <a:pt x="214255" y="9384"/>
                </a:lnTo>
                <a:lnTo>
                  <a:pt x="231427" y="8931"/>
                </a:lnTo>
                <a:lnTo>
                  <a:pt x="252608" y="8677"/>
                </a:lnTo>
                <a:lnTo>
                  <a:pt x="258890" y="7688"/>
                </a:lnTo>
                <a:lnTo>
                  <a:pt x="264982" y="6077"/>
                </a:lnTo>
                <a:lnTo>
                  <a:pt x="270949" y="4050"/>
                </a:lnTo>
                <a:lnTo>
                  <a:pt x="276832" y="2699"/>
                </a:lnTo>
                <a:lnTo>
                  <a:pt x="282659" y="1798"/>
                </a:lnTo>
                <a:lnTo>
                  <a:pt x="296597" y="352"/>
                </a:lnTo>
                <a:lnTo>
                  <a:pt x="305242" y="67"/>
                </a:lnTo>
                <a:lnTo>
                  <a:pt x="308470" y="0"/>
                </a:lnTo>
                <a:lnTo>
                  <a:pt x="308513" y="951"/>
                </a:lnTo>
                <a:lnTo>
                  <a:pt x="308601" y="856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372"/>
          <p:cNvSpPr/>
          <p:nvPr/>
        </p:nvSpPr>
        <p:spPr>
          <a:xfrm>
            <a:off x="3217942" y="3386254"/>
            <a:ext cx="402511" cy="350016"/>
          </a:xfrm>
          <a:custGeom>
            <a:avLst/>
            <a:gdLst/>
            <a:ahLst/>
            <a:cxnLst/>
            <a:rect l="0" t="0" r="0" b="0"/>
            <a:pathLst>
              <a:path w="402511" h="350016">
                <a:moveTo>
                  <a:pt x="59610" y="42746"/>
                </a:moveTo>
                <a:lnTo>
                  <a:pt x="42497" y="42746"/>
                </a:lnTo>
                <a:lnTo>
                  <a:pt x="56127" y="38195"/>
                </a:lnTo>
                <a:lnTo>
                  <a:pt x="65364" y="35960"/>
                </a:lnTo>
                <a:lnTo>
                  <a:pt x="69162" y="35365"/>
                </a:lnTo>
                <a:lnTo>
                  <a:pt x="75920" y="32162"/>
                </a:lnTo>
                <a:lnTo>
                  <a:pt x="79056" y="29975"/>
                </a:lnTo>
                <a:lnTo>
                  <a:pt x="85080" y="27545"/>
                </a:lnTo>
                <a:lnTo>
                  <a:pt x="91885" y="25512"/>
                </a:lnTo>
                <a:lnTo>
                  <a:pt x="101260" y="21434"/>
                </a:lnTo>
                <a:lnTo>
                  <a:pt x="112696" y="13783"/>
                </a:lnTo>
                <a:lnTo>
                  <a:pt x="116909" y="12007"/>
                </a:lnTo>
                <a:lnTo>
                  <a:pt x="126668" y="10034"/>
                </a:lnTo>
                <a:lnTo>
                  <a:pt x="137356" y="6617"/>
                </a:lnTo>
                <a:lnTo>
                  <a:pt x="148457" y="2876"/>
                </a:lnTo>
                <a:lnTo>
                  <a:pt x="159740" y="1214"/>
                </a:lnTo>
                <a:lnTo>
                  <a:pt x="171105" y="474"/>
                </a:lnTo>
                <a:lnTo>
                  <a:pt x="182505" y="146"/>
                </a:lnTo>
                <a:lnTo>
                  <a:pt x="193923" y="0"/>
                </a:lnTo>
                <a:lnTo>
                  <a:pt x="198682" y="913"/>
                </a:lnTo>
                <a:lnTo>
                  <a:pt x="210883" y="6750"/>
                </a:lnTo>
                <a:lnTo>
                  <a:pt x="220822" y="11825"/>
                </a:lnTo>
                <a:lnTo>
                  <a:pt x="232577" y="20037"/>
                </a:lnTo>
                <a:lnTo>
                  <a:pt x="241577" y="25668"/>
                </a:lnTo>
                <a:lnTo>
                  <a:pt x="246644" y="28503"/>
                </a:lnTo>
                <a:lnTo>
                  <a:pt x="249069" y="31345"/>
                </a:lnTo>
                <a:lnTo>
                  <a:pt x="249733" y="34193"/>
                </a:lnTo>
                <a:lnTo>
                  <a:pt x="249224" y="37044"/>
                </a:lnTo>
                <a:lnTo>
                  <a:pt x="251198" y="45291"/>
                </a:lnTo>
                <a:lnTo>
                  <a:pt x="255250" y="55307"/>
                </a:lnTo>
                <a:lnTo>
                  <a:pt x="260226" y="66108"/>
                </a:lnTo>
                <a:lnTo>
                  <a:pt x="268383" y="82900"/>
                </a:lnTo>
                <a:lnTo>
                  <a:pt x="270229" y="88565"/>
                </a:lnTo>
                <a:lnTo>
                  <a:pt x="271460" y="94247"/>
                </a:lnTo>
                <a:lnTo>
                  <a:pt x="272281" y="99940"/>
                </a:lnTo>
                <a:lnTo>
                  <a:pt x="272829" y="105640"/>
                </a:lnTo>
                <a:lnTo>
                  <a:pt x="273193" y="111345"/>
                </a:lnTo>
                <a:lnTo>
                  <a:pt x="273436" y="117054"/>
                </a:lnTo>
                <a:lnTo>
                  <a:pt x="273706" y="131016"/>
                </a:lnTo>
                <a:lnTo>
                  <a:pt x="273778" y="138740"/>
                </a:lnTo>
                <a:lnTo>
                  <a:pt x="272874" y="145795"/>
                </a:lnTo>
                <a:lnTo>
                  <a:pt x="271319" y="152402"/>
                </a:lnTo>
                <a:lnTo>
                  <a:pt x="269329" y="158712"/>
                </a:lnTo>
                <a:lnTo>
                  <a:pt x="268003" y="164824"/>
                </a:lnTo>
                <a:lnTo>
                  <a:pt x="267118" y="170804"/>
                </a:lnTo>
                <a:lnTo>
                  <a:pt x="266529" y="176695"/>
                </a:lnTo>
                <a:lnTo>
                  <a:pt x="265184" y="183480"/>
                </a:lnTo>
                <a:lnTo>
                  <a:pt x="263334" y="190861"/>
                </a:lnTo>
                <a:lnTo>
                  <a:pt x="261149" y="198639"/>
                </a:lnTo>
                <a:lnTo>
                  <a:pt x="257786" y="205730"/>
                </a:lnTo>
                <a:lnTo>
                  <a:pt x="253640" y="212362"/>
                </a:lnTo>
                <a:lnTo>
                  <a:pt x="248971" y="218688"/>
                </a:lnTo>
                <a:lnTo>
                  <a:pt x="245858" y="224810"/>
                </a:lnTo>
                <a:lnTo>
                  <a:pt x="243783" y="230797"/>
                </a:lnTo>
                <a:lnTo>
                  <a:pt x="242399" y="236693"/>
                </a:lnTo>
                <a:lnTo>
                  <a:pt x="239572" y="241577"/>
                </a:lnTo>
                <a:lnTo>
                  <a:pt x="227444" y="253953"/>
                </a:lnTo>
                <a:lnTo>
                  <a:pt x="220563" y="263933"/>
                </a:lnTo>
                <a:lnTo>
                  <a:pt x="211790" y="272178"/>
                </a:lnTo>
                <a:lnTo>
                  <a:pt x="201540" y="279971"/>
                </a:lnTo>
                <a:lnTo>
                  <a:pt x="190635" y="289784"/>
                </a:lnTo>
                <a:lnTo>
                  <a:pt x="179438" y="297956"/>
                </a:lnTo>
                <a:lnTo>
                  <a:pt x="168112" y="304762"/>
                </a:lnTo>
                <a:lnTo>
                  <a:pt x="156728" y="310962"/>
                </a:lnTo>
                <a:lnTo>
                  <a:pt x="133898" y="322704"/>
                </a:lnTo>
                <a:lnTo>
                  <a:pt x="122472" y="328461"/>
                </a:lnTo>
                <a:lnTo>
                  <a:pt x="115806" y="331331"/>
                </a:lnTo>
                <a:lnTo>
                  <a:pt x="108504" y="334196"/>
                </a:lnTo>
                <a:lnTo>
                  <a:pt x="100778" y="337058"/>
                </a:lnTo>
                <a:lnTo>
                  <a:pt x="89654" y="340239"/>
                </a:lnTo>
                <a:lnTo>
                  <a:pt x="80583" y="342605"/>
                </a:lnTo>
                <a:lnTo>
                  <a:pt x="70201" y="346831"/>
                </a:lnTo>
                <a:lnTo>
                  <a:pt x="59237" y="349345"/>
                </a:lnTo>
                <a:lnTo>
                  <a:pt x="53647" y="350015"/>
                </a:lnTo>
                <a:lnTo>
                  <a:pt x="48967" y="349509"/>
                </a:lnTo>
                <a:lnTo>
                  <a:pt x="44894" y="348220"/>
                </a:lnTo>
                <a:lnTo>
                  <a:pt x="37830" y="345199"/>
                </a:lnTo>
                <a:lnTo>
                  <a:pt x="28498" y="343499"/>
                </a:lnTo>
                <a:lnTo>
                  <a:pt x="22605" y="343102"/>
                </a:lnTo>
                <a:lnTo>
                  <a:pt x="19700" y="342043"/>
                </a:lnTo>
                <a:lnTo>
                  <a:pt x="9881" y="335430"/>
                </a:lnTo>
                <a:lnTo>
                  <a:pt x="944" y="326937"/>
                </a:lnTo>
                <a:lnTo>
                  <a:pt x="497" y="325551"/>
                </a:lnTo>
                <a:lnTo>
                  <a:pt x="0" y="321472"/>
                </a:lnTo>
                <a:lnTo>
                  <a:pt x="820" y="319051"/>
                </a:lnTo>
                <a:lnTo>
                  <a:pt x="7018" y="310072"/>
                </a:lnTo>
                <a:lnTo>
                  <a:pt x="17348" y="299376"/>
                </a:lnTo>
                <a:lnTo>
                  <a:pt x="28296" y="288383"/>
                </a:lnTo>
                <a:lnTo>
                  <a:pt x="36485" y="282728"/>
                </a:lnTo>
                <a:lnTo>
                  <a:pt x="41336" y="279886"/>
                </a:lnTo>
                <a:lnTo>
                  <a:pt x="51806" y="276729"/>
                </a:lnTo>
                <a:lnTo>
                  <a:pt x="62809" y="274373"/>
                </a:lnTo>
                <a:lnTo>
                  <a:pt x="74049" y="270151"/>
                </a:lnTo>
                <a:lnTo>
                  <a:pt x="85395" y="265100"/>
                </a:lnTo>
                <a:lnTo>
                  <a:pt x="96787" y="260632"/>
                </a:lnTo>
                <a:lnTo>
                  <a:pt x="108201" y="258647"/>
                </a:lnTo>
                <a:lnTo>
                  <a:pt x="114864" y="258117"/>
                </a:lnTo>
                <a:lnTo>
                  <a:pt x="122163" y="257764"/>
                </a:lnTo>
                <a:lnTo>
                  <a:pt x="136941" y="257372"/>
                </a:lnTo>
                <a:lnTo>
                  <a:pt x="172393" y="257099"/>
                </a:lnTo>
                <a:lnTo>
                  <a:pt x="180519" y="258038"/>
                </a:lnTo>
                <a:lnTo>
                  <a:pt x="188793" y="259617"/>
                </a:lnTo>
                <a:lnTo>
                  <a:pt x="197167" y="261621"/>
                </a:lnTo>
                <a:lnTo>
                  <a:pt x="205607" y="262958"/>
                </a:lnTo>
                <a:lnTo>
                  <a:pt x="214091" y="263849"/>
                </a:lnTo>
                <a:lnTo>
                  <a:pt x="222605" y="264442"/>
                </a:lnTo>
                <a:lnTo>
                  <a:pt x="230186" y="265791"/>
                </a:lnTo>
                <a:lnTo>
                  <a:pt x="237145" y="267643"/>
                </a:lnTo>
                <a:lnTo>
                  <a:pt x="266552" y="277458"/>
                </a:lnTo>
                <a:lnTo>
                  <a:pt x="273771" y="280183"/>
                </a:lnTo>
                <a:lnTo>
                  <a:pt x="280489" y="282953"/>
                </a:lnTo>
                <a:lnTo>
                  <a:pt x="293033" y="289522"/>
                </a:lnTo>
                <a:lnTo>
                  <a:pt x="304958" y="298791"/>
                </a:lnTo>
                <a:lnTo>
                  <a:pt x="314069" y="306721"/>
                </a:lnTo>
                <a:lnTo>
                  <a:pt x="322245" y="313420"/>
                </a:lnTo>
                <a:lnTo>
                  <a:pt x="332230" y="319573"/>
                </a:lnTo>
                <a:lnTo>
                  <a:pt x="343017" y="322943"/>
                </a:lnTo>
                <a:lnTo>
                  <a:pt x="348560" y="323841"/>
                </a:lnTo>
                <a:lnTo>
                  <a:pt x="357260" y="327379"/>
                </a:lnTo>
                <a:lnTo>
                  <a:pt x="364301" y="331174"/>
                </a:lnTo>
                <a:lnTo>
                  <a:pt x="373621" y="334263"/>
                </a:lnTo>
                <a:lnTo>
                  <a:pt x="382414" y="339836"/>
                </a:lnTo>
                <a:lnTo>
                  <a:pt x="392232" y="342395"/>
                </a:lnTo>
                <a:lnTo>
                  <a:pt x="402510" y="34278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373"/>
          <p:cNvSpPr/>
          <p:nvPr/>
        </p:nvSpPr>
        <p:spPr>
          <a:xfrm>
            <a:off x="3131819" y="3823335"/>
            <a:ext cx="660084" cy="34291"/>
          </a:xfrm>
          <a:custGeom>
            <a:avLst/>
            <a:gdLst/>
            <a:ahLst/>
            <a:cxnLst/>
            <a:rect l="0" t="0" r="0" b="0"/>
            <a:pathLst>
              <a:path w="660084" h="34291">
                <a:moveTo>
                  <a:pt x="0" y="34290"/>
                </a:moveTo>
                <a:lnTo>
                  <a:pt x="121369" y="34290"/>
                </a:lnTo>
                <a:lnTo>
                  <a:pt x="130443" y="33337"/>
                </a:lnTo>
                <a:lnTo>
                  <a:pt x="140302" y="31750"/>
                </a:lnTo>
                <a:lnTo>
                  <a:pt x="150685" y="29739"/>
                </a:lnTo>
                <a:lnTo>
                  <a:pt x="160464" y="28398"/>
                </a:lnTo>
                <a:lnTo>
                  <a:pt x="169841" y="27504"/>
                </a:lnTo>
                <a:lnTo>
                  <a:pt x="189785" y="26512"/>
                </a:lnTo>
                <a:lnTo>
                  <a:pt x="214524" y="26070"/>
                </a:lnTo>
                <a:lnTo>
                  <a:pt x="226837" y="25000"/>
                </a:lnTo>
                <a:lnTo>
                  <a:pt x="238855" y="23334"/>
                </a:lnTo>
                <a:lnTo>
                  <a:pt x="250676" y="21271"/>
                </a:lnTo>
                <a:lnTo>
                  <a:pt x="262368" y="18943"/>
                </a:lnTo>
                <a:lnTo>
                  <a:pt x="285518" y="13816"/>
                </a:lnTo>
                <a:lnTo>
                  <a:pt x="297026" y="12068"/>
                </a:lnTo>
                <a:lnTo>
                  <a:pt x="308507" y="10903"/>
                </a:lnTo>
                <a:lnTo>
                  <a:pt x="319972" y="10126"/>
                </a:lnTo>
                <a:lnTo>
                  <a:pt x="332377" y="8655"/>
                </a:lnTo>
                <a:lnTo>
                  <a:pt x="345410" y="6723"/>
                </a:lnTo>
                <a:lnTo>
                  <a:pt x="358861" y="4482"/>
                </a:lnTo>
                <a:lnTo>
                  <a:pt x="371638" y="2988"/>
                </a:lnTo>
                <a:lnTo>
                  <a:pt x="383967" y="1992"/>
                </a:lnTo>
                <a:lnTo>
                  <a:pt x="395996" y="1328"/>
                </a:lnTo>
                <a:lnTo>
                  <a:pt x="419521" y="590"/>
                </a:lnTo>
                <a:lnTo>
                  <a:pt x="477133" y="77"/>
                </a:lnTo>
                <a:lnTo>
                  <a:pt x="604891" y="0"/>
                </a:lnTo>
                <a:lnTo>
                  <a:pt x="610906" y="952"/>
                </a:lnTo>
                <a:lnTo>
                  <a:pt x="616821" y="2540"/>
                </a:lnTo>
                <a:lnTo>
                  <a:pt x="622669" y="4551"/>
                </a:lnTo>
                <a:lnTo>
                  <a:pt x="627521" y="5891"/>
                </a:lnTo>
                <a:lnTo>
                  <a:pt x="631707" y="6785"/>
                </a:lnTo>
                <a:lnTo>
                  <a:pt x="638899" y="7778"/>
                </a:lnTo>
                <a:lnTo>
                  <a:pt x="659310" y="8559"/>
                </a:lnTo>
                <a:lnTo>
                  <a:pt x="660083" y="85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374"/>
          <p:cNvSpPr/>
          <p:nvPr/>
        </p:nvSpPr>
        <p:spPr>
          <a:xfrm>
            <a:off x="3286512" y="3951922"/>
            <a:ext cx="119628" cy="368619"/>
          </a:xfrm>
          <a:custGeom>
            <a:avLst/>
            <a:gdLst/>
            <a:ahLst/>
            <a:cxnLst/>
            <a:rect l="0" t="0" r="0" b="0"/>
            <a:pathLst>
              <a:path w="119628" h="368619">
                <a:moveTo>
                  <a:pt x="33902" y="0"/>
                </a:moveTo>
                <a:lnTo>
                  <a:pt x="0" y="0"/>
                </a:lnTo>
                <a:lnTo>
                  <a:pt x="2325" y="2540"/>
                </a:lnTo>
                <a:lnTo>
                  <a:pt x="4278" y="4551"/>
                </a:lnTo>
                <a:lnTo>
                  <a:pt x="5581" y="6844"/>
                </a:lnTo>
                <a:lnTo>
                  <a:pt x="8366" y="15574"/>
                </a:lnTo>
                <a:lnTo>
                  <a:pt x="10211" y="19908"/>
                </a:lnTo>
                <a:lnTo>
                  <a:pt x="12393" y="24702"/>
                </a:lnTo>
                <a:lnTo>
                  <a:pt x="14818" y="35109"/>
                </a:lnTo>
                <a:lnTo>
                  <a:pt x="16848" y="46084"/>
                </a:lnTo>
                <a:lnTo>
                  <a:pt x="18723" y="51678"/>
                </a:lnTo>
                <a:lnTo>
                  <a:pt x="20925" y="57312"/>
                </a:lnTo>
                <a:lnTo>
                  <a:pt x="25912" y="71192"/>
                </a:lnTo>
                <a:lnTo>
                  <a:pt x="36875" y="103386"/>
                </a:lnTo>
                <a:lnTo>
                  <a:pt x="39694" y="110834"/>
                </a:lnTo>
                <a:lnTo>
                  <a:pt x="42526" y="117705"/>
                </a:lnTo>
                <a:lnTo>
                  <a:pt x="45367" y="124190"/>
                </a:lnTo>
                <a:lnTo>
                  <a:pt x="48213" y="131371"/>
                </a:lnTo>
                <a:lnTo>
                  <a:pt x="53915" y="146970"/>
                </a:lnTo>
                <a:lnTo>
                  <a:pt x="62481" y="171816"/>
                </a:lnTo>
                <a:lnTo>
                  <a:pt x="64385" y="180267"/>
                </a:lnTo>
                <a:lnTo>
                  <a:pt x="65654" y="188758"/>
                </a:lnTo>
                <a:lnTo>
                  <a:pt x="66500" y="197276"/>
                </a:lnTo>
                <a:lnTo>
                  <a:pt x="68017" y="205812"/>
                </a:lnTo>
                <a:lnTo>
                  <a:pt x="69980" y="214361"/>
                </a:lnTo>
                <a:lnTo>
                  <a:pt x="72242" y="222917"/>
                </a:lnTo>
                <a:lnTo>
                  <a:pt x="77295" y="240044"/>
                </a:lnTo>
                <a:lnTo>
                  <a:pt x="79976" y="248612"/>
                </a:lnTo>
                <a:lnTo>
                  <a:pt x="81763" y="257181"/>
                </a:lnTo>
                <a:lnTo>
                  <a:pt x="82954" y="265752"/>
                </a:lnTo>
                <a:lnTo>
                  <a:pt x="83749" y="274323"/>
                </a:lnTo>
                <a:lnTo>
                  <a:pt x="85231" y="281942"/>
                </a:lnTo>
                <a:lnTo>
                  <a:pt x="87171" y="288926"/>
                </a:lnTo>
                <a:lnTo>
                  <a:pt x="89417" y="295488"/>
                </a:lnTo>
                <a:lnTo>
                  <a:pt x="90915" y="301767"/>
                </a:lnTo>
                <a:lnTo>
                  <a:pt x="91913" y="307858"/>
                </a:lnTo>
                <a:lnTo>
                  <a:pt x="92579" y="313824"/>
                </a:lnTo>
                <a:lnTo>
                  <a:pt x="93023" y="319706"/>
                </a:lnTo>
                <a:lnTo>
                  <a:pt x="93318" y="325532"/>
                </a:lnTo>
                <a:lnTo>
                  <a:pt x="93516" y="331321"/>
                </a:lnTo>
                <a:lnTo>
                  <a:pt x="94600" y="336134"/>
                </a:lnTo>
                <a:lnTo>
                  <a:pt x="96275" y="340294"/>
                </a:lnTo>
                <a:lnTo>
                  <a:pt x="99723" y="347457"/>
                </a:lnTo>
                <a:lnTo>
                  <a:pt x="101256" y="353815"/>
                </a:lnTo>
                <a:lnTo>
                  <a:pt x="102617" y="355892"/>
                </a:lnTo>
                <a:lnTo>
                  <a:pt x="104477" y="357276"/>
                </a:lnTo>
                <a:lnTo>
                  <a:pt x="106670" y="358199"/>
                </a:lnTo>
                <a:lnTo>
                  <a:pt x="108132" y="359767"/>
                </a:lnTo>
                <a:lnTo>
                  <a:pt x="109106" y="361765"/>
                </a:lnTo>
                <a:lnTo>
                  <a:pt x="110670" y="367264"/>
                </a:lnTo>
                <a:lnTo>
                  <a:pt x="111751" y="367715"/>
                </a:lnTo>
                <a:lnTo>
                  <a:pt x="113424" y="368016"/>
                </a:lnTo>
                <a:lnTo>
                  <a:pt x="119627" y="36861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375"/>
          <p:cNvSpPr/>
          <p:nvPr/>
        </p:nvSpPr>
        <p:spPr>
          <a:xfrm>
            <a:off x="3474720" y="3998511"/>
            <a:ext cx="308610" cy="287224"/>
          </a:xfrm>
          <a:custGeom>
            <a:avLst/>
            <a:gdLst/>
            <a:ahLst/>
            <a:cxnLst/>
            <a:rect l="0" t="0" r="0" b="0"/>
            <a:pathLst>
              <a:path w="308610" h="287224">
                <a:moveTo>
                  <a:pt x="0" y="56281"/>
                </a:moveTo>
                <a:lnTo>
                  <a:pt x="0" y="40432"/>
                </a:lnTo>
                <a:lnTo>
                  <a:pt x="4550" y="34970"/>
                </a:lnTo>
                <a:lnTo>
                  <a:pt x="11931" y="27318"/>
                </a:lnTo>
                <a:lnTo>
                  <a:pt x="14622" y="25542"/>
                </a:lnTo>
                <a:lnTo>
                  <a:pt x="22959" y="22091"/>
                </a:lnTo>
                <a:lnTo>
                  <a:pt x="31462" y="15459"/>
                </a:lnTo>
                <a:lnTo>
                  <a:pt x="37160" y="10198"/>
                </a:lnTo>
                <a:lnTo>
                  <a:pt x="40966" y="8414"/>
                </a:lnTo>
                <a:lnTo>
                  <a:pt x="50274" y="6432"/>
                </a:lnTo>
                <a:lnTo>
                  <a:pt x="55423" y="5903"/>
                </a:lnTo>
                <a:lnTo>
                  <a:pt x="60761" y="5551"/>
                </a:lnTo>
                <a:lnTo>
                  <a:pt x="66225" y="5316"/>
                </a:lnTo>
                <a:lnTo>
                  <a:pt x="71772" y="4207"/>
                </a:lnTo>
                <a:lnTo>
                  <a:pt x="77375" y="2515"/>
                </a:lnTo>
                <a:lnTo>
                  <a:pt x="83016" y="434"/>
                </a:lnTo>
                <a:lnTo>
                  <a:pt x="88681" y="0"/>
                </a:lnTo>
                <a:lnTo>
                  <a:pt x="94364" y="663"/>
                </a:lnTo>
                <a:lnTo>
                  <a:pt x="100056" y="2057"/>
                </a:lnTo>
                <a:lnTo>
                  <a:pt x="105757" y="2987"/>
                </a:lnTo>
                <a:lnTo>
                  <a:pt x="111462" y="3607"/>
                </a:lnTo>
                <a:lnTo>
                  <a:pt x="117170" y="4020"/>
                </a:lnTo>
                <a:lnTo>
                  <a:pt x="122881" y="5248"/>
                </a:lnTo>
                <a:lnTo>
                  <a:pt x="128593" y="7019"/>
                </a:lnTo>
                <a:lnTo>
                  <a:pt x="134306" y="9152"/>
                </a:lnTo>
                <a:lnTo>
                  <a:pt x="140020" y="11527"/>
                </a:lnTo>
                <a:lnTo>
                  <a:pt x="145734" y="14063"/>
                </a:lnTo>
                <a:lnTo>
                  <a:pt x="157163" y="19420"/>
                </a:lnTo>
                <a:lnTo>
                  <a:pt x="168592" y="24976"/>
                </a:lnTo>
                <a:lnTo>
                  <a:pt x="174307" y="28743"/>
                </a:lnTo>
                <a:lnTo>
                  <a:pt x="180022" y="33160"/>
                </a:lnTo>
                <a:lnTo>
                  <a:pt x="185737" y="38010"/>
                </a:lnTo>
                <a:lnTo>
                  <a:pt x="190500" y="43148"/>
                </a:lnTo>
                <a:lnTo>
                  <a:pt x="194627" y="48478"/>
                </a:lnTo>
                <a:lnTo>
                  <a:pt x="198331" y="53936"/>
                </a:lnTo>
                <a:lnTo>
                  <a:pt x="200801" y="59481"/>
                </a:lnTo>
                <a:lnTo>
                  <a:pt x="202447" y="65082"/>
                </a:lnTo>
                <a:lnTo>
                  <a:pt x="203545" y="70720"/>
                </a:lnTo>
                <a:lnTo>
                  <a:pt x="205229" y="77337"/>
                </a:lnTo>
                <a:lnTo>
                  <a:pt x="207304" y="84606"/>
                </a:lnTo>
                <a:lnTo>
                  <a:pt x="209640" y="92309"/>
                </a:lnTo>
                <a:lnTo>
                  <a:pt x="210245" y="100303"/>
                </a:lnTo>
                <a:lnTo>
                  <a:pt x="209696" y="108489"/>
                </a:lnTo>
                <a:lnTo>
                  <a:pt x="208377" y="116804"/>
                </a:lnTo>
                <a:lnTo>
                  <a:pt x="207497" y="125205"/>
                </a:lnTo>
                <a:lnTo>
                  <a:pt x="206911" y="133663"/>
                </a:lnTo>
                <a:lnTo>
                  <a:pt x="206521" y="142159"/>
                </a:lnTo>
                <a:lnTo>
                  <a:pt x="205308" y="150680"/>
                </a:lnTo>
                <a:lnTo>
                  <a:pt x="203546" y="159219"/>
                </a:lnTo>
                <a:lnTo>
                  <a:pt x="201420" y="167769"/>
                </a:lnTo>
                <a:lnTo>
                  <a:pt x="199050" y="175374"/>
                </a:lnTo>
                <a:lnTo>
                  <a:pt x="196517" y="182349"/>
                </a:lnTo>
                <a:lnTo>
                  <a:pt x="193877" y="188904"/>
                </a:lnTo>
                <a:lnTo>
                  <a:pt x="192116" y="196131"/>
                </a:lnTo>
                <a:lnTo>
                  <a:pt x="190942" y="203807"/>
                </a:lnTo>
                <a:lnTo>
                  <a:pt x="190159" y="211782"/>
                </a:lnTo>
                <a:lnTo>
                  <a:pt x="187733" y="219003"/>
                </a:lnTo>
                <a:lnTo>
                  <a:pt x="184210" y="225723"/>
                </a:lnTo>
                <a:lnTo>
                  <a:pt x="179956" y="232107"/>
                </a:lnTo>
                <a:lnTo>
                  <a:pt x="176168" y="238268"/>
                </a:lnTo>
                <a:lnTo>
                  <a:pt x="172691" y="244281"/>
                </a:lnTo>
                <a:lnTo>
                  <a:pt x="169419" y="250194"/>
                </a:lnTo>
                <a:lnTo>
                  <a:pt x="165334" y="255089"/>
                </a:lnTo>
                <a:lnTo>
                  <a:pt x="155713" y="263068"/>
                </a:lnTo>
                <a:lnTo>
                  <a:pt x="147628" y="269789"/>
                </a:lnTo>
                <a:lnTo>
                  <a:pt x="139907" y="275951"/>
                </a:lnTo>
                <a:lnTo>
                  <a:pt x="135181" y="278927"/>
                </a:lnTo>
                <a:lnTo>
                  <a:pt x="125803" y="283822"/>
                </a:lnTo>
                <a:lnTo>
                  <a:pt x="118459" y="285998"/>
                </a:lnTo>
                <a:lnTo>
                  <a:pt x="108971" y="287223"/>
                </a:lnTo>
                <a:lnTo>
                  <a:pt x="105984" y="286442"/>
                </a:lnTo>
                <a:lnTo>
                  <a:pt x="100126" y="283035"/>
                </a:lnTo>
                <a:lnTo>
                  <a:pt x="91808" y="280886"/>
                </a:lnTo>
                <a:lnTo>
                  <a:pt x="86923" y="280313"/>
                </a:lnTo>
                <a:lnTo>
                  <a:pt x="82713" y="278978"/>
                </a:lnTo>
                <a:lnTo>
                  <a:pt x="75497" y="274955"/>
                </a:lnTo>
                <a:lnTo>
                  <a:pt x="66078" y="267335"/>
                </a:lnTo>
                <a:lnTo>
                  <a:pt x="64055" y="264611"/>
                </a:lnTo>
                <a:lnTo>
                  <a:pt x="60254" y="256227"/>
                </a:lnTo>
                <a:lnTo>
                  <a:pt x="54471" y="247710"/>
                </a:lnTo>
                <a:lnTo>
                  <a:pt x="52784" y="242008"/>
                </a:lnTo>
                <a:lnTo>
                  <a:pt x="51835" y="233443"/>
                </a:lnTo>
                <a:lnTo>
                  <a:pt x="51553" y="224873"/>
                </a:lnTo>
                <a:lnTo>
                  <a:pt x="52466" y="222015"/>
                </a:lnTo>
                <a:lnTo>
                  <a:pt x="56021" y="216301"/>
                </a:lnTo>
                <a:lnTo>
                  <a:pt x="63376" y="207729"/>
                </a:lnTo>
                <a:lnTo>
                  <a:pt x="67016" y="205824"/>
                </a:lnTo>
                <a:lnTo>
                  <a:pt x="81239" y="202190"/>
                </a:lnTo>
                <a:lnTo>
                  <a:pt x="86544" y="200226"/>
                </a:lnTo>
                <a:lnTo>
                  <a:pt x="91986" y="197965"/>
                </a:lnTo>
                <a:lnTo>
                  <a:pt x="97519" y="195504"/>
                </a:lnTo>
                <a:lnTo>
                  <a:pt x="108746" y="190230"/>
                </a:lnTo>
                <a:lnTo>
                  <a:pt x="114408" y="188443"/>
                </a:lnTo>
                <a:lnTo>
                  <a:pt x="120087" y="187252"/>
                </a:lnTo>
                <a:lnTo>
                  <a:pt x="125778" y="186457"/>
                </a:lnTo>
                <a:lnTo>
                  <a:pt x="131477" y="185928"/>
                </a:lnTo>
                <a:lnTo>
                  <a:pt x="137181" y="185575"/>
                </a:lnTo>
                <a:lnTo>
                  <a:pt x="142889" y="185339"/>
                </a:lnTo>
                <a:lnTo>
                  <a:pt x="148599" y="186135"/>
                </a:lnTo>
                <a:lnTo>
                  <a:pt x="154311" y="187618"/>
                </a:lnTo>
                <a:lnTo>
                  <a:pt x="160024" y="189559"/>
                </a:lnTo>
                <a:lnTo>
                  <a:pt x="165738" y="190853"/>
                </a:lnTo>
                <a:lnTo>
                  <a:pt x="171452" y="191716"/>
                </a:lnTo>
                <a:lnTo>
                  <a:pt x="177166" y="192291"/>
                </a:lnTo>
                <a:lnTo>
                  <a:pt x="182880" y="193627"/>
                </a:lnTo>
                <a:lnTo>
                  <a:pt x="188595" y="195470"/>
                </a:lnTo>
                <a:lnTo>
                  <a:pt x="194310" y="197651"/>
                </a:lnTo>
                <a:lnTo>
                  <a:pt x="200025" y="199105"/>
                </a:lnTo>
                <a:lnTo>
                  <a:pt x="205739" y="200075"/>
                </a:lnTo>
                <a:lnTo>
                  <a:pt x="211455" y="200721"/>
                </a:lnTo>
                <a:lnTo>
                  <a:pt x="220345" y="203979"/>
                </a:lnTo>
                <a:lnTo>
                  <a:pt x="227471" y="208602"/>
                </a:lnTo>
                <a:lnTo>
                  <a:pt x="233813" y="213832"/>
                </a:lnTo>
                <a:lnTo>
                  <a:pt x="242347" y="219331"/>
                </a:lnTo>
                <a:lnTo>
                  <a:pt x="251537" y="224950"/>
                </a:lnTo>
                <a:lnTo>
                  <a:pt x="258797" y="230623"/>
                </a:lnTo>
                <a:lnTo>
                  <a:pt x="265198" y="233779"/>
                </a:lnTo>
                <a:lnTo>
                  <a:pt x="268239" y="234620"/>
                </a:lnTo>
                <a:lnTo>
                  <a:pt x="274157" y="238096"/>
                </a:lnTo>
                <a:lnTo>
                  <a:pt x="282844" y="245407"/>
                </a:lnTo>
                <a:lnTo>
                  <a:pt x="285717" y="248087"/>
                </a:lnTo>
                <a:lnTo>
                  <a:pt x="288586" y="249875"/>
                </a:lnTo>
                <a:lnTo>
                  <a:pt x="294312" y="251860"/>
                </a:lnTo>
                <a:lnTo>
                  <a:pt x="302892" y="252978"/>
                </a:lnTo>
                <a:lnTo>
                  <a:pt x="308609" y="25344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376"/>
          <p:cNvSpPr/>
          <p:nvPr/>
        </p:nvSpPr>
        <p:spPr>
          <a:xfrm>
            <a:off x="3989070" y="3703320"/>
            <a:ext cx="300038" cy="42863"/>
          </a:xfrm>
          <a:custGeom>
            <a:avLst/>
            <a:gdLst/>
            <a:ahLst/>
            <a:cxnLst/>
            <a:rect l="0" t="0" r="0" b="0"/>
            <a:pathLst>
              <a:path w="300038" h="42863">
                <a:moveTo>
                  <a:pt x="0" y="42862"/>
                </a:moveTo>
                <a:lnTo>
                  <a:pt x="37160" y="42862"/>
                </a:lnTo>
                <a:lnTo>
                  <a:pt x="40966" y="41909"/>
                </a:lnTo>
                <a:lnTo>
                  <a:pt x="45408" y="40322"/>
                </a:lnTo>
                <a:lnTo>
                  <a:pt x="50274" y="38311"/>
                </a:lnTo>
                <a:lnTo>
                  <a:pt x="55424" y="36971"/>
                </a:lnTo>
                <a:lnTo>
                  <a:pt x="60761" y="36077"/>
                </a:lnTo>
                <a:lnTo>
                  <a:pt x="66225" y="35481"/>
                </a:lnTo>
                <a:lnTo>
                  <a:pt x="72725" y="35084"/>
                </a:lnTo>
                <a:lnTo>
                  <a:pt x="87567" y="34642"/>
                </a:lnTo>
                <a:lnTo>
                  <a:pt x="94573" y="33572"/>
                </a:lnTo>
                <a:lnTo>
                  <a:pt x="101148" y="31907"/>
                </a:lnTo>
                <a:lnTo>
                  <a:pt x="107437" y="29843"/>
                </a:lnTo>
                <a:lnTo>
                  <a:pt x="113535" y="28468"/>
                </a:lnTo>
                <a:lnTo>
                  <a:pt x="119504" y="27551"/>
                </a:lnTo>
                <a:lnTo>
                  <a:pt x="125390" y="26939"/>
                </a:lnTo>
                <a:lnTo>
                  <a:pt x="132170" y="25580"/>
                </a:lnTo>
                <a:lnTo>
                  <a:pt x="139548" y="23721"/>
                </a:lnTo>
                <a:lnTo>
                  <a:pt x="147325" y="21528"/>
                </a:lnTo>
                <a:lnTo>
                  <a:pt x="154414" y="20067"/>
                </a:lnTo>
                <a:lnTo>
                  <a:pt x="161045" y="19093"/>
                </a:lnTo>
                <a:lnTo>
                  <a:pt x="167371" y="18443"/>
                </a:lnTo>
                <a:lnTo>
                  <a:pt x="174446" y="17058"/>
                </a:lnTo>
                <a:lnTo>
                  <a:pt x="182019" y="15182"/>
                </a:lnTo>
                <a:lnTo>
                  <a:pt x="189926" y="12979"/>
                </a:lnTo>
                <a:lnTo>
                  <a:pt x="197102" y="11510"/>
                </a:lnTo>
                <a:lnTo>
                  <a:pt x="203791" y="10530"/>
                </a:lnTo>
                <a:lnTo>
                  <a:pt x="210155" y="9878"/>
                </a:lnTo>
                <a:lnTo>
                  <a:pt x="216303" y="9442"/>
                </a:lnTo>
                <a:lnTo>
                  <a:pt x="222307" y="9153"/>
                </a:lnTo>
                <a:lnTo>
                  <a:pt x="228215" y="8959"/>
                </a:lnTo>
                <a:lnTo>
                  <a:pt x="234058" y="7877"/>
                </a:lnTo>
                <a:lnTo>
                  <a:pt x="239858" y="6204"/>
                </a:lnTo>
                <a:lnTo>
                  <a:pt x="245631" y="4136"/>
                </a:lnTo>
                <a:lnTo>
                  <a:pt x="250431" y="2757"/>
                </a:lnTo>
                <a:lnTo>
                  <a:pt x="254584" y="1838"/>
                </a:lnTo>
                <a:lnTo>
                  <a:pt x="261738" y="817"/>
                </a:lnTo>
                <a:lnTo>
                  <a:pt x="268093" y="363"/>
                </a:lnTo>
                <a:lnTo>
                  <a:pt x="277026" y="107"/>
                </a:lnTo>
                <a:lnTo>
                  <a:pt x="300037"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377"/>
          <p:cNvSpPr/>
          <p:nvPr/>
        </p:nvSpPr>
        <p:spPr>
          <a:xfrm>
            <a:off x="4074800" y="3789045"/>
            <a:ext cx="265743" cy="24527"/>
          </a:xfrm>
          <a:custGeom>
            <a:avLst/>
            <a:gdLst/>
            <a:ahLst/>
            <a:cxnLst/>
            <a:rect l="0" t="0" r="0" b="0"/>
            <a:pathLst>
              <a:path w="265743" h="24527">
                <a:moveTo>
                  <a:pt x="17140" y="17145"/>
                </a:moveTo>
                <a:lnTo>
                  <a:pt x="0" y="17145"/>
                </a:lnTo>
                <a:lnTo>
                  <a:pt x="4547" y="17145"/>
                </a:lnTo>
                <a:lnTo>
                  <a:pt x="6840" y="18097"/>
                </a:lnTo>
                <a:lnTo>
                  <a:pt x="9320" y="19684"/>
                </a:lnTo>
                <a:lnTo>
                  <a:pt x="11926" y="21696"/>
                </a:lnTo>
                <a:lnTo>
                  <a:pt x="14617" y="23036"/>
                </a:lnTo>
                <a:lnTo>
                  <a:pt x="17363" y="23930"/>
                </a:lnTo>
                <a:lnTo>
                  <a:pt x="20146" y="24526"/>
                </a:lnTo>
                <a:lnTo>
                  <a:pt x="22954" y="23970"/>
                </a:lnTo>
                <a:lnTo>
                  <a:pt x="25778" y="22647"/>
                </a:lnTo>
                <a:lnTo>
                  <a:pt x="28614" y="20813"/>
                </a:lnTo>
                <a:lnTo>
                  <a:pt x="31457" y="19590"/>
                </a:lnTo>
                <a:lnTo>
                  <a:pt x="34304" y="18775"/>
                </a:lnTo>
                <a:lnTo>
                  <a:pt x="37155" y="18231"/>
                </a:lnTo>
                <a:lnTo>
                  <a:pt x="45403" y="17628"/>
                </a:lnTo>
                <a:lnTo>
                  <a:pt x="50269" y="17467"/>
                </a:lnTo>
                <a:lnTo>
                  <a:pt x="55419" y="16407"/>
                </a:lnTo>
                <a:lnTo>
                  <a:pt x="60756" y="14748"/>
                </a:lnTo>
                <a:lnTo>
                  <a:pt x="66220" y="12690"/>
                </a:lnTo>
                <a:lnTo>
                  <a:pt x="71767" y="11317"/>
                </a:lnTo>
                <a:lnTo>
                  <a:pt x="77370" y="10402"/>
                </a:lnTo>
                <a:lnTo>
                  <a:pt x="83011" y="9792"/>
                </a:lnTo>
                <a:lnTo>
                  <a:pt x="88676" y="9385"/>
                </a:lnTo>
                <a:lnTo>
                  <a:pt x="94359" y="9115"/>
                </a:lnTo>
                <a:lnTo>
                  <a:pt x="100051" y="8934"/>
                </a:lnTo>
                <a:lnTo>
                  <a:pt x="105752" y="7861"/>
                </a:lnTo>
                <a:lnTo>
                  <a:pt x="111457" y="6193"/>
                </a:lnTo>
                <a:lnTo>
                  <a:pt x="117165" y="4128"/>
                </a:lnTo>
                <a:lnTo>
                  <a:pt x="122876" y="2752"/>
                </a:lnTo>
                <a:lnTo>
                  <a:pt x="128588" y="1834"/>
                </a:lnTo>
                <a:lnTo>
                  <a:pt x="134301" y="1223"/>
                </a:lnTo>
                <a:lnTo>
                  <a:pt x="140015" y="815"/>
                </a:lnTo>
                <a:lnTo>
                  <a:pt x="145729" y="543"/>
                </a:lnTo>
                <a:lnTo>
                  <a:pt x="157158" y="241"/>
                </a:lnTo>
                <a:lnTo>
                  <a:pt x="233912" y="0"/>
                </a:lnTo>
                <a:lnTo>
                  <a:pt x="236902" y="952"/>
                </a:lnTo>
                <a:lnTo>
                  <a:pt x="239848" y="2540"/>
                </a:lnTo>
                <a:lnTo>
                  <a:pt x="246869" y="7381"/>
                </a:lnTo>
                <a:lnTo>
                  <a:pt x="249350" y="8730"/>
                </a:lnTo>
                <a:lnTo>
                  <a:pt x="265742" y="1714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378"/>
          <p:cNvSpPr/>
          <p:nvPr/>
        </p:nvSpPr>
        <p:spPr>
          <a:xfrm>
            <a:off x="4752022" y="3403282"/>
            <a:ext cx="77154" cy="291466"/>
          </a:xfrm>
          <a:custGeom>
            <a:avLst/>
            <a:gdLst/>
            <a:ahLst/>
            <a:cxnLst/>
            <a:rect l="0" t="0" r="0" b="0"/>
            <a:pathLst>
              <a:path w="77154" h="291466">
                <a:moveTo>
                  <a:pt x="0" y="0"/>
                </a:moveTo>
                <a:lnTo>
                  <a:pt x="0" y="4551"/>
                </a:lnTo>
                <a:lnTo>
                  <a:pt x="953" y="6844"/>
                </a:lnTo>
                <a:lnTo>
                  <a:pt x="2540" y="9325"/>
                </a:lnTo>
                <a:lnTo>
                  <a:pt x="4551" y="11932"/>
                </a:lnTo>
                <a:lnTo>
                  <a:pt x="6844" y="14622"/>
                </a:lnTo>
                <a:lnTo>
                  <a:pt x="9325" y="17368"/>
                </a:lnTo>
                <a:lnTo>
                  <a:pt x="11932" y="20151"/>
                </a:lnTo>
                <a:lnTo>
                  <a:pt x="13670" y="22959"/>
                </a:lnTo>
                <a:lnTo>
                  <a:pt x="15600" y="28619"/>
                </a:lnTo>
                <a:lnTo>
                  <a:pt x="16459" y="36850"/>
                </a:lnTo>
                <a:lnTo>
                  <a:pt x="16687" y="41711"/>
                </a:lnTo>
                <a:lnTo>
                  <a:pt x="17792" y="45905"/>
                </a:lnTo>
                <a:lnTo>
                  <a:pt x="19482" y="49654"/>
                </a:lnTo>
                <a:lnTo>
                  <a:pt x="21561" y="53105"/>
                </a:lnTo>
                <a:lnTo>
                  <a:pt x="23870" y="62020"/>
                </a:lnTo>
                <a:lnTo>
                  <a:pt x="24486" y="67064"/>
                </a:lnTo>
                <a:lnTo>
                  <a:pt x="25849" y="72332"/>
                </a:lnTo>
                <a:lnTo>
                  <a:pt x="27710" y="77749"/>
                </a:lnTo>
                <a:lnTo>
                  <a:pt x="29903" y="83265"/>
                </a:lnTo>
                <a:lnTo>
                  <a:pt x="31366" y="89800"/>
                </a:lnTo>
                <a:lnTo>
                  <a:pt x="32341" y="97014"/>
                </a:lnTo>
                <a:lnTo>
                  <a:pt x="32990" y="104681"/>
                </a:lnTo>
                <a:lnTo>
                  <a:pt x="33423" y="111698"/>
                </a:lnTo>
                <a:lnTo>
                  <a:pt x="33905" y="124573"/>
                </a:lnTo>
                <a:lnTo>
                  <a:pt x="34986" y="130674"/>
                </a:lnTo>
                <a:lnTo>
                  <a:pt x="36659" y="136646"/>
                </a:lnTo>
                <a:lnTo>
                  <a:pt x="38727" y="142532"/>
                </a:lnTo>
                <a:lnTo>
                  <a:pt x="41058" y="148362"/>
                </a:lnTo>
                <a:lnTo>
                  <a:pt x="43565" y="154153"/>
                </a:lnTo>
                <a:lnTo>
                  <a:pt x="46188" y="159919"/>
                </a:lnTo>
                <a:lnTo>
                  <a:pt x="47937" y="165667"/>
                </a:lnTo>
                <a:lnTo>
                  <a:pt x="49103" y="171405"/>
                </a:lnTo>
                <a:lnTo>
                  <a:pt x="49881" y="177135"/>
                </a:lnTo>
                <a:lnTo>
                  <a:pt x="51351" y="182860"/>
                </a:lnTo>
                <a:lnTo>
                  <a:pt x="53284" y="188582"/>
                </a:lnTo>
                <a:lnTo>
                  <a:pt x="55526" y="194301"/>
                </a:lnTo>
                <a:lnTo>
                  <a:pt x="57972" y="200019"/>
                </a:lnTo>
                <a:lnTo>
                  <a:pt x="63230" y="211452"/>
                </a:lnTo>
                <a:lnTo>
                  <a:pt x="65014" y="217168"/>
                </a:lnTo>
                <a:lnTo>
                  <a:pt x="66202" y="222884"/>
                </a:lnTo>
                <a:lnTo>
                  <a:pt x="66995" y="228599"/>
                </a:lnTo>
                <a:lnTo>
                  <a:pt x="68476" y="233362"/>
                </a:lnTo>
                <a:lnTo>
                  <a:pt x="70415" y="237490"/>
                </a:lnTo>
                <a:lnTo>
                  <a:pt x="72661" y="241194"/>
                </a:lnTo>
                <a:lnTo>
                  <a:pt x="74158" y="244616"/>
                </a:lnTo>
                <a:lnTo>
                  <a:pt x="75822" y="250958"/>
                </a:lnTo>
                <a:lnTo>
                  <a:pt x="76758" y="259884"/>
                </a:lnTo>
                <a:lnTo>
                  <a:pt x="77036" y="268561"/>
                </a:lnTo>
                <a:lnTo>
                  <a:pt x="77153" y="29146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379"/>
          <p:cNvSpPr/>
          <p:nvPr/>
        </p:nvSpPr>
        <p:spPr>
          <a:xfrm>
            <a:off x="4597717" y="3737714"/>
            <a:ext cx="497085" cy="25614"/>
          </a:xfrm>
          <a:custGeom>
            <a:avLst/>
            <a:gdLst/>
            <a:ahLst/>
            <a:cxnLst/>
            <a:rect l="0" t="0" r="0" b="0"/>
            <a:pathLst>
              <a:path w="497085" h="25614">
                <a:moveTo>
                  <a:pt x="0" y="8468"/>
                </a:moveTo>
                <a:lnTo>
                  <a:pt x="0" y="15849"/>
                </a:lnTo>
                <a:lnTo>
                  <a:pt x="953" y="16246"/>
                </a:lnTo>
                <a:lnTo>
                  <a:pt x="11932" y="16936"/>
                </a:lnTo>
                <a:lnTo>
                  <a:pt x="20151" y="17010"/>
                </a:lnTo>
                <a:lnTo>
                  <a:pt x="23911" y="17973"/>
                </a:lnTo>
                <a:lnTo>
                  <a:pt x="28324" y="19567"/>
                </a:lnTo>
                <a:lnTo>
                  <a:pt x="33170" y="21582"/>
                </a:lnTo>
                <a:lnTo>
                  <a:pt x="37353" y="21973"/>
                </a:lnTo>
                <a:lnTo>
                  <a:pt x="41094" y="21282"/>
                </a:lnTo>
                <a:lnTo>
                  <a:pt x="44541" y="19868"/>
                </a:lnTo>
                <a:lnTo>
                  <a:pt x="48745" y="18926"/>
                </a:lnTo>
                <a:lnTo>
                  <a:pt x="53451" y="18297"/>
                </a:lnTo>
                <a:lnTo>
                  <a:pt x="63761" y="17599"/>
                </a:lnTo>
                <a:lnTo>
                  <a:pt x="74693" y="17289"/>
                </a:lnTo>
                <a:lnTo>
                  <a:pt x="120552" y="17063"/>
                </a:lnTo>
                <a:lnTo>
                  <a:pt x="128946" y="16102"/>
                </a:lnTo>
                <a:lnTo>
                  <a:pt x="137399" y="14510"/>
                </a:lnTo>
                <a:lnTo>
                  <a:pt x="145891" y="12496"/>
                </a:lnTo>
                <a:lnTo>
                  <a:pt x="154411" y="11154"/>
                </a:lnTo>
                <a:lnTo>
                  <a:pt x="162948" y="10258"/>
                </a:lnTo>
                <a:lnTo>
                  <a:pt x="171497" y="9661"/>
                </a:lnTo>
                <a:lnTo>
                  <a:pt x="180054" y="9264"/>
                </a:lnTo>
                <a:lnTo>
                  <a:pt x="197182" y="8822"/>
                </a:lnTo>
                <a:lnTo>
                  <a:pt x="255985" y="8499"/>
                </a:lnTo>
                <a:lnTo>
                  <a:pt x="264954" y="7536"/>
                </a:lnTo>
                <a:lnTo>
                  <a:pt x="273791" y="5942"/>
                </a:lnTo>
                <a:lnTo>
                  <a:pt x="282540" y="3926"/>
                </a:lnTo>
                <a:lnTo>
                  <a:pt x="292182" y="2583"/>
                </a:lnTo>
                <a:lnTo>
                  <a:pt x="302421" y="1687"/>
                </a:lnTo>
                <a:lnTo>
                  <a:pt x="313056" y="1090"/>
                </a:lnTo>
                <a:lnTo>
                  <a:pt x="332494" y="426"/>
                </a:lnTo>
                <a:lnTo>
                  <a:pt x="368255" y="0"/>
                </a:lnTo>
                <a:lnTo>
                  <a:pt x="376949" y="918"/>
                </a:lnTo>
                <a:lnTo>
                  <a:pt x="385602" y="2482"/>
                </a:lnTo>
                <a:lnTo>
                  <a:pt x="394228" y="4478"/>
                </a:lnTo>
                <a:lnTo>
                  <a:pt x="401884" y="5808"/>
                </a:lnTo>
                <a:lnTo>
                  <a:pt x="408893" y="6695"/>
                </a:lnTo>
                <a:lnTo>
                  <a:pt x="415470" y="7286"/>
                </a:lnTo>
                <a:lnTo>
                  <a:pt x="427858" y="7943"/>
                </a:lnTo>
                <a:lnTo>
                  <a:pt x="439714" y="8234"/>
                </a:lnTo>
                <a:lnTo>
                  <a:pt x="481211" y="8459"/>
                </a:lnTo>
                <a:lnTo>
                  <a:pt x="483685" y="9415"/>
                </a:lnTo>
                <a:lnTo>
                  <a:pt x="485334" y="11004"/>
                </a:lnTo>
                <a:lnTo>
                  <a:pt x="486433" y="13016"/>
                </a:lnTo>
                <a:lnTo>
                  <a:pt x="488119" y="14358"/>
                </a:lnTo>
                <a:lnTo>
                  <a:pt x="490195" y="15252"/>
                </a:lnTo>
                <a:lnTo>
                  <a:pt x="496795" y="16936"/>
                </a:lnTo>
                <a:lnTo>
                  <a:pt x="496931" y="17923"/>
                </a:lnTo>
                <a:lnTo>
                  <a:pt x="497023" y="19534"/>
                </a:lnTo>
                <a:lnTo>
                  <a:pt x="497084" y="21560"/>
                </a:lnTo>
                <a:lnTo>
                  <a:pt x="496172" y="22911"/>
                </a:lnTo>
                <a:lnTo>
                  <a:pt x="494611" y="23812"/>
                </a:lnTo>
                <a:lnTo>
                  <a:pt x="488633" y="2561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380"/>
          <p:cNvSpPr/>
          <p:nvPr/>
        </p:nvSpPr>
        <p:spPr>
          <a:xfrm>
            <a:off x="4786324" y="3771900"/>
            <a:ext cx="236049" cy="256779"/>
          </a:xfrm>
          <a:custGeom>
            <a:avLst/>
            <a:gdLst/>
            <a:ahLst/>
            <a:cxnLst/>
            <a:rect l="0" t="0" r="0" b="0"/>
            <a:pathLst>
              <a:path w="236049" h="256779">
                <a:moveTo>
                  <a:pt x="102858" y="0"/>
                </a:moveTo>
                <a:lnTo>
                  <a:pt x="73895" y="0"/>
                </a:lnTo>
                <a:lnTo>
                  <a:pt x="71167" y="952"/>
                </a:lnTo>
                <a:lnTo>
                  <a:pt x="65596" y="4550"/>
                </a:lnTo>
                <a:lnTo>
                  <a:pt x="59944" y="9325"/>
                </a:lnTo>
                <a:lnTo>
                  <a:pt x="54258" y="14621"/>
                </a:lnTo>
                <a:lnTo>
                  <a:pt x="48555" y="20151"/>
                </a:lnTo>
                <a:lnTo>
                  <a:pt x="45701" y="23911"/>
                </a:lnTo>
                <a:lnTo>
                  <a:pt x="42846" y="28323"/>
                </a:lnTo>
                <a:lnTo>
                  <a:pt x="39990" y="33170"/>
                </a:lnTo>
                <a:lnTo>
                  <a:pt x="34277" y="41094"/>
                </a:lnTo>
                <a:lnTo>
                  <a:pt x="28562" y="48744"/>
                </a:lnTo>
                <a:lnTo>
                  <a:pt x="25705" y="53451"/>
                </a:lnTo>
                <a:lnTo>
                  <a:pt x="22847" y="58494"/>
                </a:lnTo>
                <a:lnTo>
                  <a:pt x="20943" y="63761"/>
                </a:lnTo>
                <a:lnTo>
                  <a:pt x="19673" y="69177"/>
                </a:lnTo>
                <a:lnTo>
                  <a:pt x="18826" y="74693"/>
                </a:lnTo>
                <a:lnTo>
                  <a:pt x="17309" y="79323"/>
                </a:lnTo>
                <a:lnTo>
                  <a:pt x="13084" y="87007"/>
                </a:lnTo>
                <a:lnTo>
                  <a:pt x="10623" y="91342"/>
                </a:lnTo>
                <a:lnTo>
                  <a:pt x="5350" y="101239"/>
                </a:lnTo>
                <a:lnTo>
                  <a:pt x="3563" y="106545"/>
                </a:lnTo>
                <a:lnTo>
                  <a:pt x="2371" y="111987"/>
                </a:lnTo>
                <a:lnTo>
                  <a:pt x="1577" y="117520"/>
                </a:lnTo>
                <a:lnTo>
                  <a:pt x="1047" y="123114"/>
                </a:lnTo>
                <a:lnTo>
                  <a:pt x="694" y="128749"/>
                </a:lnTo>
                <a:lnTo>
                  <a:pt x="302" y="139136"/>
                </a:lnTo>
                <a:lnTo>
                  <a:pt x="128" y="146929"/>
                </a:lnTo>
                <a:lnTo>
                  <a:pt x="0" y="172970"/>
                </a:lnTo>
                <a:lnTo>
                  <a:pt x="949" y="177226"/>
                </a:lnTo>
                <a:lnTo>
                  <a:pt x="2534" y="181968"/>
                </a:lnTo>
                <a:lnTo>
                  <a:pt x="4543" y="187034"/>
                </a:lnTo>
                <a:lnTo>
                  <a:pt x="5881" y="191364"/>
                </a:lnTo>
                <a:lnTo>
                  <a:pt x="7370" y="198716"/>
                </a:lnTo>
                <a:lnTo>
                  <a:pt x="10571" y="205158"/>
                </a:lnTo>
                <a:lnTo>
                  <a:pt x="15169" y="211196"/>
                </a:lnTo>
                <a:lnTo>
                  <a:pt x="20388" y="217054"/>
                </a:lnTo>
                <a:lnTo>
                  <a:pt x="25882" y="222834"/>
                </a:lnTo>
                <a:lnTo>
                  <a:pt x="45719" y="242884"/>
                </a:lnTo>
                <a:lnTo>
                  <a:pt x="49525" y="244790"/>
                </a:lnTo>
                <a:lnTo>
                  <a:pt x="53968" y="246061"/>
                </a:lnTo>
                <a:lnTo>
                  <a:pt x="58834" y="246908"/>
                </a:lnTo>
                <a:lnTo>
                  <a:pt x="63984" y="248425"/>
                </a:lnTo>
                <a:lnTo>
                  <a:pt x="69322" y="250389"/>
                </a:lnTo>
                <a:lnTo>
                  <a:pt x="74785" y="252651"/>
                </a:lnTo>
                <a:lnTo>
                  <a:pt x="79380" y="254159"/>
                </a:lnTo>
                <a:lnTo>
                  <a:pt x="83396" y="255164"/>
                </a:lnTo>
                <a:lnTo>
                  <a:pt x="87026" y="255834"/>
                </a:lnTo>
                <a:lnTo>
                  <a:pt x="92304" y="256281"/>
                </a:lnTo>
                <a:lnTo>
                  <a:pt x="98679" y="256579"/>
                </a:lnTo>
                <a:lnTo>
                  <a:pt x="105787" y="256778"/>
                </a:lnTo>
                <a:lnTo>
                  <a:pt x="111478" y="255957"/>
                </a:lnTo>
                <a:lnTo>
                  <a:pt x="116225" y="254458"/>
                </a:lnTo>
                <a:lnTo>
                  <a:pt x="120342" y="252506"/>
                </a:lnTo>
                <a:lnTo>
                  <a:pt x="124991" y="251205"/>
                </a:lnTo>
                <a:lnTo>
                  <a:pt x="129996" y="250337"/>
                </a:lnTo>
                <a:lnTo>
                  <a:pt x="135237" y="249759"/>
                </a:lnTo>
                <a:lnTo>
                  <a:pt x="140637" y="248421"/>
                </a:lnTo>
                <a:lnTo>
                  <a:pt x="146141" y="246576"/>
                </a:lnTo>
                <a:lnTo>
                  <a:pt x="151716" y="244394"/>
                </a:lnTo>
                <a:lnTo>
                  <a:pt x="156385" y="241987"/>
                </a:lnTo>
                <a:lnTo>
                  <a:pt x="160450" y="239429"/>
                </a:lnTo>
                <a:lnTo>
                  <a:pt x="167507" y="234048"/>
                </a:lnTo>
                <a:lnTo>
                  <a:pt x="173818" y="228481"/>
                </a:lnTo>
                <a:lnTo>
                  <a:pt x="177787" y="225663"/>
                </a:lnTo>
                <a:lnTo>
                  <a:pt x="182338" y="222832"/>
                </a:lnTo>
                <a:lnTo>
                  <a:pt x="187277" y="219992"/>
                </a:lnTo>
                <a:lnTo>
                  <a:pt x="191522" y="217146"/>
                </a:lnTo>
                <a:lnTo>
                  <a:pt x="198780" y="211444"/>
                </a:lnTo>
                <a:lnTo>
                  <a:pt x="205180" y="205735"/>
                </a:lnTo>
                <a:lnTo>
                  <a:pt x="211199" y="200023"/>
                </a:lnTo>
                <a:lnTo>
                  <a:pt x="225698" y="185737"/>
                </a:lnTo>
                <a:lnTo>
                  <a:pt x="227614" y="182879"/>
                </a:lnTo>
                <a:lnTo>
                  <a:pt x="229743" y="177165"/>
                </a:lnTo>
                <a:lnTo>
                  <a:pt x="233229" y="171450"/>
                </a:lnTo>
                <a:lnTo>
                  <a:pt x="235491" y="168592"/>
                </a:lnTo>
                <a:lnTo>
                  <a:pt x="236048" y="165735"/>
                </a:lnTo>
                <a:lnTo>
                  <a:pt x="235466" y="162877"/>
                </a:lnTo>
                <a:lnTo>
                  <a:pt x="232240" y="155998"/>
                </a:lnTo>
                <a:lnTo>
                  <a:pt x="225711" y="148748"/>
                </a:lnTo>
                <a:lnTo>
                  <a:pt x="218696" y="141578"/>
                </a:lnTo>
                <a:lnTo>
                  <a:pt x="216278" y="140106"/>
                </a:lnTo>
                <a:lnTo>
                  <a:pt x="209278" y="138033"/>
                </a:lnTo>
                <a:lnTo>
                  <a:pt x="207306" y="137548"/>
                </a:lnTo>
                <a:lnTo>
                  <a:pt x="201349" y="139872"/>
                </a:lnTo>
                <a:lnTo>
                  <a:pt x="191105" y="144575"/>
                </a:lnTo>
                <a:lnTo>
                  <a:pt x="184780" y="149940"/>
                </a:lnTo>
                <a:lnTo>
                  <a:pt x="179590" y="154905"/>
                </a:lnTo>
                <a:lnTo>
                  <a:pt x="168497" y="165853"/>
                </a:lnTo>
                <a:lnTo>
                  <a:pt x="166620" y="168671"/>
                </a:lnTo>
                <a:lnTo>
                  <a:pt x="164534" y="174342"/>
                </a:lnTo>
                <a:lnTo>
                  <a:pt x="161067" y="180038"/>
                </a:lnTo>
                <a:lnTo>
                  <a:pt x="156351" y="185744"/>
                </a:lnTo>
                <a:lnTo>
                  <a:pt x="151080" y="191455"/>
                </a:lnTo>
                <a:lnTo>
                  <a:pt x="149294" y="194312"/>
                </a:lnTo>
                <a:lnTo>
                  <a:pt x="147308" y="200025"/>
                </a:lnTo>
                <a:lnTo>
                  <a:pt x="143887" y="205740"/>
                </a:lnTo>
                <a:lnTo>
                  <a:pt x="141640" y="208597"/>
                </a:lnTo>
                <a:lnTo>
                  <a:pt x="139145" y="214312"/>
                </a:lnTo>
                <a:lnTo>
                  <a:pt x="138035" y="220027"/>
                </a:lnTo>
                <a:lnTo>
                  <a:pt x="137411" y="227647"/>
                </a:lnTo>
                <a:lnTo>
                  <a:pt x="137164" y="233774"/>
                </a:lnTo>
                <a:lnTo>
                  <a:pt x="137151" y="238794"/>
                </a:lnTo>
                <a:lnTo>
                  <a:pt x="138102" y="239206"/>
                </a:lnTo>
                <a:lnTo>
                  <a:pt x="141700" y="239663"/>
                </a:lnTo>
                <a:lnTo>
                  <a:pt x="143040" y="240738"/>
                </a:lnTo>
                <a:lnTo>
                  <a:pt x="143933" y="242407"/>
                </a:lnTo>
                <a:lnTo>
                  <a:pt x="144529" y="244472"/>
                </a:lnTo>
                <a:lnTo>
                  <a:pt x="145879" y="245848"/>
                </a:lnTo>
                <a:lnTo>
                  <a:pt x="147731" y="246766"/>
                </a:lnTo>
                <a:lnTo>
                  <a:pt x="154293" y="24860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604"/>
          <p:cNvSpPr/>
          <p:nvPr/>
        </p:nvSpPr>
        <p:spPr>
          <a:xfrm>
            <a:off x="2360305" y="2074557"/>
            <a:ext cx="582908" cy="514325"/>
          </a:xfrm>
          <a:custGeom>
            <a:avLst/>
            <a:gdLst/>
            <a:ahLst/>
            <a:cxnLst/>
            <a:rect l="0" t="0" r="0" b="0"/>
            <a:pathLst>
              <a:path w="582908" h="514325">
                <a:moveTo>
                  <a:pt x="351462" y="8560"/>
                </a:moveTo>
                <a:lnTo>
                  <a:pt x="331311" y="8560"/>
                </a:lnTo>
                <a:lnTo>
                  <a:pt x="329455" y="9513"/>
                </a:lnTo>
                <a:lnTo>
                  <a:pt x="328219" y="11100"/>
                </a:lnTo>
                <a:lnTo>
                  <a:pt x="327394" y="13111"/>
                </a:lnTo>
                <a:lnTo>
                  <a:pt x="325891" y="14452"/>
                </a:lnTo>
                <a:lnTo>
                  <a:pt x="323937" y="15345"/>
                </a:lnTo>
                <a:lnTo>
                  <a:pt x="319226" y="16338"/>
                </a:lnTo>
                <a:lnTo>
                  <a:pt x="302814" y="17063"/>
                </a:lnTo>
                <a:lnTo>
                  <a:pt x="297138" y="17101"/>
                </a:lnTo>
                <a:lnTo>
                  <a:pt x="278889" y="23018"/>
                </a:lnTo>
                <a:lnTo>
                  <a:pt x="262543" y="25861"/>
                </a:lnTo>
                <a:lnTo>
                  <a:pt x="245635" y="32313"/>
                </a:lnTo>
                <a:lnTo>
                  <a:pt x="234260" y="37532"/>
                </a:lnTo>
                <a:lnTo>
                  <a:pt x="220315" y="40486"/>
                </a:lnTo>
                <a:lnTo>
                  <a:pt x="205544" y="41800"/>
                </a:lnTo>
                <a:lnTo>
                  <a:pt x="192630" y="42383"/>
                </a:lnTo>
                <a:lnTo>
                  <a:pt x="180540" y="45182"/>
                </a:lnTo>
                <a:lnTo>
                  <a:pt x="152705" y="54741"/>
                </a:lnTo>
                <a:lnTo>
                  <a:pt x="141523" y="60200"/>
                </a:lnTo>
                <a:lnTo>
                  <a:pt x="127333" y="68628"/>
                </a:lnTo>
                <a:lnTo>
                  <a:pt x="111063" y="77158"/>
                </a:lnTo>
                <a:lnTo>
                  <a:pt x="96718" y="85718"/>
                </a:lnTo>
                <a:lnTo>
                  <a:pt x="83895" y="94287"/>
                </a:lnTo>
                <a:lnTo>
                  <a:pt x="78787" y="97144"/>
                </a:lnTo>
                <a:lnTo>
                  <a:pt x="75381" y="100001"/>
                </a:lnTo>
                <a:lnTo>
                  <a:pt x="73110" y="102858"/>
                </a:lnTo>
                <a:lnTo>
                  <a:pt x="69635" y="108573"/>
                </a:lnTo>
                <a:lnTo>
                  <a:pt x="64915" y="114288"/>
                </a:lnTo>
                <a:lnTo>
                  <a:pt x="63276" y="117145"/>
                </a:lnTo>
                <a:lnTo>
                  <a:pt x="61454" y="122860"/>
                </a:lnTo>
                <a:lnTo>
                  <a:pt x="60016" y="124765"/>
                </a:lnTo>
                <a:lnTo>
                  <a:pt x="58105" y="126035"/>
                </a:lnTo>
                <a:lnTo>
                  <a:pt x="55878" y="126882"/>
                </a:lnTo>
                <a:lnTo>
                  <a:pt x="54393" y="129351"/>
                </a:lnTo>
                <a:lnTo>
                  <a:pt x="52744" y="137175"/>
                </a:lnTo>
                <a:lnTo>
                  <a:pt x="50733" y="151829"/>
                </a:lnTo>
                <a:lnTo>
                  <a:pt x="45610" y="166686"/>
                </a:lnTo>
                <a:lnTo>
                  <a:pt x="44078" y="177581"/>
                </a:lnTo>
                <a:lnTo>
                  <a:pt x="40857" y="188773"/>
                </a:lnTo>
                <a:lnTo>
                  <a:pt x="36228" y="203244"/>
                </a:lnTo>
                <a:lnTo>
                  <a:pt x="34665" y="216667"/>
                </a:lnTo>
                <a:lnTo>
                  <a:pt x="34330" y="231380"/>
                </a:lnTo>
                <a:lnTo>
                  <a:pt x="34281" y="272789"/>
                </a:lnTo>
                <a:lnTo>
                  <a:pt x="35233" y="277105"/>
                </a:lnTo>
                <a:lnTo>
                  <a:pt x="38831" y="284441"/>
                </a:lnTo>
                <a:lnTo>
                  <a:pt x="46211" y="293926"/>
                </a:lnTo>
                <a:lnTo>
                  <a:pt x="47949" y="297864"/>
                </a:lnTo>
                <a:lnTo>
                  <a:pt x="51347" y="311556"/>
                </a:lnTo>
                <a:lnTo>
                  <a:pt x="55518" y="318802"/>
                </a:lnTo>
                <a:lnTo>
                  <a:pt x="65004" y="331215"/>
                </a:lnTo>
                <a:lnTo>
                  <a:pt x="68465" y="339958"/>
                </a:lnTo>
                <a:lnTo>
                  <a:pt x="72651" y="345713"/>
                </a:lnTo>
                <a:lnTo>
                  <a:pt x="75100" y="347629"/>
                </a:lnTo>
                <a:lnTo>
                  <a:pt x="77686" y="348906"/>
                </a:lnTo>
                <a:lnTo>
                  <a:pt x="80362" y="349757"/>
                </a:lnTo>
                <a:lnTo>
                  <a:pt x="82146" y="351277"/>
                </a:lnTo>
                <a:lnTo>
                  <a:pt x="83336" y="353243"/>
                </a:lnTo>
                <a:lnTo>
                  <a:pt x="84129" y="355506"/>
                </a:lnTo>
                <a:lnTo>
                  <a:pt x="85610" y="357015"/>
                </a:lnTo>
                <a:lnTo>
                  <a:pt x="87550" y="358021"/>
                </a:lnTo>
                <a:lnTo>
                  <a:pt x="92245" y="359138"/>
                </a:lnTo>
                <a:lnTo>
                  <a:pt x="110375" y="359915"/>
                </a:lnTo>
                <a:lnTo>
                  <a:pt x="194696" y="360032"/>
                </a:lnTo>
                <a:lnTo>
                  <a:pt x="205906" y="357493"/>
                </a:lnTo>
                <a:lnTo>
                  <a:pt x="217238" y="354141"/>
                </a:lnTo>
                <a:lnTo>
                  <a:pt x="235280" y="352255"/>
                </a:lnTo>
                <a:lnTo>
                  <a:pt x="250296" y="351813"/>
                </a:lnTo>
                <a:lnTo>
                  <a:pt x="261414" y="349077"/>
                </a:lnTo>
                <a:lnTo>
                  <a:pt x="269531" y="345638"/>
                </a:lnTo>
                <a:lnTo>
                  <a:pt x="285043" y="340891"/>
                </a:lnTo>
                <a:lnTo>
                  <a:pt x="294320" y="337238"/>
                </a:lnTo>
                <a:lnTo>
                  <a:pt x="304898" y="335181"/>
                </a:lnTo>
                <a:lnTo>
                  <a:pt x="319545" y="334486"/>
                </a:lnTo>
                <a:lnTo>
                  <a:pt x="324469" y="334429"/>
                </a:lnTo>
                <a:lnTo>
                  <a:pt x="328704" y="333439"/>
                </a:lnTo>
                <a:lnTo>
                  <a:pt x="344885" y="325005"/>
                </a:lnTo>
                <a:lnTo>
                  <a:pt x="354254" y="320652"/>
                </a:lnTo>
                <a:lnTo>
                  <a:pt x="361593" y="318718"/>
                </a:lnTo>
                <a:lnTo>
                  <a:pt x="370569" y="312778"/>
                </a:lnTo>
                <a:lnTo>
                  <a:pt x="375630" y="308527"/>
                </a:lnTo>
                <a:lnTo>
                  <a:pt x="380909" y="305693"/>
                </a:lnTo>
                <a:lnTo>
                  <a:pt x="391855" y="302544"/>
                </a:lnTo>
                <a:lnTo>
                  <a:pt x="396488" y="299800"/>
                </a:lnTo>
                <a:lnTo>
                  <a:pt x="413308" y="284247"/>
                </a:lnTo>
                <a:lnTo>
                  <a:pt x="418410" y="280934"/>
                </a:lnTo>
                <a:lnTo>
                  <a:pt x="429159" y="277252"/>
                </a:lnTo>
                <a:lnTo>
                  <a:pt x="434693" y="276271"/>
                </a:lnTo>
                <a:lnTo>
                  <a:pt x="439334" y="273711"/>
                </a:lnTo>
                <a:lnTo>
                  <a:pt x="456167" y="258456"/>
                </a:lnTo>
                <a:lnTo>
                  <a:pt x="473004" y="245988"/>
                </a:lnTo>
                <a:lnTo>
                  <a:pt x="482513" y="237236"/>
                </a:lnTo>
                <a:lnTo>
                  <a:pt x="484549" y="234353"/>
                </a:lnTo>
                <a:lnTo>
                  <a:pt x="488368" y="225745"/>
                </a:lnTo>
                <a:lnTo>
                  <a:pt x="500395" y="211445"/>
                </a:lnTo>
                <a:lnTo>
                  <a:pt x="502185" y="207634"/>
                </a:lnTo>
                <a:lnTo>
                  <a:pt x="504175" y="198320"/>
                </a:lnTo>
                <a:lnTo>
                  <a:pt x="505658" y="195074"/>
                </a:lnTo>
                <a:lnTo>
                  <a:pt x="507599" y="192910"/>
                </a:lnTo>
                <a:lnTo>
                  <a:pt x="509846" y="191468"/>
                </a:lnTo>
                <a:lnTo>
                  <a:pt x="511344" y="188601"/>
                </a:lnTo>
                <a:lnTo>
                  <a:pt x="513452" y="176417"/>
                </a:lnTo>
                <a:lnTo>
                  <a:pt x="514164" y="163284"/>
                </a:lnTo>
                <a:lnTo>
                  <a:pt x="514305" y="151518"/>
                </a:lnTo>
                <a:lnTo>
                  <a:pt x="514329" y="133786"/>
                </a:lnTo>
                <a:lnTo>
                  <a:pt x="513380" y="128239"/>
                </a:lnTo>
                <a:lnTo>
                  <a:pt x="508446" y="114929"/>
                </a:lnTo>
                <a:lnTo>
                  <a:pt x="506958" y="104730"/>
                </a:lnTo>
                <a:lnTo>
                  <a:pt x="505608" y="101248"/>
                </a:lnTo>
                <a:lnTo>
                  <a:pt x="503756" y="98927"/>
                </a:lnTo>
                <a:lnTo>
                  <a:pt x="501569" y="97380"/>
                </a:lnTo>
                <a:lnTo>
                  <a:pt x="500111" y="95396"/>
                </a:lnTo>
                <a:lnTo>
                  <a:pt x="497106" y="88053"/>
                </a:lnTo>
                <a:lnTo>
                  <a:pt x="485377" y="74214"/>
                </a:lnTo>
                <a:lnTo>
                  <a:pt x="482648" y="72332"/>
                </a:lnTo>
                <a:lnTo>
                  <a:pt x="477077" y="70241"/>
                </a:lnTo>
                <a:lnTo>
                  <a:pt x="475210" y="68730"/>
                </a:lnTo>
                <a:lnTo>
                  <a:pt x="473966" y="66771"/>
                </a:lnTo>
                <a:lnTo>
                  <a:pt x="473136" y="64513"/>
                </a:lnTo>
                <a:lnTo>
                  <a:pt x="471631" y="63007"/>
                </a:lnTo>
                <a:lnTo>
                  <a:pt x="469674" y="62003"/>
                </a:lnTo>
                <a:lnTo>
                  <a:pt x="457291" y="58050"/>
                </a:lnTo>
                <a:lnTo>
                  <a:pt x="444217" y="53416"/>
                </a:lnTo>
                <a:lnTo>
                  <a:pt x="427099" y="46404"/>
                </a:lnTo>
                <a:lnTo>
                  <a:pt x="419051" y="44430"/>
                </a:lnTo>
                <a:lnTo>
                  <a:pt x="407219" y="43552"/>
                </a:lnTo>
                <a:lnTo>
                  <a:pt x="393388" y="43162"/>
                </a:lnTo>
                <a:lnTo>
                  <a:pt x="380891" y="42989"/>
                </a:lnTo>
                <a:lnTo>
                  <a:pt x="366446" y="40372"/>
                </a:lnTo>
                <a:lnTo>
                  <a:pt x="350502" y="36986"/>
                </a:lnTo>
                <a:lnTo>
                  <a:pt x="333890" y="35481"/>
                </a:lnTo>
                <a:lnTo>
                  <a:pt x="316982" y="34813"/>
                </a:lnTo>
                <a:lnTo>
                  <a:pt x="291398" y="34436"/>
                </a:lnTo>
                <a:lnTo>
                  <a:pt x="273332" y="35301"/>
                </a:lnTo>
                <a:lnTo>
                  <a:pt x="263180" y="36865"/>
                </a:lnTo>
                <a:lnTo>
                  <a:pt x="252602" y="38860"/>
                </a:lnTo>
                <a:lnTo>
                  <a:pt x="242693" y="41142"/>
                </a:lnTo>
                <a:lnTo>
                  <a:pt x="233230" y="43617"/>
                </a:lnTo>
                <a:lnTo>
                  <a:pt x="216047" y="48906"/>
                </a:lnTo>
                <a:lnTo>
                  <a:pt x="202060" y="54432"/>
                </a:lnTo>
                <a:lnTo>
                  <a:pt x="186954" y="62602"/>
                </a:lnTo>
                <a:lnTo>
                  <a:pt x="171667" y="72584"/>
                </a:lnTo>
                <a:lnTo>
                  <a:pt x="151399" y="88913"/>
                </a:lnTo>
                <a:lnTo>
                  <a:pt x="135862" y="100153"/>
                </a:lnTo>
                <a:lnTo>
                  <a:pt x="121973" y="111498"/>
                </a:lnTo>
                <a:lnTo>
                  <a:pt x="109449" y="122890"/>
                </a:lnTo>
                <a:lnTo>
                  <a:pt x="97533" y="134304"/>
                </a:lnTo>
                <a:lnTo>
                  <a:pt x="91689" y="141919"/>
                </a:lnTo>
                <a:lnTo>
                  <a:pt x="85887" y="150806"/>
                </a:lnTo>
                <a:lnTo>
                  <a:pt x="80115" y="160541"/>
                </a:lnTo>
                <a:lnTo>
                  <a:pt x="68621" y="176437"/>
                </a:lnTo>
                <a:lnTo>
                  <a:pt x="57162" y="190804"/>
                </a:lnTo>
                <a:lnTo>
                  <a:pt x="45720" y="206715"/>
                </a:lnTo>
                <a:lnTo>
                  <a:pt x="36824" y="220772"/>
                </a:lnTo>
                <a:lnTo>
                  <a:pt x="29696" y="235274"/>
                </a:lnTo>
                <a:lnTo>
                  <a:pt x="26461" y="244475"/>
                </a:lnTo>
                <a:lnTo>
                  <a:pt x="23352" y="254419"/>
                </a:lnTo>
                <a:lnTo>
                  <a:pt x="20327" y="262954"/>
                </a:lnTo>
                <a:lnTo>
                  <a:pt x="14426" y="277517"/>
                </a:lnTo>
                <a:lnTo>
                  <a:pt x="11168" y="290339"/>
                </a:lnTo>
                <a:lnTo>
                  <a:pt x="8768" y="302387"/>
                </a:lnTo>
                <a:lnTo>
                  <a:pt x="4526" y="314093"/>
                </a:lnTo>
                <a:lnTo>
                  <a:pt x="2006" y="325645"/>
                </a:lnTo>
                <a:lnTo>
                  <a:pt x="885" y="338082"/>
                </a:lnTo>
                <a:lnTo>
                  <a:pt x="388" y="353134"/>
                </a:lnTo>
                <a:lnTo>
                  <a:pt x="68" y="380190"/>
                </a:lnTo>
                <a:lnTo>
                  <a:pt x="0" y="415886"/>
                </a:lnTo>
                <a:lnTo>
                  <a:pt x="2534" y="428036"/>
                </a:lnTo>
                <a:lnTo>
                  <a:pt x="6835" y="438834"/>
                </a:lnTo>
                <a:lnTo>
                  <a:pt x="14612" y="450268"/>
                </a:lnTo>
                <a:lnTo>
                  <a:pt x="20141" y="456652"/>
                </a:lnTo>
                <a:lnTo>
                  <a:pt x="21996" y="460641"/>
                </a:lnTo>
                <a:lnTo>
                  <a:pt x="24058" y="470152"/>
                </a:lnTo>
                <a:lnTo>
                  <a:pt x="26512" y="473451"/>
                </a:lnTo>
                <a:lnTo>
                  <a:pt x="30054" y="475650"/>
                </a:lnTo>
                <a:lnTo>
                  <a:pt x="38117" y="479046"/>
                </a:lnTo>
                <a:lnTo>
                  <a:pt x="53593" y="488987"/>
                </a:lnTo>
                <a:lnTo>
                  <a:pt x="69212" y="497301"/>
                </a:lnTo>
                <a:lnTo>
                  <a:pt x="83365" y="505797"/>
                </a:lnTo>
                <a:lnTo>
                  <a:pt x="87006" y="508644"/>
                </a:lnTo>
                <a:lnTo>
                  <a:pt x="92290" y="510542"/>
                </a:lnTo>
                <a:lnTo>
                  <a:pt x="105782" y="512650"/>
                </a:lnTo>
                <a:lnTo>
                  <a:pt x="118763" y="513588"/>
                </a:lnTo>
                <a:lnTo>
                  <a:pt x="136782" y="514115"/>
                </a:lnTo>
                <a:lnTo>
                  <a:pt x="184514" y="514324"/>
                </a:lnTo>
                <a:lnTo>
                  <a:pt x="199158" y="511792"/>
                </a:lnTo>
                <a:lnTo>
                  <a:pt x="215191" y="506539"/>
                </a:lnTo>
                <a:lnTo>
                  <a:pt x="240283" y="493824"/>
                </a:lnTo>
                <a:lnTo>
                  <a:pt x="271821" y="480511"/>
                </a:lnTo>
                <a:lnTo>
                  <a:pt x="285586" y="473586"/>
                </a:lnTo>
                <a:lnTo>
                  <a:pt x="308448" y="459930"/>
                </a:lnTo>
                <a:lnTo>
                  <a:pt x="321550" y="452691"/>
                </a:lnTo>
                <a:lnTo>
                  <a:pt x="336263" y="443759"/>
                </a:lnTo>
                <a:lnTo>
                  <a:pt x="351374" y="434392"/>
                </a:lnTo>
                <a:lnTo>
                  <a:pt x="364441" y="427054"/>
                </a:lnTo>
                <a:lnTo>
                  <a:pt x="382507" y="417567"/>
                </a:lnTo>
                <a:lnTo>
                  <a:pt x="399924" y="404173"/>
                </a:lnTo>
                <a:lnTo>
                  <a:pt x="405678" y="400890"/>
                </a:lnTo>
                <a:lnTo>
                  <a:pt x="428599" y="393080"/>
                </a:lnTo>
                <a:lnTo>
                  <a:pt x="439085" y="388055"/>
                </a:lnTo>
                <a:lnTo>
                  <a:pt x="451296" y="378919"/>
                </a:lnTo>
                <a:lnTo>
                  <a:pt x="465603" y="366475"/>
                </a:lnTo>
                <a:lnTo>
                  <a:pt x="472994" y="362896"/>
                </a:lnTo>
                <a:lnTo>
                  <a:pt x="476298" y="360037"/>
                </a:lnTo>
                <a:lnTo>
                  <a:pt x="485500" y="348815"/>
                </a:lnTo>
                <a:lnTo>
                  <a:pt x="488445" y="346839"/>
                </a:lnTo>
                <a:lnTo>
                  <a:pt x="494259" y="343691"/>
                </a:lnTo>
                <a:lnTo>
                  <a:pt x="508291" y="333910"/>
                </a:lnTo>
                <a:lnTo>
                  <a:pt x="513165" y="331187"/>
                </a:lnTo>
                <a:lnTo>
                  <a:pt x="516414" y="328420"/>
                </a:lnTo>
                <a:lnTo>
                  <a:pt x="518580" y="325623"/>
                </a:lnTo>
                <a:lnTo>
                  <a:pt x="520024" y="322805"/>
                </a:lnTo>
                <a:lnTo>
                  <a:pt x="526708" y="317134"/>
                </a:lnTo>
                <a:lnTo>
                  <a:pt x="531158" y="314289"/>
                </a:lnTo>
                <a:lnTo>
                  <a:pt x="534124" y="311439"/>
                </a:lnTo>
                <a:lnTo>
                  <a:pt x="536102" y="308587"/>
                </a:lnTo>
                <a:lnTo>
                  <a:pt x="539252" y="302878"/>
                </a:lnTo>
                <a:lnTo>
                  <a:pt x="551757" y="288594"/>
                </a:lnTo>
                <a:lnTo>
                  <a:pt x="560139" y="275472"/>
                </a:lnTo>
                <a:lnTo>
                  <a:pt x="563270" y="267522"/>
                </a:lnTo>
                <a:lnTo>
                  <a:pt x="565614" y="259862"/>
                </a:lnTo>
                <a:lnTo>
                  <a:pt x="572289" y="245792"/>
                </a:lnTo>
                <a:lnTo>
                  <a:pt x="577560" y="238456"/>
                </a:lnTo>
                <a:lnTo>
                  <a:pt x="579346" y="234214"/>
                </a:lnTo>
                <a:lnTo>
                  <a:pt x="581861" y="220095"/>
                </a:lnTo>
                <a:lnTo>
                  <a:pt x="582606" y="208503"/>
                </a:lnTo>
                <a:lnTo>
                  <a:pt x="582857" y="190542"/>
                </a:lnTo>
                <a:lnTo>
                  <a:pt x="582907" y="172989"/>
                </a:lnTo>
                <a:lnTo>
                  <a:pt x="581959" y="168662"/>
                </a:lnTo>
                <a:lnTo>
                  <a:pt x="577026" y="157068"/>
                </a:lnTo>
                <a:lnTo>
                  <a:pt x="575538" y="147271"/>
                </a:lnTo>
                <a:lnTo>
                  <a:pt x="573236" y="142944"/>
                </a:lnTo>
                <a:lnTo>
                  <a:pt x="561847" y="131351"/>
                </a:lnTo>
                <a:lnTo>
                  <a:pt x="551064" y="116274"/>
                </a:lnTo>
                <a:lnTo>
                  <a:pt x="538133" y="100695"/>
                </a:lnTo>
                <a:lnTo>
                  <a:pt x="534439" y="93006"/>
                </a:lnTo>
                <a:lnTo>
                  <a:pt x="531549" y="89622"/>
                </a:lnTo>
                <a:lnTo>
                  <a:pt x="518380" y="80309"/>
                </a:lnTo>
                <a:lnTo>
                  <a:pt x="502414" y="70565"/>
                </a:lnTo>
                <a:lnTo>
                  <a:pt x="486570" y="56989"/>
                </a:lnTo>
                <a:lnTo>
                  <a:pt x="478820" y="49769"/>
                </a:lnTo>
                <a:lnTo>
                  <a:pt x="467121" y="43385"/>
                </a:lnTo>
                <a:lnTo>
                  <a:pt x="454301" y="37373"/>
                </a:lnTo>
                <a:lnTo>
                  <a:pt x="445428" y="31526"/>
                </a:lnTo>
                <a:lnTo>
                  <a:pt x="435770" y="28292"/>
                </a:lnTo>
                <a:lnTo>
                  <a:pt x="424175" y="25902"/>
                </a:lnTo>
                <a:lnTo>
                  <a:pt x="409496" y="21665"/>
                </a:lnTo>
                <a:lnTo>
                  <a:pt x="399676" y="19202"/>
                </a:lnTo>
                <a:lnTo>
                  <a:pt x="376066" y="13925"/>
                </a:lnTo>
                <a:lnTo>
                  <a:pt x="335998" y="5599"/>
                </a:lnTo>
                <a:lnTo>
                  <a:pt x="323055" y="3728"/>
                </a:lnTo>
                <a:lnTo>
                  <a:pt x="310617" y="2481"/>
                </a:lnTo>
                <a:lnTo>
                  <a:pt x="298514" y="1650"/>
                </a:lnTo>
                <a:lnTo>
                  <a:pt x="287588" y="1096"/>
                </a:lnTo>
                <a:lnTo>
                  <a:pt x="267829" y="480"/>
                </a:lnTo>
                <a:lnTo>
                  <a:pt x="223150" y="52"/>
                </a:lnTo>
                <a:lnTo>
                  <a:pt x="188639" y="0"/>
                </a:lnTo>
                <a:lnTo>
                  <a:pt x="171464" y="5073"/>
                </a:lnTo>
                <a:lnTo>
                  <a:pt x="148269" y="16099"/>
                </a:lnTo>
                <a:lnTo>
                  <a:pt x="123365" y="28359"/>
                </a:lnTo>
                <a:lnTo>
                  <a:pt x="105866" y="41625"/>
                </a:lnTo>
                <a:lnTo>
                  <a:pt x="91813" y="54688"/>
                </a:lnTo>
                <a:lnTo>
                  <a:pt x="64059" y="81807"/>
                </a:lnTo>
                <a:lnTo>
                  <a:pt x="51960" y="96359"/>
                </a:lnTo>
                <a:lnTo>
                  <a:pt x="46067" y="104240"/>
                </a:lnTo>
                <a:lnTo>
                  <a:pt x="41185" y="113304"/>
                </a:lnTo>
                <a:lnTo>
                  <a:pt x="36978" y="123157"/>
                </a:lnTo>
                <a:lnTo>
                  <a:pt x="26507" y="152687"/>
                </a:lnTo>
                <a:lnTo>
                  <a:pt x="23383" y="161795"/>
                </a:lnTo>
                <a:lnTo>
                  <a:pt x="21300" y="170724"/>
                </a:lnTo>
                <a:lnTo>
                  <a:pt x="19911" y="179534"/>
                </a:lnTo>
                <a:lnTo>
                  <a:pt x="18986" y="188265"/>
                </a:lnTo>
                <a:lnTo>
                  <a:pt x="17416" y="196944"/>
                </a:lnTo>
                <a:lnTo>
                  <a:pt x="15417" y="205587"/>
                </a:lnTo>
                <a:lnTo>
                  <a:pt x="13132" y="214206"/>
                </a:lnTo>
                <a:lnTo>
                  <a:pt x="11609" y="222810"/>
                </a:lnTo>
                <a:lnTo>
                  <a:pt x="10593" y="231403"/>
                </a:lnTo>
                <a:lnTo>
                  <a:pt x="9916" y="239990"/>
                </a:lnTo>
                <a:lnTo>
                  <a:pt x="9164" y="254610"/>
                </a:lnTo>
                <a:lnTo>
                  <a:pt x="8830" y="267458"/>
                </a:lnTo>
                <a:lnTo>
                  <a:pt x="8681" y="279518"/>
                </a:lnTo>
                <a:lnTo>
                  <a:pt x="10546" y="285402"/>
                </a:lnTo>
                <a:lnTo>
                  <a:pt x="17699" y="297018"/>
                </a:lnTo>
                <a:lnTo>
                  <a:pt x="22148" y="308531"/>
                </a:lnTo>
                <a:lnTo>
                  <a:pt x="23334" y="314269"/>
                </a:lnTo>
                <a:lnTo>
                  <a:pt x="26030" y="319046"/>
                </a:lnTo>
                <a:lnTo>
                  <a:pt x="37974" y="331273"/>
                </a:lnTo>
                <a:lnTo>
                  <a:pt x="44811" y="341218"/>
                </a:lnTo>
                <a:lnTo>
                  <a:pt x="48921" y="344632"/>
                </a:lnTo>
                <a:lnTo>
                  <a:pt x="53565" y="346908"/>
                </a:lnTo>
                <a:lnTo>
                  <a:pt x="62854" y="350389"/>
                </a:lnTo>
                <a:lnTo>
                  <a:pt x="73437" y="357705"/>
                </a:lnTo>
                <a:lnTo>
                  <a:pt x="79623" y="363125"/>
                </a:lnTo>
                <a:lnTo>
                  <a:pt x="83559" y="364952"/>
                </a:lnTo>
                <a:lnTo>
                  <a:pt x="97247" y="367523"/>
                </a:lnTo>
                <a:lnTo>
                  <a:pt x="113428" y="368391"/>
                </a:lnTo>
                <a:lnTo>
                  <a:pt x="156104" y="368592"/>
                </a:lnTo>
                <a:lnTo>
                  <a:pt x="172244" y="366060"/>
                </a:lnTo>
                <a:lnTo>
                  <a:pt x="188942" y="361759"/>
                </a:lnTo>
                <a:lnTo>
                  <a:pt x="205888" y="356672"/>
                </a:lnTo>
                <a:lnTo>
                  <a:pt x="257178" y="339986"/>
                </a:lnTo>
                <a:lnTo>
                  <a:pt x="271776" y="334295"/>
                </a:lnTo>
                <a:lnTo>
                  <a:pt x="285566" y="328592"/>
                </a:lnTo>
                <a:lnTo>
                  <a:pt x="301220" y="322881"/>
                </a:lnTo>
                <a:lnTo>
                  <a:pt x="321817" y="317346"/>
                </a:lnTo>
                <a:lnTo>
                  <a:pt x="337704" y="310660"/>
                </a:lnTo>
                <a:lnTo>
                  <a:pt x="353524" y="302647"/>
                </a:lnTo>
                <a:lnTo>
                  <a:pt x="370425" y="291406"/>
                </a:lnTo>
                <a:lnTo>
                  <a:pt x="383751" y="282866"/>
                </a:lnTo>
                <a:lnTo>
                  <a:pt x="399776" y="268591"/>
                </a:lnTo>
                <a:lnTo>
                  <a:pt x="418843" y="249754"/>
                </a:lnTo>
                <a:lnTo>
                  <a:pt x="430270" y="233801"/>
                </a:lnTo>
                <a:lnTo>
                  <a:pt x="434113" y="225190"/>
                </a:lnTo>
                <a:lnTo>
                  <a:pt x="435138" y="221560"/>
                </a:lnTo>
                <a:lnTo>
                  <a:pt x="438816" y="214986"/>
                </a:lnTo>
                <a:lnTo>
                  <a:pt x="441130" y="211900"/>
                </a:lnTo>
                <a:lnTo>
                  <a:pt x="442673" y="207938"/>
                </a:lnTo>
                <a:lnTo>
                  <a:pt x="444845" y="193259"/>
                </a:lnTo>
                <a:lnTo>
                  <a:pt x="445489" y="177797"/>
                </a:lnTo>
                <a:lnTo>
                  <a:pt x="445706" y="163557"/>
                </a:lnTo>
                <a:lnTo>
                  <a:pt x="445724" y="160469"/>
                </a:lnTo>
                <a:lnTo>
                  <a:pt x="444783" y="157458"/>
                </a:lnTo>
                <a:lnTo>
                  <a:pt x="441198" y="151572"/>
                </a:lnTo>
                <a:lnTo>
                  <a:pt x="432088" y="140032"/>
                </a:lnTo>
                <a:lnTo>
                  <a:pt x="428691" y="131440"/>
                </a:lnTo>
                <a:lnTo>
                  <a:pt x="424521" y="125721"/>
                </a:lnTo>
                <a:lnTo>
                  <a:pt x="422075" y="123815"/>
                </a:lnTo>
                <a:lnTo>
                  <a:pt x="419493" y="122544"/>
                </a:lnTo>
                <a:lnTo>
                  <a:pt x="414083" y="121132"/>
                </a:lnTo>
                <a:lnTo>
                  <a:pt x="397160" y="120102"/>
                </a:lnTo>
                <a:lnTo>
                  <a:pt x="391457" y="120047"/>
                </a:lnTo>
                <a:lnTo>
                  <a:pt x="383208" y="122562"/>
                </a:lnTo>
                <a:lnTo>
                  <a:pt x="367853" y="129333"/>
                </a:lnTo>
                <a:lnTo>
                  <a:pt x="356842" y="135580"/>
                </a:lnTo>
                <a:lnTo>
                  <a:pt x="339933" y="148854"/>
                </a:lnTo>
                <a:lnTo>
                  <a:pt x="322857" y="160195"/>
                </a:lnTo>
                <a:lnTo>
                  <a:pt x="311444" y="169934"/>
                </a:lnTo>
                <a:lnTo>
                  <a:pt x="302561" y="183151"/>
                </a:lnTo>
                <a:lnTo>
                  <a:pt x="280173" y="228270"/>
                </a:lnTo>
                <a:lnTo>
                  <a:pt x="271496" y="241088"/>
                </a:lnTo>
                <a:lnTo>
                  <a:pt x="269576" y="246446"/>
                </a:lnTo>
                <a:lnTo>
                  <a:pt x="267443" y="260020"/>
                </a:lnTo>
                <a:lnTo>
                  <a:pt x="266243" y="274625"/>
                </a:lnTo>
                <a:lnTo>
                  <a:pt x="265837" y="288093"/>
                </a:lnTo>
                <a:lnTo>
                  <a:pt x="265781" y="294087"/>
                </a:lnTo>
                <a:lnTo>
                  <a:pt x="266719" y="296066"/>
                </a:lnTo>
                <a:lnTo>
                  <a:pt x="268297" y="297386"/>
                </a:lnTo>
                <a:lnTo>
                  <a:pt x="270301" y="298266"/>
                </a:lnTo>
                <a:lnTo>
                  <a:pt x="275068" y="299243"/>
                </a:lnTo>
                <a:lnTo>
                  <a:pt x="277673" y="299504"/>
                </a:lnTo>
                <a:lnTo>
                  <a:pt x="279409" y="298725"/>
                </a:lnTo>
                <a:lnTo>
                  <a:pt x="280567" y="297253"/>
                </a:lnTo>
                <a:lnTo>
                  <a:pt x="281338" y="295320"/>
                </a:lnTo>
                <a:lnTo>
                  <a:pt x="282805" y="294031"/>
                </a:lnTo>
                <a:lnTo>
                  <a:pt x="284736" y="293171"/>
                </a:lnTo>
                <a:lnTo>
                  <a:pt x="286976" y="292598"/>
                </a:lnTo>
                <a:lnTo>
                  <a:pt x="288468" y="291264"/>
                </a:lnTo>
                <a:lnTo>
                  <a:pt x="289464" y="289422"/>
                </a:lnTo>
                <a:lnTo>
                  <a:pt x="290127" y="287241"/>
                </a:lnTo>
                <a:lnTo>
                  <a:pt x="292475" y="285788"/>
                </a:lnTo>
                <a:lnTo>
                  <a:pt x="300163" y="284172"/>
                </a:lnTo>
                <a:lnTo>
                  <a:pt x="302975" y="281836"/>
                </a:lnTo>
                <a:lnTo>
                  <a:pt x="304850" y="278374"/>
                </a:lnTo>
                <a:lnTo>
                  <a:pt x="306100" y="274161"/>
                </a:lnTo>
                <a:lnTo>
                  <a:pt x="307886" y="271352"/>
                </a:lnTo>
                <a:lnTo>
                  <a:pt x="310029" y="269480"/>
                </a:lnTo>
                <a:lnTo>
                  <a:pt x="312409" y="268232"/>
                </a:lnTo>
                <a:lnTo>
                  <a:pt x="313997" y="266447"/>
                </a:lnTo>
                <a:lnTo>
                  <a:pt x="315055" y="264305"/>
                </a:lnTo>
                <a:lnTo>
                  <a:pt x="315761" y="261924"/>
                </a:lnTo>
                <a:lnTo>
                  <a:pt x="319085" y="256739"/>
                </a:lnTo>
                <a:lnTo>
                  <a:pt x="321305" y="254023"/>
                </a:lnTo>
                <a:lnTo>
                  <a:pt x="322785" y="251259"/>
                </a:lnTo>
                <a:lnTo>
                  <a:pt x="324429" y="245649"/>
                </a:lnTo>
                <a:lnTo>
                  <a:pt x="325571" y="231434"/>
                </a:lnTo>
                <a:lnTo>
                  <a:pt x="325722" y="217156"/>
                </a:lnTo>
                <a:lnTo>
                  <a:pt x="325734" y="211442"/>
                </a:lnTo>
                <a:lnTo>
                  <a:pt x="324785" y="208585"/>
                </a:lnTo>
                <a:lnTo>
                  <a:pt x="321191" y="202870"/>
                </a:lnTo>
                <a:lnTo>
                  <a:pt x="313812" y="194297"/>
                </a:lnTo>
                <a:lnTo>
                  <a:pt x="311122" y="192393"/>
                </a:lnTo>
                <a:lnTo>
                  <a:pt x="302785" y="188759"/>
                </a:lnTo>
                <a:lnTo>
                  <a:pt x="288895" y="179480"/>
                </a:lnTo>
                <a:lnTo>
                  <a:pt x="284033" y="176799"/>
                </a:lnTo>
                <a:lnTo>
                  <a:pt x="273551" y="173821"/>
                </a:lnTo>
                <a:lnTo>
                  <a:pt x="256940" y="172144"/>
                </a:lnTo>
                <a:lnTo>
                  <a:pt x="238811" y="171577"/>
                </a:lnTo>
                <a:lnTo>
                  <a:pt x="185762" y="171438"/>
                </a:lnTo>
                <a:lnTo>
                  <a:pt x="183845" y="172390"/>
                </a:lnTo>
                <a:lnTo>
                  <a:pt x="182567" y="173978"/>
                </a:lnTo>
                <a:lnTo>
                  <a:pt x="181716" y="175988"/>
                </a:lnTo>
                <a:lnTo>
                  <a:pt x="180195" y="177329"/>
                </a:lnTo>
                <a:lnTo>
                  <a:pt x="178229" y="178223"/>
                </a:lnTo>
                <a:lnTo>
                  <a:pt x="175966" y="178818"/>
                </a:lnTo>
                <a:lnTo>
                  <a:pt x="174457" y="180168"/>
                </a:lnTo>
                <a:lnTo>
                  <a:pt x="173451" y="182020"/>
                </a:lnTo>
                <a:lnTo>
                  <a:pt x="172781" y="184208"/>
                </a:lnTo>
                <a:lnTo>
                  <a:pt x="171381" y="185666"/>
                </a:lnTo>
                <a:lnTo>
                  <a:pt x="169496" y="186638"/>
                </a:lnTo>
                <a:lnTo>
                  <a:pt x="167286" y="187286"/>
                </a:lnTo>
                <a:lnTo>
                  <a:pt x="165813" y="188671"/>
                </a:lnTo>
                <a:lnTo>
                  <a:pt x="164831" y="190546"/>
                </a:lnTo>
                <a:lnTo>
                  <a:pt x="164176" y="192749"/>
                </a:lnTo>
                <a:lnTo>
                  <a:pt x="164693" y="194218"/>
                </a:lnTo>
                <a:lnTo>
                  <a:pt x="165989" y="195197"/>
                </a:lnTo>
                <a:lnTo>
                  <a:pt x="169970" y="196285"/>
                </a:lnTo>
                <a:lnTo>
                  <a:pt x="183052" y="197040"/>
                </a:lnTo>
                <a:lnTo>
                  <a:pt x="184896" y="196126"/>
                </a:lnTo>
                <a:lnTo>
                  <a:pt x="186126" y="194564"/>
                </a:lnTo>
                <a:lnTo>
                  <a:pt x="186945" y="192570"/>
                </a:lnTo>
                <a:lnTo>
                  <a:pt x="186539" y="191241"/>
                </a:lnTo>
                <a:lnTo>
                  <a:pt x="185316" y="190355"/>
                </a:lnTo>
                <a:lnTo>
                  <a:pt x="180012" y="188582"/>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605"/>
          <p:cNvSpPr/>
          <p:nvPr/>
        </p:nvSpPr>
        <p:spPr>
          <a:xfrm>
            <a:off x="3629066" y="2125980"/>
            <a:ext cx="514303" cy="445767"/>
          </a:xfrm>
          <a:custGeom>
            <a:avLst/>
            <a:gdLst/>
            <a:ahLst/>
            <a:cxnLst/>
            <a:rect l="0" t="0" r="0" b="0"/>
            <a:pathLst>
              <a:path w="514303" h="445767">
                <a:moveTo>
                  <a:pt x="317141" y="17145"/>
                </a:moveTo>
                <a:lnTo>
                  <a:pt x="305209" y="17145"/>
                </a:lnTo>
                <a:lnTo>
                  <a:pt x="302519" y="16192"/>
                </a:lnTo>
                <a:lnTo>
                  <a:pt x="294182" y="11253"/>
                </a:lnTo>
                <a:lnTo>
                  <a:pt x="270878" y="4374"/>
                </a:lnTo>
                <a:lnTo>
                  <a:pt x="255622" y="1944"/>
                </a:lnTo>
                <a:lnTo>
                  <a:pt x="240269" y="864"/>
                </a:lnTo>
                <a:lnTo>
                  <a:pt x="227096" y="384"/>
                </a:lnTo>
                <a:lnTo>
                  <a:pt x="204069" y="75"/>
                </a:lnTo>
                <a:lnTo>
                  <a:pt x="161218" y="0"/>
                </a:lnTo>
                <a:lnTo>
                  <a:pt x="157947" y="953"/>
                </a:lnTo>
                <a:lnTo>
                  <a:pt x="146888" y="6844"/>
                </a:lnTo>
                <a:lnTo>
                  <a:pt x="133841" y="11931"/>
                </a:lnTo>
                <a:lnTo>
                  <a:pt x="119531" y="15600"/>
                </a:lnTo>
                <a:lnTo>
                  <a:pt x="112475" y="18998"/>
                </a:lnTo>
                <a:lnTo>
                  <a:pt x="100183" y="28941"/>
                </a:lnTo>
                <a:lnTo>
                  <a:pt x="91461" y="41806"/>
                </a:lnTo>
                <a:lnTo>
                  <a:pt x="79981" y="57329"/>
                </a:lnTo>
                <a:lnTo>
                  <a:pt x="74259" y="67072"/>
                </a:lnTo>
                <a:lnTo>
                  <a:pt x="66001" y="77752"/>
                </a:lnTo>
                <a:lnTo>
                  <a:pt x="61132" y="83267"/>
                </a:lnTo>
                <a:lnTo>
                  <a:pt x="53182" y="97015"/>
                </a:lnTo>
                <a:lnTo>
                  <a:pt x="49728" y="104681"/>
                </a:lnTo>
                <a:lnTo>
                  <a:pt x="45521" y="112650"/>
                </a:lnTo>
                <a:lnTo>
                  <a:pt x="40811" y="120820"/>
                </a:lnTo>
                <a:lnTo>
                  <a:pt x="35766" y="129124"/>
                </a:lnTo>
                <a:lnTo>
                  <a:pt x="31450" y="136565"/>
                </a:lnTo>
                <a:lnTo>
                  <a:pt x="24115" y="149913"/>
                </a:lnTo>
                <a:lnTo>
                  <a:pt x="20220" y="162195"/>
                </a:lnTo>
                <a:lnTo>
                  <a:pt x="17536" y="174956"/>
                </a:lnTo>
                <a:lnTo>
                  <a:pt x="15487" y="182360"/>
                </a:lnTo>
                <a:lnTo>
                  <a:pt x="10670" y="198206"/>
                </a:lnTo>
                <a:lnTo>
                  <a:pt x="5354" y="214774"/>
                </a:lnTo>
                <a:lnTo>
                  <a:pt x="3556" y="223192"/>
                </a:lnTo>
                <a:lnTo>
                  <a:pt x="2356" y="231662"/>
                </a:lnTo>
                <a:lnTo>
                  <a:pt x="1557" y="240166"/>
                </a:lnTo>
                <a:lnTo>
                  <a:pt x="1024" y="248693"/>
                </a:lnTo>
                <a:lnTo>
                  <a:pt x="433" y="265788"/>
                </a:lnTo>
                <a:lnTo>
                  <a:pt x="52" y="300045"/>
                </a:lnTo>
                <a:lnTo>
                  <a:pt x="0" y="317186"/>
                </a:lnTo>
                <a:lnTo>
                  <a:pt x="938" y="324804"/>
                </a:lnTo>
                <a:lnTo>
                  <a:pt x="4521" y="338350"/>
                </a:lnTo>
                <a:lnTo>
                  <a:pt x="9289" y="350720"/>
                </a:lnTo>
                <a:lnTo>
                  <a:pt x="14583" y="362568"/>
                </a:lnTo>
                <a:lnTo>
                  <a:pt x="20111" y="374184"/>
                </a:lnTo>
                <a:lnTo>
                  <a:pt x="28283" y="385696"/>
                </a:lnTo>
                <a:lnTo>
                  <a:pt x="33129" y="391433"/>
                </a:lnTo>
                <a:lnTo>
                  <a:pt x="36360" y="397163"/>
                </a:lnTo>
                <a:lnTo>
                  <a:pt x="39949" y="408609"/>
                </a:lnTo>
                <a:lnTo>
                  <a:pt x="44084" y="417506"/>
                </a:lnTo>
                <a:lnTo>
                  <a:pt x="54501" y="430979"/>
                </a:lnTo>
                <a:lnTo>
                  <a:pt x="57275" y="433052"/>
                </a:lnTo>
                <a:lnTo>
                  <a:pt x="65730" y="436921"/>
                </a:lnTo>
                <a:lnTo>
                  <a:pt x="74268" y="442725"/>
                </a:lnTo>
                <a:lnTo>
                  <a:pt x="79975" y="444416"/>
                </a:lnTo>
                <a:lnTo>
                  <a:pt x="93094" y="445369"/>
                </a:lnTo>
                <a:lnTo>
                  <a:pt x="113597" y="445651"/>
                </a:lnTo>
                <a:lnTo>
                  <a:pt x="199704" y="445766"/>
                </a:lnTo>
                <a:lnTo>
                  <a:pt x="212180" y="444815"/>
                </a:lnTo>
                <a:lnTo>
                  <a:pt x="225259" y="443228"/>
                </a:lnTo>
                <a:lnTo>
                  <a:pt x="285021" y="433838"/>
                </a:lnTo>
                <a:lnTo>
                  <a:pt x="301443" y="430195"/>
                </a:lnTo>
                <a:lnTo>
                  <a:pt x="318106" y="425861"/>
                </a:lnTo>
                <a:lnTo>
                  <a:pt x="334929" y="421068"/>
                </a:lnTo>
                <a:lnTo>
                  <a:pt x="349002" y="415966"/>
                </a:lnTo>
                <a:lnTo>
                  <a:pt x="361242" y="410661"/>
                </a:lnTo>
                <a:lnTo>
                  <a:pt x="372259" y="405219"/>
                </a:lnTo>
                <a:lnTo>
                  <a:pt x="383414" y="398733"/>
                </a:lnTo>
                <a:lnTo>
                  <a:pt x="394661" y="391552"/>
                </a:lnTo>
                <a:lnTo>
                  <a:pt x="405968" y="383907"/>
                </a:lnTo>
                <a:lnTo>
                  <a:pt x="421072" y="372873"/>
                </a:lnTo>
                <a:lnTo>
                  <a:pt x="431913" y="364793"/>
                </a:lnTo>
                <a:lnTo>
                  <a:pt x="443080" y="358028"/>
                </a:lnTo>
                <a:lnTo>
                  <a:pt x="447773" y="352985"/>
                </a:lnTo>
                <a:lnTo>
                  <a:pt x="455528" y="339762"/>
                </a:lnTo>
                <a:lnTo>
                  <a:pt x="459881" y="332235"/>
                </a:lnTo>
                <a:lnTo>
                  <a:pt x="464689" y="324360"/>
                </a:lnTo>
                <a:lnTo>
                  <a:pt x="469799" y="316252"/>
                </a:lnTo>
                <a:lnTo>
                  <a:pt x="474158" y="308942"/>
                </a:lnTo>
                <a:lnTo>
                  <a:pt x="481541" y="295740"/>
                </a:lnTo>
                <a:lnTo>
                  <a:pt x="484844" y="288600"/>
                </a:lnTo>
                <a:lnTo>
                  <a:pt x="487998" y="280982"/>
                </a:lnTo>
                <a:lnTo>
                  <a:pt x="491053" y="273046"/>
                </a:lnTo>
                <a:lnTo>
                  <a:pt x="494995" y="264898"/>
                </a:lnTo>
                <a:lnTo>
                  <a:pt x="499528" y="256609"/>
                </a:lnTo>
                <a:lnTo>
                  <a:pt x="504454" y="248225"/>
                </a:lnTo>
                <a:lnTo>
                  <a:pt x="507740" y="239778"/>
                </a:lnTo>
                <a:lnTo>
                  <a:pt x="509929" y="231289"/>
                </a:lnTo>
                <a:lnTo>
                  <a:pt x="511389" y="222773"/>
                </a:lnTo>
                <a:lnTo>
                  <a:pt x="512362" y="214238"/>
                </a:lnTo>
                <a:lnTo>
                  <a:pt x="513011" y="205690"/>
                </a:lnTo>
                <a:lnTo>
                  <a:pt x="513732" y="189525"/>
                </a:lnTo>
                <a:lnTo>
                  <a:pt x="514137" y="169714"/>
                </a:lnTo>
                <a:lnTo>
                  <a:pt x="514302" y="130297"/>
                </a:lnTo>
                <a:lnTo>
                  <a:pt x="511766" y="119504"/>
                </a:lnTo>
                <a:lnTo>
                  <a:pt x="507463" y="109310"/>
                </a:lnTo>
                <a:lnTo>
                  <a:pt x="500639" y="98216"/>
                </a:lnTo>
                <a:lnTo>
                  <a:pt x="497241" y="88897"/>
                </a:lnTo>
                <a:lnTo>
                  <a:pt x="490625" y="80103"/>
                </a:lnTo>
                <a:lnTo>
                  <a:pt x="479856" y="68598"/>
                </a:lnTo>
                <a:lnTo>
                  <a:pt x="468556" y="57153"/>
                </a:lnTo>
                <a:lnTo>
                  <a:pt x="465710" y="55247"/>
                </a:lnTo>
                <a:lnTo>
                  <a:pt x="457152" y="51612"/>
                </a:lnTo>
                <a:lnTo>
                  <a:pt x="448584" y="45878"/>
                </a:lnTo>
                <a:lnTo>
                  <a:pt x="442870" y="44202"/>
                </a:lnTo>
                <a:lnTo>
                  <a:pt x="428584" y="43039"/>
                </a:lnTo>
                <a:lnTo>
                  <a:pt x="414296" y="42885"/>
                </a:lnTo>
                <a:lnTo>
                  <a:pt x="353053" y="42862"/>
                </a:lnTo>
                <a:lnTo>
                  <a:pt x="339769" y="47942"/>
                </a:lnTo>
                <a:lnTo>
                  <a:pt x="325293" y="54645"/>
                </a:lnTo>
                <a:lnTo>
                  <a:pt x="312509" y="57624"/>
                </a:lnTo>
                <a:lnTo>
                  <a:pt x="300477" y="64028"/>
                </a:lnTo>
                <a:lnTo>
                  <a:pt x="288780" y="72272"/>
                </a:lnTo>
                <a:lnTo>
                  <a:pt x="277231" y="79110"/>
                </a:lnTo>
                <a:lnTo>
                  <a:pt x="265748" y="87865"/>
                </a:lnTo>
                <a:lnTo>
                  <a:pt x="255247" y="98106"/>
                </a:lnTo>
                <a:lnTo>
                  <a:pt x="243028" y="114581"/>
                </a:lnTo>
                <a:lnTo>
                  <a:pt x="233085" y="125855"/>
                </a:lnTo>
                <a:lnTo>
                  <a:pt x="224855" y="139755"/>
                </a:lnTo>
                <a:lnTo>
                  <a:pt x="221327" y="147463"/>
                </a:lnTo>
                <a:lnTo>
                  <a:pt x="218022" y="155458"/>
                </a:lnTo>
                <a:lnTo>
                  <a:pt x="214867" y="163646"/>
                </a:lnTo>
                <a:lnTo>
                  <a:pt x="208821" y="180364"/>
                </a:lnTo>
                <a:lnTo>
                  <a:pt x="202959" y="197319"/>
                </a:lnTo>
                <a:lnTo>
                  <a:pt x="201014" y="204888"/>
                </a:lnTo>
                <a:lnTo>
                  <a:pt x="198854" y="218379"/>
                </a:lnTo>
                <a:lnTo>
                  <a:pt x="198278" y="225596"/>
                </a:lnTo>
                <a:lnTo>
                  <a:pt x="197894" y="233264"/>
                </a:lnTo>
                <a:lnTo>
                  <a:pt x="197468" y="248453"/>
                </a:lnTo>
                <a:lnTo>
                  <a:pt x="197171" y="279639"/>
                </a:lnTo>
                <a:lnTo>
                  <a:pt x="199686" y="291288"/>
                </a:lnTo>
                <a:lnTo>
                  <a:pt x="203979" y="302816"/>
                </a:lnTo>
                <a:lnTo>
                  <a:pt x="209062" y="314290"/>
                </a:lnTo>
                <a:lnTo>
                  <a:pt x="212703" y="319064"/>
                </a:lnTo>
                <a:lnTo>
                  <a:pt x="226930" y="331286"/>
                </a:lnTo>
                <a:lnTo>
                  <a:pt x="237677" y="341231"/>
                </a:lnTo>
                <a:lnTo>
                  <a:pt x="248804" y="349460"/>
                </a:lnTo>
                <a:lnTo>
                  <a:pt x="261051" y="356293"/>
                </a:lnTo>
                <a:lnTo>
                  <a:pt x="276020" y="362505"/>
                </a:lnTo>
                <a:lnTo>
                  <a:pt x="292197" y="368440"/>
                </a:lnTo>
                <a:lnTo>
                  <a:pt x="307960" y="373301"/>
                </a:lnTo>
                <a:lnTo>
                  <a:pt x="321316" y="375461"/>
                </a:lnTo>
                <a:lnTo>
                  <a:pt x="336141" y="376421"/>
                </a:lnTo>
                <a:lnTo>
                  <a:pt x="355473" y="376962"/>
                </a:lnTo>
                <a:lnTo>
                  <a:pt x="359841" y="377038"/>
                </a:lnTo>
                <a:lnTo>
                  <a:pt x="363705" y="376136"/>
                </a:lnTo>
                <a:lnTo>
                  <a:pt x="370539" y="372594"/>
                </a:lnTo>
                <a:lnTo>
                  <a:pt x="382687" y="363511"/>
                </a:lnTo>
                <a:lnTo>
                  <a:pt x="388500" y="361585"/>
                </a:lnTo>
                <a:lnTo>
                  <a:pt x="396799" y="355649"/>
                </a:lnTo>
                <a:lnTo>
                  <a:pt x="401678" y="351399"/>
                </a:lnTo>
                <a:lnTo>
                  <a:pt x="404932" y="346661"/>
                </a:lnTo>
                <a:lnTo>
                  <a:pt x="408547" y="336316"/>
                </a:lnTo>
                <a:lnTo>
                  <a:pt x="411416" y="331843"/>
                </a:lnTo>
                <a:lnTo>
                  <a:pt x="423602" y="319092"/>
                </a:lnTo>
                <a:lnTo>
                  <a:pt x="430497" y="305648"/>
                </a:lnTo>
                <a:lnTo>
                  <a:pt x="434197" y="295228"/>
                </a:lnTo>
                <a:lnTo>
                  <a:pt x="435183" y="291116"/>
                </a:lnTo>
                <a:lnTo>
                  <a:pt x="441359" y="281467"/>
                </a:lnTo>
                <a:lnTo>
                  <a:pt x="445673" y="276227"/>
                </a:lnTo>
                <a:lnTo>
                  <a:pt x="448549" y="270829"/>
                </a:lnTo>
                <a:lnTo>
                  <a:pt x="451744" y="259751"/>
                </a:lnTo>
                <a:lnTo>
                  <a:pt x="453165" y="248477"/>
                </a:lnTo>
                <a:lnTo>
                  <a:pt x="453796" y="238069"/>
                </a:lnTo>
                <a:lnTo>
                  <a:pt x="454151" y="226855"/>
                </a:lnTo>
                <a:lnTo>
                  <a:pt x="454288" y="202803"/>
                </a:lnTo>
                <a:lnTo>
                  <a:pt x="454295" y="195544"/>
                </a:lnTo>
                <a:lnTo>
                  <a:pt x="453344" y="193228"/>
                </a:lnTo>
                <a:lnTo>
                  <a:pt x="451758" y="191683"/>
                </a:lnTo>
                <a:lnTo>
                  <a:pt x="449748" y="190654"/>
                </a:lnTo>
                <a:lnTo>
                  <a:pt x="444975" y="184430"/>
                </a:lnTo>
                <a:lnTo>
                  <a:pt x="436933" y="172756"/>
                </a:lnTo>
                <a:lnTo>
                  <a:pt x="434149" y="169463"/>
                </a:lnTo>
                <a:lnTo>
                  <a:pt x="421131" y="160277"/>
                </a:lnTo>
                <a:lnTo>
                  <a:pt x="405557" y="148640"/>
                </a:lnTo>
                <a:lnTo>
                  <a:pt x="389587" y="140032"/>
                </a:lnTo>
                <a:lnTo>
                  <a:pt x="375057" y="134309"/>
                </a:lnTo>
                <a:lnTo>
                  <a:pt x="361614" y="131130"/>
                </a:lnTo>
                <a:lnTo>
                  <a:pt x="348336" y="129717"/>
                </a:lnTo>
                <a:lnTo>
                  <a:pt x="332911" y="129089"/>
                </a:lnTo>
                <a:lnTo>
                  <a:pt x="312712" y="128736"/>
                </a:lnTo>
                <a:lnTo>
                  <a:pt x="298028" y="131193"/>
                </a:lnTo>
                <a:lnTo>
                  <a:pt x="283881" y="135460"/>
                </a:lnTo>
                <a:lnTo>
                  <a:pt x="269610" y="143218"/>
                </a:lnTo>
                <a:lnTo>
                  <a:pt x="253739" y="152501"/>
                </a:lnTo>
                <a:lnTo>
                  <a:pt x="237924" y="165941"/>
                </a:lnTo>
                <a:lnTo>
                  <a:pt x="225830" y="176379"/>
                </a:lnTo>
                <a:lnTo>
                  <a:pt x="215916" y="182530"/>
                </a:lnTo>
                <a:lnTo>
                  <a:pt x="212510" y="187409"/>
                </a:lnTo>
                <a:lnTo>
                  <a:pt x="208726" y="200450"/>
                </a:lnTo>
                <a:lnTo>
                  <a:pt x="204504" y="210691"/>
                </a:lnTo>
                <a:lnTo>
                  <a:pt x="200405" y="218418"/>
                </a:lnTo>
                <a:lnTo>
                  <a:pt x="198584" y="225027"/>
                </a:lnTo>
                <a:lnTo>
                  <a:pt x="197414" y="237031"/>
                </a:lnTo>
                <a:lnTo>
                  <a:pt x="197254" y="242824"/>
                </a:lnTo>
                <a:lnTo>
                  <a:pt x="198164" y="245703"/>
                </a:lnTo>
                <a:lnTo>
                  <a:pt x="201715" y="251441"/>
                </a:lnTo>
                <a:lnTo>
                  <a:pt x="203995" y="253352"/>
                </a:lnTo>
                <a:lnTo>
                  <a:pt x="206468" y="254626"/>
                </a:lnTo>
                <a:lnTo>
                  <a:pt x="209069" y="255476"/>
                </a:lnTo>
                <a:lnTo>
                  <a:pt x="211756" y="255089"/>
                </a:lnTo>
                <a:lnTo>
                  <a:pt x="214499" y="253879"/>
                </a:lnTo>
                <a:lnTo>
                  <a:pt x="222911" y="247626"/>
                </a:lnTo>
                <a:lnTo>
                  <a:pt x="225746" y="245094"/>
                </a:lnTo>
                <a:lnTo>
                  <a:pt x="236516" y="239740"/>
                </a:lnTo>
                <a:lnTo>
                  <a:pt x="249875" y="233233"/>
                </a:lnTo>
                <a:lnTo>
                  <a:pt x="262163" y="223992"/>
                </a:lnTo>
                <a:lnTo>
                  <a:pt x="271434" y="213534"/>
                </a:lnTo>
                <a:lnTo>
                  <a:pt x="275240" y="208079"/>
                </a:lnTo>
                <a:lnTo>
                  <a:pt x="287088" y="196937"/>
                </a:lnTo>
                <a:lnTo>
                  <a:pt x="299974" y="185635"/>
                </a:lnTo>
                <a:lnTo>
                  <a:pt x="308876" y="174262"/>
                </a:lnTo>
                <a:lnTo>
                  <a:pt x="316008" y="162857"/>
                </a:lnTo>
                <a:lnTo>
                  <a:pt x="322352" y="151438"/>
                </a:lnTo>
                <a:lnTo>
                  <a:pt x="328347" y="140013"/>
                </a:lnTo>
                <a:lnTo>
                  <a:pt x="337077" y="127422"/>
                </a:lnTo>
                <a:lnTo>
                  <a:pt x="340289" y="120767"/>
                </a:lnTo>
                <a:lnTo>
                  <a:pt x="341145" y="117659"/>
                </a:lnTo>
                <a:lnTo>
                  <a:pt x="344637" y="111665"/>
                </a:lnTo>
                <a:lnTo>
                  <a:pt x="346901" y="108733"/>
                </a:lnTo>
                <a:lnTo>
                  <a:pt x="349418" y="102935"/>
                </a:lnTo>
                <a:lnTo>
                  <a:pt x="350089" y="100056"/>
                </a:lnTo>
                <a:lnTo>
                  <a:pt x="349584" y="98136"/>
                </a:lnTo>
                <a:lnTo>
                  <a:pt x="348295" y="96857"/>
                </a:lnTo>
                <a:lnTo>
                  <a:pt x="346482" y="96003"/>
                </a:lnTo>
                <a:lnTo>
                  <a:pt x="341929" y="95055"/>
                </a:lnTo>
                <a:lnTo>
                  <a:pt x="334286" y="94297"/>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606"/>
          <p:cNvSpPr/>
          <p:nvPr/>
        </p:nvSpPr>
        <p:spPr>
          <a:xfrm>
            <a:off x="2694622" y="2263139"/>
            <a:ext cx="265746" cy="317182"/>
          </a:xfrm>
          <a:custGeom>
            <a:avLst/>
            <a:gdLst/>
            <a:ahLst/>
            <a:cxnLst/>
            <a:rect l="0" t="0" r="0" b="0"/>
            <a:pathLst>
              <a:path w="265746" h="317182">
                <a:moveTo>
                  <a:pt x="0" y="308611"/>
                </a:moveTo>
                <a:lnTo>
                  <a:pt x="4551" y="308611"/>
                </a:lnTo>
                <a:lnTo>
                  <a:pt x="5891" y="309563"/>
                </a:lnTo>
                <a:lnTo>
                  <a:pt x="6785" y="311150"/>
                </a:lnTo>
                <a:lnTo>
                  <a:pt x="7381" y="313162"/>
                </a:lnTo>
                <a:lnTo>
                  <a:pt x="8731" y="314502"/>
                </a:lnTo>
                <a:lnTo>
                  <a:pt x="10583" y="315396"/>
                </a:lnTo>
                <a:lnTo>
                  <a:pt x="15181" y="316389"/>
                </a:lnTo>
                <a:lnTo>
                  <a:pt x="23125" y="316948"/>
                </a:lnTo>
                <a:lnTo>
                  <a:pt x="28693" y="317078"/>
                </a:lnTo>
                <a:lnTo>
                  <a:pt x="58846" y="317181"/>
                </a:lnTo>
                <a:lnTo>
                  <a:pt x="63043" y="316229"/>
                </a:lnTo>
                <a:lnTo>
                  <a:pt x="70247" y="312632"/>
                </a:lnTo>
                <a:lnTo>
                  <a:pt x="76623" y="307858"/>
                </a:lnTo>
                <a:lnTo>
                  <a:pt x="79657" y="305251"/>
                </a:lnTo>
                <a:lnTo>
                  <a:pt x="83585" y="303513"/>
                </a:lnTo>
                <a:lnTo>
                  <a:pt x="88108" y="302355"/>
                </a:lnTo>
                <a:lnTo>
                  <a:pt x="93029" y="301583"/>
                </a:lnTo>
                <a:lnTo>
                  <a:pt x="96309" y="300115"/>
                </a:lnTo>
                <a:lnTo>
                  <a:pt x="98496" y="298185"/>
                </a:lnTo>
                <a:lnTo>
                  <a:pt x="104114" y="290916"/>
                </a:lnTo>
                <a:lnTo>
                  <a:pt x="106557" y="288242"/>
                </a:lnTo>
                <a:lnTo>
                  <a:pt x="109138" y="286459"/>
                </a:lnTo>
                <a:lnTo>
                  <a:pt x="114546" y="284478"/>
                </a:lnTo>
                <a:lnTo>
                  <a:pt x="120124" y="283597"/>
                </a:lnTo>
                <a:lnTo>
                  <a:pt x="122945" y="283363"/>
                </a:lnTo>
                <a:lnTo>
                  <a:pt x="124826" y="282254"/>
                </a:lnTo>
                <a:lnTo>
                  <a:pt x="126080" y="280562"/>
                </a:lnTo>
                <a:lnTo>
                  <a:pt x="126916" y="278482"/>
                </a:lnTo>
                <a:lnTo>
                  <a:pt x="128092" y="271003"/>
                </a:lnTo>
                <a:lnTo>
                  <a:pt x="129210" y="269251"/>
                </a:lnTo>
                <a:lnTo>
                  <a:pt x="130907" y="268084"/>
                </a:lnTo>
                <a:lnTo>
                  <a:pt x="132991" y="267305"/>
                </a:lnTo>
                <a:lnTo>
                  <a:pt x="134381" y="265834"/>
                </a:lnTo>
                <a:lnTo>
                  <a:pt x="135307" y="263900"/>
                </a:lnTo>
                <a:lnTo>
                  <a:pt x="135925" y="261659"/>
                </a:lnTo>
                <a:lnTo>
                  <a:pt x="137289" y="260164"/>
                </a:lnTo>
                <a:lnTo>
                  <a:pt x="139151" y="259168"/>
                </a:lnTo>
                <a:lnTo>
                  <a:pt x="141345" y="258504"/>
                </a:lnTo>
                <a:lnTo>
                  <a:pt x="142807" y="257109"/>
                </a:lnTo>
                <a:lnTo>
                  <a:pt x="143782" y="255226"/>
                </a:lnTo>
                <a:lnTo>
                  <a:pt x="144433" y="253018"/>
                </a:lnTo>
                <a:lnTo>
                  <a:pt x="145818" y="251546"/>
                </a:lnTo>
                <a:lnTo>
                  <a:pt x="147695" y="250565"/>
                </a:lnTo>
                <a:lnTo>
                  <a:pt x="152320" y="249475"/>
                </a:lnTo>
                <a:lnTo>
                  <a:pt x="157550" y="248991"/>
                </a:lnTo>
                <a:lnTo>
                  <a:pt x="159326" y="247909"/>
                </a:lnTo>
                <a:lnTo>
                  <a:pt x="160510" y="246235"/>
                </a:lnTo>
                <a:lnTo>
                  <a:pt x="161825" y="241836"/>
                </a:lnTo>
                <a:lnTo>
                  <a:pt x="162410" y="236705"/>
                </a:lnTo>
                <a:lnTo>
                  <a:pt x="163518" y="234956"/>
                </a:lnTo>
                <a:lnTo>
                  <a:pt x="165210" y="233790"/>
                </a:lnTo>
                <a:lnTo>
                  <a:pt x="167290" y="233013"/>
                </a:lnTo>
                <a:lnTo>
                  <a:pt x="168677" y="231542"/>
                </a:lnTo>
                <a:lnTo>
                  <a:pt x="169601" y="229609"/>
                </a:lnTo>
                <a:lnTo>
                  <a:pt x="170217" y="227368"/>
                </a:lnTo>
                <a:lnTo>
                  <a:pt x="171581" y="225874"/>
                </a:lnTo>
                <a:lnTo>
                  <a:pt x="173442" y="224878"/>
                </a:lnTo>
                <a:lnTo>
                  <a:pt x="178050" y="223771"/>
                </a:lnTo>
                <a:lnTo>
                  <a:pt x="183274" y="223279"/>
                </a:lnTo>
                <a:lnTo>
                  <a:pt x="185047" y="222195"/>
                </a:lnTo>
                <a:lnTo>
                  <a:pt x="186230" y="220521"/>
                </a:lnTo>
                <a:lnTo>
                  <a:pt x="187018" y="218451"/>
                </a:lnTo>
                <a:lnTo>
                  <a:pt x="188496" y="217072"/>
                </a:lnTo>
                <a:lnTo>
                  <a:pt x="190434" y="216152"/>
                </a:lnTo>
                <a:lnTo>
                  <a:pt x="192679" y="215539"/>
                </a:lnTo>
                <a:lnTo>
                  <a:pt x="194175" y="214178"/>
                </a:lnTo>
                <a:lnTo>
                  <a:pt x="195172" y="212318"/>
                </a:lnTo>
                <a:lnTo>
                  <a:pt x="195838" y="210126"/>
                </a:lnTo>
                <a:lnTo>
                  <a:pt x="197233" y="208664"/>
                </a:lnTo>
                <a:lnTo>
                  <a:pt x="199116" y="207690"/>
                </a:lnTo>
                <a:lnTo>
                  <a:pt x="201324" y="207040"/>
                </a:lnTo>
                <a:lnTo>
                  <a:pt x="202796" y="205654"/>
                </a:lnTo>
                <a:lnTo>
                  <a:pt x="203778" y="203778"/>
                </a:lnTo>
                <a:lnTo>
                  <a:pt x="204868" y="199153"/>
                </a:lnTo>
                <a:lnTo>
                  <a:pt x="205352" y="193923"/>
                </a:lnTo>
                <a:lnTo>
                  <a:pt x="206434" y="192147"/>
                </a:lnTo>
                <a:lnTo>
                  <a:pt x="208108" y="190963"/>
                </a:lnTo>
                <a:lnTo>
                  <a:pt x="210176" y="190174"/>
                </a:lnTo>
                <a:lnTo>
                  <a:pt x="211555" y="188696"/>
                </a:lnTo>
                <a:lnTo>
                  <a:pt x="212474" y="186757"/>
                </a:lnTo>
                <a:lnTo>
                  <a:pt x="213087" y="184512"/>
                </a:lnTo>
                <a:lnTo>
                  <a:pt x="216308" y="179478"/>
                </a:lnTo>
                <a:lnTo>
                  <a:pt x="218500" y="176803"/>
                </a:lnTo>
                <a:lnTo>
                  <a:pt x="219962" y="174066"/>
                </a:lnTo>
                <a:lnTo>
                  <a:pt x="221586" y="168486"/>
                </a:lnTo>
                <a:lnTo>
                  <a:pt x="222500" y="159989"/>
                </a:lnTo>
                <a:lnTo>
                  <a:pt x="223581" y="158094"/>
                </a:lnTo>
                <a:lnTo>
                  <a:pt x="225254" y="156831"/>
                </a:lnTo>
                <a:lnTo>
                  <a:pt x="227322" y="155990"/>
                </a:lnTo>
                <a:lnTo>
                  <a:pt x="228700" y="154476"/>
                </a:lnTo>
                <a:lnTo>
                  <a:pt x="229619" y="152514"/>
                </a:lnTo>
                <a:lnTo>
                  <a:pt x="230232" y="150254"/>
                </a:lnTo>
                <a:lnTo>
                  <a:pt x="231593" y="148747"/>
                </a:lnTo>
                <a:lnTo>
                  <a:pt x="233453" y="147742"/>
                </a:lnTo>
                <a:lnTo>
                  <a:pt x="235645" y="147072"/>
                </a:lnTo>
                <a:lnTo>
                  <a:pt x="237107" y="145674"/>
                </a:lnTo>
                <a:lnTo>
                  <a:pt x="238081" y="143788"/>
                </a:lnTo>
                <a:lnTo>
                  <a:pt x="239164" y="139154"/>
                </a:lnTo>
                <a:lnTo>
                  <a:pt x="239645" y="133919"/>
                </a:lnTo>
                <a:lnTo>
                  <a:pt x="240726" y="132142"/>
                </a:lnTo>
                <a:lnTo>
                  <a:pt x="242399" y="130957"/>
                </a:lnTo>
                <a:lnTo>
                  <a:pt x="244467" y="130168"/>
                </a:lnTo>
                <a:lnTo>
                  <a:pt x="245845" y="128689"/>
                </a:lnTo>
                <a:lnTo>
                  <a:pt x="246764" y="126750"/>
                </a:lnTo>
                <a:lnTo>
                  <a:pt x="247786" y="122056"/>
                </a:lnTo>
                <a:lnTo>
                  <a:pt x="248360" y="114058"/>
                </a:lnTo>
                <a:lnTo>
                  <a:pt x="248495" y="108478"/>
                </a:lnTo>
                <a:lnTo>
                  <a:pt x="249483" y="106609"/>
                </a:lnTo>
                <a:lnTo>
                  <a:pt x="251095" y="105363"/>
                </a:lnTo>
                <a:lnTo>
                  <a:pt x="253122" y="104532"/>
                </a:lnTo>
                <a:lnTo>
                  <a:pt x="254472" y="103026"/>
                </a:lnTo>
                <a:lnTo>
                  <a:pt x="255373" y="101069"/>
                </a:lnTo>
                <a:lnTo>
                  <a:pt x="256375" y="96355"/>
                </a:lnTo>
                <a:lnTo>
                  <a:pt x="256938" y="88346"/>
                </a:lnTo>
                <a:lnTo>
                  <a:pt x="257105" y="79940"/>
                </a:lnTo>
                <a:lnTo>
                  <a:pt x="257166" y="65714"/>
                </a:lnTo>
                <a:lnTo>
                  <a:pt x="258121" y="63812"/>
                </a:lnTo>
                <a:lnTo>
                  <a:pt x="259711" y="62544"/>
                </a:lnTo>
                <a:lnTo>
                  <a:pt x="261723" y="61699"/>
                </a:lnTo>
                <a:lnTo>
                  <a:pt x="263065" y="60182"/>
                </a:lnTo>
                <a:lnTo>
                  <a:pt x="263959" y="58219"/>
                </a:lnTo>
                <a:lnTo>
                  <a:pt x="264953" y="53498"/>
                </a:lnTo>
                <a:lnTo>
                  <a:pt x="265512" y="45485"/>
                </a:lnTo>
                <a:lnTo>
                  <a:pt x="265678" y="37078"/>
                </a:lnTo>
                <a:lnTo>
                  <a:pt x="265745" y="14285"/>
                </a:lnTo>
                <a:lnTo>
                  <a:pt x="264793" y="12381"/>
                </a:lnTo>
                <a:lnTo>
                  <a:pt x="263206" y="11112"/>
                </a:lnTo>
                <a:lnTo>
                  <a:pt x="261196" y="10266"/>
                </a:lnTo>
                <a:lnTo>
                  <a:pt x="253816" y="9075"/>
                </a:lnTo>
                <a:lnTo>
                  <a:pt x="252078" y="7955"/>
                </a:lnTo>
                <a:lnTo>
                  <a:pt x="250919" y="6256"/>
                </a:lnTo>
                <a:lnTo>
                  <a:pt x="248603" y="0"/>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607"/>
          <p:cNvSpPr/>
          <p:nvPr/>
        </p:nvSpPr>
        <p:spPr>
          <a:xfrm>
            <a:off x="2351731" y="2708911"/>
            <a:ext cx="308239" cy="342900"/>
          </a:xfrm>
          <a:custGeom>
            <a:avLst/>
            <a:gdLst/>
            <a:ahLst/>
            <a:cxnLst/>
            <a:rect l="0" t="0" r="0" b="0"/>
            <a:pathLst>
              <a:path w="308239" h="342900">
                <a:moveTo>
                  <a:pt x="291456" y="42861"/>
                </a:moveTo>
                <a:lnTo>
                  <a:pt x="286905" y="38310"/>
                </a:lnTo>
                <a:lnTo>
                  <a:pt x="284612" y="36970"/>
                </a:lnTo>
                <a:lnTo>
                  <a:pt x="279524" y="35480"/>
                </a:lnTo>
                <a:lnTo>
                  <a:pt x="271305" y="34641"/>
                </a:lnTo>
                <a:lnTo>
                  <a:pt x="268497" y="33571"/>
                </a:lnTo>
                <a:lnTo>
                  <a:pt x="259994" y="28467"/>
                </a:lnTo>
                <a:lnTo>
                  <a:pt x="254295" y="26939"/>
                </a:lnTo>
                <a:lnTo>
                  <a:pt x="245732" y="26078"/>
                </a:lnTo>
                <a:lnTo>
                  <a:pt x="237162" y="25824"/>
                </a:lnTo>
                <a:lnTo>
                  <a:pt x="194406" y="25717"/>
                </a:lnTo>
                <a:lnTo>
                  <a:pt x="191513" y="26669"/>
                </a:lnTo>
                <a:lnTo>
                  <a:pt x="185760" y="30267"/>
                </a:lnTo>
                <a:lnTo>
                  <a:pt x="177165" y="37648"/>
                </a:lnTo>
                <a:lnTo>
                  <a:pt x="174305" y="39385"/>
                </a:lnTo>
                <a:lnTo>
                  <a:pt x="165728" y="42784"/>
                </a:lnTo>
                <a:lnTo>
                  <a:pt x="157154" y="49400"/>
                </a:lnTo>
                <a:lnTo>
                  <a:pt x="151439" y="54657"/>
                </a:lnTo>
                <a:lnTo>
                  <a:pt x="148581" y="56440"/>
                </a:lnTo>
                <a:lnTo>
                  <a:pt x="140008" y="59902"/>
                </a:lnTo>
                <a:lnTo>
                  <a:pt x="134293" y="64087"/>
                </a:lnTo>
                <a:lnTo>
                  <a:pt x="132389" y="66537"/>
                </a:lnTo>
                <a:lnTo>
                  <a:pt x="131119" y="69122"/>
                </a:lnTo>
                <a:lnTo>
                  <a:pt x="130272" y="71799"/>
                </a:lnTo>
                <a:lnTo>
                  <a:pt x="126791" y="77312"/>
                </a:lnTo>
                <a:lnTo>
                  <a:pt x="124530" y="80116"/>
                </a:lnTo>
                <a:lnTo>
                  <a:pt x="123022" y="82938"/>
                </a:lnTo>
                <a:lnTo>
                  <a:pt x="119947" y="91460"/>
                </a:lnTo>
                <a:lnTo>
                  <a:pt x="113427" y="100017"/>
                </a:lnTo>
                <a:lnTo>
                  <a:pt x="108192" y="105729"/>
                </a:lnTo>
                <a:lnTo>
                  <a:pt x="106415" y="108586"/>
                </a:lnTo>
                <a:lnTo>
                  <a:pt x="104440" y="114300"/>
                </a:lnTo>
                <a:lnTo>
                  <a:pt x="103329" y="122871"/>
                </a:lnTo>
                <a:lnTo>
                  <a:pt x="102220" y="125729"/>
                </a:lnTo>
                <a:lnTo>
                  <a:pt x="98449" y="131444"/>
                </a:lnTo>
                <a:lnTo>
                  <a:pt x="90970" y="140016"/>
                </a:lnTo>
                <a:lnTo>
                  <a:pt x="89219" y="142874"/>
                </a:lnTo>
                <a:lnTo>
                  <a:pt x="87273" y="148589"/>
                </a:lnTo>
                <a:lnTo>
                  <a:pt x="86408" y="156844"/>
                </a:lnTo>
                <a:lnTo>
                  <a:pt x="86024" y="165910"/>
                </a:lnTo>
                <a:lnTo>
                  <a:pt x="85807" y="176369"/>
                </a:lnTo>
                <a:lnTo>
                  <a:pt x="85716" y="233960"/>
                </a:lnTo>
                <a:lnTo>
                  <a:pt x="86669" y="236935"/>
                </a:lnTo>
                <a:lnTo>
                  <a:pt x="90267" y="242781"/>
                </a:lnTo>
                <a:lnTo>
                  <a:pt x="92560" y="244721"/>
                </a:lnTo>
                <a:lnTo>
                  <a:pt x="95041" y="246015"/>
                </a:lnTo>
                <a:lnTo>
                  <a:pt x="97648" y="246877"/>
                </a:lnTo>
                <a:lnTo>
                  <a:pt x="103084" y="250375"/>
                </a:lnTo>
                <a:lnTo>
                  <a:pt x="105867" y="252641"/>
                </a:lnTo>
                <a:lnTo>
                  <a:pt x="107722" y="255104"/>
                </a:lnTo>
                <a:lnTo>
                  <a:pt x="109784" y="260381"/>
                </a:lnTo>
                <a:lnTo>
                  <a:pt x="111286" y="262170"/>
                </a:lnTo>
                <a:lnTo>
                  <a:pt x="113240" y="263362"/>
                </a:lnTo>
                <a:lnTo>
                  <a:pt x="115496" y="264156"/>
                </a:lnTo>
                <a:lnTo>
                  <a:pt x="116999" y="265639"/>
                </a:lnTo>
                <a:lnTo>
                  <a:pt x="118001" y="267580"/>
                </a:lnTo>
                <a:lnTo>
                  <a:pt x="118670" y="269826"/>
                </a:lnTo>
                <a:lnTo>
                  <a:pt x="120068" y="271324"/>
                </a:lnTo>
                <a:lnTo>
                  <a:pt x="121952" y="272322"/>
                </a:lnTo>
                <a:lnTo>
                  <a:pt x="124161" y="272987"/>
                </a:lnTo>
                <a:lnTo>
                  <a:pt x="125634" y="274384"/>
                </a:lnTo>
                <a:lnTo>
                  <a:pt x="126615" y="276267"/>
                </a:lnTo>
                <a:lnTo>
                  <a:pt x="127270" y="278475"/>
                </a:lnTo>
                <a:lnTo>
                  <a:pt x="129611" y="279947"/>
                </a:lnTo>
                <a:lnTo>
                  <a:pt x="137293" y="281583"/>
                </a:lnTo>
                <a:lnTo>
                  <a:pt x="144516" y="282309"/>
                </a:lnTo>
                <a:lnTo>
                  <a:pt x="151855" y="282633"/>
                </a:lnTo>
                <a:lnTo>
                  <a:pt x="173036" y="282857"/>
                </a:lnTo>
                <a:lnTo>
                  <a:pt x="178220" y="283821"/>
                </a:lnTo>
                <a:lnTo>
                  <a:pt x="184532" y="285416"/>
                </a:lnTo>
                <a:lnTo>
                  <a:pt x="191599" y="287432"/>
                </a:lnTo>
                <a:lnTo>
                  <a:pt x="197262" y="288776"/>
                </a:lnTo>
                <a:lnTo>
                  <a:pt x="206095" y="290269"/>
                </a:lnTo>
                <a:lnTo>
                  <a:pt x="213195" y="290933"/>
                </a:lnTo>
                <a:lnTo>
                  <a:pt x="216422" y="291110"/>
                </a:lnTo>
                <a:lnTo>
                  <a:pt x="219526" y="290275"/>
                </a:lnTo>
                <a:lnTo>
                  <a:pt x="225514" y="286808"/>
                </a:lnTo>
                <a:lnTo>
                  <a:pt x="234241" y="279501"/>
                </a:lnTo>
                <a:lnTo>
                  <a:pt x="242532" y="271542"/>
                </a:lnTo>
                <a:lnTo>
                  <a:pt x="250662" y="262607"/>
                </a:lnTo>
                <a:lnTo>
                  <a:pt x="254275" y="255461"/>
                </a:lnTo>
                <a:lnTo>
                  <a:pt x="256191" y="253174"/>
                </a:lnTo>
                <a:lnTo>
                  <a:pt x="258421" y="251650"/>
                </a:lnTo>
                <a:lnTo>
                  <a:pt x="260860" y="250634"/>
                </a:lnTo>
                <a:lnTo>
                  <a:pt x="263439" y="248051"/>
                </a:lnTo>
                <a:lnTo>
                  <a:pt x="268844" y="240102"/>
                </a:lnTo>
                <a:lnTo>
                  <a:pt x="271881" y="230219"/>
                </a:lnTo>
                <a:lnTo>
                  <a:pt x="272691" y="224916"/>
                </a:lnTo>
                <a:lnTo>
                  <a:pt x="276131" y="216485"/>
                </a:lnTo>
                <a:lnTo>
                  <a:pt x="280835" y="208609"/>
                </a:lnTo>
                <a:lnTo>
                  <a:pt x="286101" y="198759"/>
                </a:lnTo>
                <a:lnTo>
                  <a:pt x="289076" y="190572"/>
                </a:lnTo>
                <a:lnTo>
                  <a:pt x="289869" y="187055"/>
                </a:lnTo>
                <a:lnTo>
                  <a:pt x="293291" y="180607"/>
                </a:lnTo>
                <a:lnTo>
                  <a:pt x="295537" y="177554"/>
                </a:lnTo>
                <a:lnTo>
                  <a:pt x="298032" y="169082"/>
                </a:lnTo>
                <a:lnTo>
                  <a:pt x="299141" y="158967"/>
                </a:lnTo>
                <a:lnTo>
                  <a:pt x="299437" y="153602"/>
                </a:lnTo>
                <a:lnTo>
                  <a:pt x="299634" y="148121"/>
                </a:lnTo>
                <a:lnTo>
                  <a:pt x="300718" y="143514"/>
                </a:lnTo>
                <a:lnTo>
                  <a:pt x="304463" y="135856"/>
                </a:lnTo>
                <a:lnTo>
                  <a:pt x="306761" y="126737"/>
                </a:lnTo>
                <a:lnTo>
                  <a:pt x="307783" y="116334"/>
                </a:lnTo>
                <a:lnTo>
                  <a:pt x="308056" y="110893"/>
                </a:lnTo>
                <a:lnTo>
                  <a:pt x="308238" y="105361"/>
                </a:lnTo>
                <a:lnTo>
                  <a:pt x="307406" y="99768"/>
                </a:lnTo>
                <a:lnTo>
                  <a:pt x="305899" y="94134"/>
                </a:lnTo>
                <a:lnTo>
                  <a:pt x="301685" y="83747"/>
                </a:lnTo>
                <a:lnTo>
                  <a:pt x="293958" y="71591"/>
                </a:lnTo>
                <a:lnTo>
                  <a:pt x="288440" y="61663"/>
                </a:lnTo>
                <a:lnTo>
                  <a:pt x="279979" y="45363"/>
                </a:lnTo>
                <a:lnTo>
                  <a:pt x="274290" y="36671"/>
                </a:lnTo>
                <a:lnTo>
                  <a:pt x="267634" y="28680"/>
                </a:lnTo>
                <a:lnTo>
                  <a:pt x="258326" y="18778"/>
                </a:lnTo>
                <a:lnTo>
                  <a:pt x="253177" y="14423"/>
                </a:lnTo>
                <a:lnTo>
                  <a:pt x="247839" y="10568"/>
                </a:lnTo>
                <a:lnTo>
                  <a:pt x="242375" y="7045"/>
                </a:lnTo>
                <a:lnTo>
                  <a:pt x="236828" y="4696"/>
                </a:lnTo>
                <a:lnTo>
                  <a:pt x="231225" y="3130"/>
                </a:lnTo>
                <a:lnTo>
                  <a:pt x="225584" y="2086"/>
                </a:lnTo>
                <a:lnTo>
                  <a:pt x="216777" y="926"/>
                </a:lnTo>
                <a:lnTo>
                  <a:pt x="209688" y="411"/>
                </a:lnTo>
                <a:lnTo>
                  <a:pt x="200342" y="121"/>
                </a:lnTo>
                <a:lnTo>
                  <a:pt x="168587" y="0"/>
                </a:lnTo>
                <a:lnTo>
                  <a:pt x="160330" y="2539"/>
                </a:lnTo>
                <a:lnTo>
                  <a:pt x="155461" y="4550"/>
                </a:lnTo>
                <a:lnTo>
                  <a:pt x="150310" y="6843"/>
                </a:lnTo>
                <a:lnTo>
                  <a:pt x="139507" y="11930"/>
                </a:lnTo>
                <a:lnTo>
                  <a:pt x="133959" y="13668"/>
                </a:lnTo>
                <a:lnTo>
                  <a:pt x="128355" y="14827"/>
                </a:lnTo>
                <a:lnTo>
                  <a:pt x="122715" y="15599"/>
                </a:lnTo>
                <a:lnTo>
                  <a:pt x="113908" y="18997"/>
                </a:lnTo>
                <a:lnTo>
                  <a:pt x="105866" y="23682"/>
                </a:lnTo>
                <a:lnTo>
                  <a:pt x="95941" y="28940"/>
                </a:lnTo>
                <a:lnTo>
                  <a:pt x="92533" y="31675"/>
                </a:lnTo>
                <a:lnTo>
                  <a:pt x="90261" y="34451"/>
                </a:lnTo>
                <a:lnTo>
                  <a:pt x="88746" y="37255"/>
                </a:lnTo>
                <a:lnTo>
                  <a:pt x="81983" y="42909"/>
                </a:lnTo>
                <a:lnTo>
                  <a:pt x="73579" y="47645"/>
                </a:lnTo>
                <a:lnTo>
                  <a:pt x="66669" y="49750"/>
                </a:lnTo>
                <a:lnTo>
                  <a:pt x="63493" y="52216"/>
                </a:lnTo>
                <a:lnTo>
                  <a:pt x="57424" y="60036"/>
                </a:lnTo>
                <a:lnTo>
                  <a:pt x="48652" y="70598"/>
                </a:lnTo>
                <a:lnTo>
                  <a:pt x="40021" y="79760"/>
                </a:lnTo>
                <a:lnTo>
                  <a:pt x="22853" y="97132"/>
                </a:lnTo>
                <a:lnTo>
                  <a:pt x="20947" y="100949"/>
                </a:lnTo>
                <a:lnTo>
                  <a:pt x="18830" y="110270"/>
                </a:lnTo>
                <a:lnTo>
                  <a:pt x="15349" y="118223"/>
                </a:lnTo>
                <a:lnTo>
                  <a:pt x="11579" y="124933"/>
                </a:lnTo>
                <a:lnTo>
                  <a:pt x="9904" y="131090"/>
                </a:lnTo>
                <a:lnTo>
                  <a:pt x="8961" y="139911"/>
                </a:lnTo>
                <a:lnTo>
                  <a:pt x="7876" y="142804"/>
                </a:lnTo>
                <a:lnTo>
                  <a:pt x="4131" y="148557"/>
                </a:lnTo>
                <a:lnTo>
                  <a:pt x="1831" y="156830"/>
                </a:lnTo>
                <a:lnTo>
                  <a:pt x="809" y="165904"/>
                </a:lnTo>
                <a:lnTo>
                  <a:pt x="354" y="173112"/>
                </a:lnTo>
                <a:lnTo>
                  <a:pt x="153" y="182030"/>
                </a:lnTo>
                <a:lnTo>
                  <a:pt x="0" y="208212"/>
                </a:lnTo>
                <a:lnTo>
                  <a:pt x="2535" y="216680"/>
                </a:lnTo>
                <a:lnTo>
                  <a:pt x="6837" y="226794"/>
                </a:lnTo>
                <a:lnTo>
                  <a:pt x="11924" y="237639"/>
                </a:lnTo>
                <a:lnTo>
                  <a:pt x="14819" y="246269"/>
                </a:lnTo>
                <a:lnTo>
                  <a:pt x="15592" y="249904"/>
                </a:lnTo>
                <a:lnTo>
                  <a:pt x="21530" y="259023"/>
                </a:lnTo>
                <a:lnTo>
                  <a:pt x="25780" y="264121"/>
                </a:lnTo>
                <a:lnTo>
                  <a:pt x="28614" y="269425"/>
                </a:lnTo>
                <a:lnTo>
                  <a:pt x="30503" y="274867"/>
                </a:lnTo>
                <a:lnTo>
                  <a:pt x="33554" y="285040"/>
                </a:lnTo>
                <a:lnTo>
                  <a:pt x="38086" y="292736"/>
                </a:lnTo>
                <a:lnTo>
                  <a:pt x="45814" y="301872"/>
                </a:lnTo>
                <a:lnTo>
                  <a:pt x="54647" y="311329"/>
                </a:lnTo>
                <a:lnTo>
                  <a:pt x="61748" y="318708"/>
                </a:lnTo>
                <a:lnTo>
                  <a:pt x="64974" y="321056"/>
                </a:lnTo>
                <a:lnTo>
                  <a:pt x="74067" y="325314"/>
                </a:lnTo>
                <a:lnTo>
                  <a:pt x="82794" y="331233"/>
                </a:lnTo>
                <a:lnTo>
                  <a:pt x="88545" y="332951"/>
                </a:lnTo>
                <a:lnTo>
                  <a:pt x="90459" y="334362"/>
                </a:lnTo>
                <a:lnTo>
                  <a:pt x="91736" y="336255"/>
                </a:lnTo>
                <a:lnTo>
                  <a:pt x="92587" y="338470"/>
                </a:lnTo>
                <a:lnTo>
                  <a:pt x="95059" y="339946"/>
                </a:lnTo>
                <a:lnTo>
                  <a:pt x="102886" y="341586"/>
                </a:lnTo>
                <a:lnTo>
                  <a:pt x="110175" y="342315"/>
                </a:lnTo>
                <a:lnTo>
                  <a:pt x="119633" y="342726"/>
                </a:lnTo>
                <a:lnTo>
                  <a:pt x="131362" y="342865"/>
                </a:lnTo>
                <a:lnTo>
                  <a:pt x="199654" y="342899"/>
                </a:lnTo>
                <a:lnTo>
                  <a:pt x="202632" y="341946"/>
                </a:lnTo>
                <a:lnTo>
                  <a:pt x="211374" y="337007"/>
                </a:lnTo>
                <a:lnTo>
                  <a:pt x="217129" y="335518"/>
                </a:lnTo>
                <a:lnTo>
                  <a:pt x="219045" y="334168"/>
                </a:lnTo>
                <a:lnTo>
                  <a:pt x="220322" y="332316"/>
                </a:lnTo>
                <a:lnTo>
                  <a:pt x="221173" y="330128"/>
                </a:lnTo>
                <a:lnTo>
                  <a:pt x="222693" y="328670"/>
                </a:lnTo>
                <a:lnTo>
                  <a:pt x="224659" y="327698"/>
                </a:lnTo>
                <a:lnTo>
                  <a:pt x="226922" y="327050"/>
                </a:lnTo>
                <a:lnTo>
                  <a:pt x="228431" y="325665"/>
                </a:lnTo>
                <a:lnTo>
                  <a:pt x="229437" y="323790"/>
                </a:lnTo>
                <a:lnTo>
                  <a:pt x="230107" y="321587"/>
                </a:lnTo>
                <a:lnTo>
                  <a:pt x="231507" y="320118"/>
                </a:lnTo>
                <a:lnTo>
                  <a:pt x="233392" y="319139"/>
                </a:lnTo>
                <a:lnTo>
                  <a:pt x="235602" y="318486"/>
                </a:lnTo>
                <a:lnTo>
                  <a:pt x="240597" y="315221"/>
                </a:lnTo>
                <a:lnTo>
                  <a:pt x="243263" y="313017"/>
                </a:lnTo>
                <a:lnTo>
                  <a:pt x="245039" y="310595"/>
                </a:lnTo>
                <a:lnTo>
                  <a:pt x="247014" y="305364"/>
                </a:lnTo>
                <a:lnTo>
                  <a:pt x="248126" y="297064"/>
                </a:lnTo>
                <a:lnTo>
                  <a:pt x="248455" y="288572"/>
                </a:lnTo>
                <a:lnTo>
                  <a:pt x="249454" y="285726"/>
                </a:lnTo>
                <a:lnTo>
                  <a:pt x="253103" y="280024"/>
                </a:lnTo>
                <a:lnTo>
                  <a:pt x="255360" y="271774"/>
                </a:lnTo>
                <a:lnTo>
                  <a:pt x="256363" y="261758"/>
                </a:lnTo>
                <a:lnTo>
                  <a:pt x="256631" y="256420"/>
                </a:lnTo>
                <a:lnTo>
                  <a:pt x="256928" y="245409"/>
                </a:lnTo>
                <a:lnTo>
                  <a:pt x="257134" y="217124"/>
                </a:lnTo>
                <a:lnTo>
                  <a:pt x="256192" y="211424"/>
                </a:lnTo>
                <a:lnTo>
                  <a:pt x="254612" y="205719"/>
                </a:lnTo>
                <a:lnTo>
                  <a:pt x="242542" y="170317"/>
                </a:lnTo>
                <a:lnTo>
                  <a:pt x="237014" y="153801"/>
                </a:lnTo>
                <a:lnTo>
                  <a:pt x="234206" y="147301"/>
                </a:lnTo>
                <a:lnTo>
                  <a:pt x="228547" y="137539"/>
                </a:lnTo>
                <a:lnTo>
                  <a:pt x="222856" y="127485"/>
                </a:lnTo>
                <a:lnTo>
                  <a:pt x="217152" y="116667"/>
                </a:lnTo>
                <a:lnTo>
                  <a:pt x="211442" y="105509"/>
                </a:lnTo>
                <a:lnTo>
                  <a:pt x="205729" y="96740"/>
                </a:lnTo>
                <a:lnTo>
                  <a:pt x="202872" y="93067"/>
                </a:lnTo>
                <a:lnTo>
                  <a:pt x="199698" y="86448"/>
                </a:lnTo>
                <a:lnTo>
                  <a:pt x="197158" y="77151"/>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608"/>
          <p:cNvSpPr/>
          <p:nvPr/>
        </p:nvSpPr>
        <p:spPr>
          <a:xfrm>
            <a:off x="3697636" y="2683205"/>
            <a:ext cx="274280" cy="368605"/>
          </a:xfrm>
          <a:custGeom>
            <a:avLst/>
            <a:gdLst/>
            <a:ahLst/>
            <a:cxnLst/>
            <a:rect l="0" t="0" r="0" b="0"/>
            <a:pathLst>
              <a:path w="274280" h="368605">
                <a:moveTo>
                  <a:pt x="239998" y="102857"/>
                </a:moveTo>
                <a:lnTo>
                  <a:pt x="228067" y="102857"/>
                </a:lnTo>
                <a:lnTo>
                  <a:pt x="226329" y="101905"/>
                </a:lnTo>
                <a:lnTo>
                  <a:pt x="225171" y="100317"/>
                </a:lnTo>
                <a:lnTo>
                  <a:pt x="224398" y="98306"/>
                </a:lnTo>
                <a:lnTo>
                  <a:pt x="222931" y="96965"/>
                </a:lnTo>
                <a:lnTo>
                  <a:pt x="221000" y="96072"/>
                </a:lnTo>
                <a:lnTo>
                  <a:pt x="216315" y="95079"/>
                </a:lnTo>
                <a:lnTo>
                  <a:pt x="208322" y="94520"/>
                </a:lnTo>
                <a:lnTo>
                  <a:pt x="199921" y="94354"/>
                </a:lnTo>
                <a:lnTo>
                  <a:pt x="117126" y="94284"/>
                </a:lnTo>
                <a:lnTo>
                  <a:pt x="114268" y="95237"/>
                </a:lnTo>
                <a:lnTo>
                  <a:pt x="108554" y="98836"/>
                </a:lnTo>
                <a:lnTo>
                  <a:pt x="102839" y="101070"/>
                </a:lnTo>
                <a:lnTo>
                  <a:pt x="99981" y="101665"/>
                </a:lnTo>
                <a:lnTo>
                  <a:pt x="94266" y="104868"/>
                </a:lnTo>
                <a:lnTo>
                  <a:pt x="88551" y="109466"/>
                </a:lnTo>
                <a:lnTo>
                  <a:pt x="82836" y="114684"/>
                </a:lnTo>
                <a:lnTo>
                  <a:pt x="79978" y="116457"/>
                </a:lnTo>
                <a:lnTo>
                  <a:pt x="74264" y="118427"/>
                </a:lnTo>
                <a:lnTo>
                  <a:pt x="71406" y="120857"/>
                </a:lnTo>
                <a:lnTo>
                  <a:pt x="65691" y="128637"/>
                </a:lnTo>
                <a:lnTo>
                  <a:pt x="62833" y="131474"/>
                </a:lnTo>
                <a:lnTo>
                  <a:pt x="59976" y="133365"/>
                </a:lnTo>
                <a:lnTo>
                  <a:pt x="57119" y="134626"/>
                </a:lnTo>
                <a:lnTo>
                  <a:pt x="54261" y="137371"/>
                </a:lnTo>
                <a:lnTo>
                  <a:pt x="48546" y="145502"/>
                </a:lnTo>
                <a:lnTo>
                  <a:pt x="42831" y="152925"/>
                </a:lnTo>
                <a:lnTo>
                  <a:pt x="37116" y="159399"/>
                </a:lnTo>
                <a:lnTo>
                  <a:pt x="31401" y="165452"/>
                </a:lnTo>
                <a:lnTo>
                  <a:pt x="29496" y="169352"/>
                </a:lnTo>
                <a:lnTo>
                  <a:pt x="25862" y="183943"/>
                </a:lnTo>
                <a:lnTo>
                  <a:pt x="21637" y="194775"/>
                </a:lnTo>
                <a:lnTo>
                  <a:pt x="16584" y="203400"/>
                </a:lnTo>
                <a:lnTo>
                  <a:pt x="13903" y="207033"/>
                </a:lnTo>
                <a:lnTo>
                  <a:pt x="12116" y="211360"/>
                </a:lnTo>
                <a:lnTo>
                  <a:pt x="10130" y="221248"/>
                </a:lnTo>
                <a:lnTo>
                  <a:pt x="9247" y="231993"/>
                </a:lnTo>
                <a:lnTo>
                  <a:pt x="8855" y="242166"/>
                </a:lnTo>
                <a:lnTo>
                  <a:pt x="8681" y="249862"/>
                </a:lnTo>
                <a:lnTo>
                  <a:pt x="7681" y="253248"/>
                </a:lnTo>
                <a:lnTo>
                  <a:pt x="2677" y="263517"/>
                </a:lnTo>
                <a:lnTo>
                  <a:pt x="1172" y="273004"/>
                </a:lnTo>
                <a:lnTo>
                  <a:pt x="325" y="284504"/>
                </a:lnTo>
                <a:lnTo>
                  <a:pt x="74" y="293944"/>
                </a:lnTo>
                <a:lnTo>
                  <a:pt x="0" y="302774"/>
                </a:lnTo>
                <a:lnTo>
                  <a:pt x="942" y="305667"/>
                </a:lnTo>
                <a:lnTo>
                  <a:pt x="5866" y="314291"/>
                </a:lnTo>
                <a:lnTo>
                  <a:pt x="8701" y="322878"/>
                </a:lnTo>
                <a:lnTo>
                  <a:pt x="12739" y="328597"/>
                </a:lnTo>
                <a:lnTo>
                  <a:pt x="15150" y="330503"/>
                </a:lnTo>
                <a:lnTo>
                  <a:pt x="17710" y="331773"/>
                </a:lnTo>
                <a:lnTo>
                  <a:pt x="20368" y="332620"/>
                </a:lnTo>
                <a:lnTo>
                  <a:pt x="25863" y="336102"/>
                </a:lnTo>
                <a:lnTo>
                  <a:pt x="34311" y="343417"/>
                </a:lnTo>
                <a:lnTo>
                  <a:pt x="37151" y="346098"/>
                </a:lnTo>
                <a:lnTo>
                  <a:pt x="39044" y="348837"/>
                </a:lnTo>
                <a:lnTo>
                  <a:pt x="41148" y="354422"/>
                </a:lnTo>
                <a:lnTo>
                  <a:pt x="42662" y="356292"/>
                </a:lnTo>
                <a:lnTo>
                  <a:pt x="44623" y="357539"/>
                </a:lnTo>
                <a:lnTo>
                  <a:pt x="46883" y="358370"/>
                </a:lnTo>
                <a:lnTo>
                  <a:pt x="51935" y="361833"/>
                </a:lnTo>
                <a:lnTo>
                  <a:pt x="54615" y="364090"/>
                </a:lnTo>
                <a:lnTo>
                  <a:pt x="57354" y="365595"/>
                </a:lnTo>
                <a:lnTo>
                  <a:pt x="62939" y="367267"/>
                </a:lnTo>
                <a:lnTo>
                  <a:pt x="71437" y="368208"/>
                </a:lnTo>
                <a:lnTo>
                  <a:pt x="79988" y="368487"/>
                </a:lnTo>
                <a:lnTo>
                  <a:pt x="114268" y="368604"/>
                </a:lnTo>
                <a:lnTo>
                  <a:pt x="117126" y="367651"/>
                </a:lnTo>
                <a:lnTo>
                  <a:pt x="122841" y="364053"/>
                </a:lnTo>
                <a:lnTo>
                  <a:pt x="131096" y="359279"/>
                </a:lnTo>
                <a:lnTo>
                  <a:pt x="135964" y="356673"/>
                </a:lnTo>
                <a:lnTo>
                  <a:pt x="143914" y="351237"/>
                </a:lnTo>
                <a:lnTo>
                  <a:pt x="147367" y="348453"/>
                </a:lnTo>
                <a:lnTo>
                  <a:pt x="151574" y="346598"/>
                </a:lnTo>
                <a:lnTo>
                  <a:pt x="156284" y="345361"/>
                </a:lnTo>
                <a:lnTo>
                  <a:pt x="161329" y="344536"/>
                </a:lnTo>
                <a:lnTo>
                  <a:pt x="166597" y="343034"/>
                </a:lnTo>
                <a:lnTo>
                  <a:pt x="172015" y="341080"/>
                </a:lnTo>
                <a:lnTo>
                  <a:pt x="177531" y="338825"/>
                </a:lnTo>
                <a:lnTo>
                  <a:pt x="182161" y="336369"/>
                </a:lnTo>
                <a:lnTo>
                  <a:pt x="189845" y="331100"/>
                </a:lnTo>
                <a:lnTo>
                  <a:pt x="196436" y="328123"/>
                </a:lnTo>
                <a:lnTo>
                  <a:pt x="199526" y="327330"/>
                </a:lnTo>
                <a:lnTo>
                  <a:pt x="204445" y="324895"/>
                </a:lnTo>
                <a:lnTo>
                  <a:pt x="210581" y="321368"/>
                </a:lnTo>
                <a:lnTo>
                  <a:pt x="217530" y="317111"/>
                </a:lnTo>
                <a:lnTo>
                  <a:pt x="223114" y="313321"/>
                </a:lnTo>
                <a:lnTo>
                  <a:pt x="227789" y="309841"/>
                </a:lnTo>
                <a:lnTo>
                  <a:pt x="235525" y="304388"/>
                </a:lnTo>
                <a:lnTo>
                  <a:pt x="242138" y="301964"/>
                </a:lnTo>
                <a:lnTo>
                  <a:pt x="248252" y="298346"/>
                </a:lnTo>
                <a:lnTo>
                  <a:pt x="254144" y="293564"/>
                </a:lnTo>
                <a:lnTo>
                  <a:pt x="259938" y="288263"/>
                </a:lnTo>
                <a:lnTo>
                  <a:pt x="261864" y="285516"/>
                </a:lnTo>
                <a:lnTo>
                  <a:pt x="264004" y="279924"/>
                </a:lnTo>
                <a:lnTo>
                  <a:pt x="265209" y="271421"/>
                </a:lnTo>
                <a:lnTo>
                  <a:pt x="266330" y="269525"/>
                </a:lnTo>
                <a:lnTo>
                  <a:pt x="268031" y="268262"/>
                </a:lnTo>
                <a:lnTo>
                  <a:pt x="270117" y="267419"/>
                </a:lnTo>
                <a:lnTo>
                  <a:pt x="271508" y="264953"/>
                </a:lnTo>
                <a:lnTo>
                  <a:pt x="273052" y="257132"/>
                </a:lnTo>
                <a:lnTo>
                  <a:pt x="273739" y="247306"/>
                </a:lnTo>
                <a:lnTo>
                  <a:pt x="274126" y="233604"/>
                </a:lnTo>
                <a:lnTo>
                  <a:pt x="274274" y="205164"/>
                </a:lnTo>
                <a:lnTo>
                  <a:pt x="274279" y="199637"/>
                </a:lnTo>
                <a:lnTo>
                  <a:pt x="273329" y="193094"/>
                </a:lnTo>
                <a:lnTo>
                  <a:pt x="271744" y="185875"/>
                </a:lnTo>
                <a:lnTo>
                  <a:pt x="269735" y="178205"/>
                </a:lnTo>
                <a:lnTo>
                  <a:pt x="267442" y="171186"/>
                </a:lnTo>
                <a:lnTo>
                  <a:pt x="264962" y="164603"/>
                </a:lnTo>
                <a:lnTo>
                  <a:pt x="262356" y="158308"/>
                </a:lnTo>
                <a:lnTo>
                  <a:pt x="259666" y="152207"/>
                </a:lnTo>
                <a:lnTo>
                  <a:pt x="254137" y="140348"/>
                </a:lnTo>
                <a:lnTo>
                  <a:pt x="251329" y="133566"/>
                </a:lnTo>
                <a:lnTo>
                  <a:pt x="248505" y="126187"/>
                </a:lnTo>
                <a:lnTo>
                  <a:pt x="245670" y="118411"/>
                </a:lnTo>
                <a:lnTo>
                  <a:pt x="241874" y="111321"/>
                </a:lnTo>
                <a:lnTo>
                  <a:pt x="237439" y="104690"/>
                </a:lnTo>
                <a:lnTo>
                  <a:pt x="232577" y="98364"/>
                </a:lnTo>
                <a:lnTo>
                  <a:pt x="228384" y="92242"/>
                </a:lnTo>
                <a:lnTo>
                  <a:pt x="224635" y="86255"/>
                </a:lnTo>
                <a:lnTo>
                  <a:pt x="221184" y="80359"/>
                </a:lnTo>
                <a:lnTo>
                  <a:pt x="216978" y="75476"/>
                </a:lnTo>
                <a:lnTo>
                  <a:pt x="212269" y="71268"/>
                </a:lnTo>
                <a:lnTo>
                  <a:pt x="207225" y="67510"/>
                </a:lnTo>
                <a:lnTo>
                  <a:pt x="201957" y="62148"/>
                </a:lnTo>
                <a:lnTo>
                  <a:pt x="196540" y="55715"/>
                </a:lnTo>
                <a:lnTo>
                  <a:pt x="191024" y="48569"/>
                </a:lnTo>
                <a:lnTo>
                  <a:pt x="186393" y="42852"/>
                </a:lnTo>
                <a:lnTo>
                  <a:pt x="178709" y="33961"/>
                </a:lnTo>
                <a:lnTo>
                  <a:pt x="173421" y="30256"/>
                </a:lnTo>
                <a:lnTo>
                  <a:pt x="167039" y="26834"/>
                </a:lnTo>
                <a:lnTo>
                  <a:pt x="159926" y="23600"/>
                </a:lnTo>
                <a:lnTo>
                  <a:pt x="155185" y="20492"/>
                </a:lnTo>
                <a:lnTo>
                  <a:pt x="152023" y="17467"/>
                </a:lnTo>
                <a:lnTo>
                  <a:pt x="149916" y="14498"/>
                </a:lnTo>
                <a:lnTo>
                  <a:pt x="142494" y="8659"/>
                </a:lnTo>
                <a:lnTo>
                  <a:pt x="137848" y="5768"/>
                </a:lnTo>
                <a:lnTo>
                  <a:pt x="130146" y="2556"/>
                </a:lnTo>
                <a:lnTo>
                  <a:pt x="123548" y="1129"/>
                </a:lnTo>
                <a:lnTo>
                  <a:pt x="117440" y="495"/>
                </a:lnTo>
                <a:lnTo>
                  <a:pt x="111551" y="212"/>
                </a:lnTo>
                <a:lnTo>
                  <a:pt x="105758" y="87"/>
                </a:lnTo>
                <a:lnTo>
                  <a:pt x="86866" y="0"/>
                </a:lnTo>
                <a:lnTo>
                  <a:pt x="83617" y="948"/>
                </a:lnTo>
                <a:lnTo>
                  <a:pt x="81452" y="2533"/>
                </a:lnTo>
                <a:lnTo>
                  <a:pt x="73426" y="11920"/>
                </a:lnTo>
                <a:lnTo>
                  <a:pt x="70847" y="13657"/>
                </a:lnTo>
                <a:lnTo>
                  <a:pt x="65443" y="15588"/>
                </a:lnTo>
                <a:lnTo>
                  <a:pt x="62668" y="18008"/>
                </a:lnTo>
                <a:lnTo>
                  <a:pt x="57045" y="25776"/>
                </a:lnTo>
                <a:lnTo>
                  <a:pt x="48524" y="36309"/>
                </a:lnTo>
                <a:lnTo>
                  <a:pt x="42822" y="45023"/>
                </a:lnTo>
                <a:lnTo>
                  <a:pt x="38065" y="54293"/>
                </a:lnTo>
                <a:lnTo>
                  <a:pt x="34434" y="64867"/>
                </a:lnTo>
                <a:lnTo>
                  <a:pt x="27749" y="74985"/>
                </a:lnTo>
                <a:lnTo>
                  <a:pt x="22476" y="84437"/>
                </a:lnTo>
                <a:lnTo>
                  <a:pt x="19497" y="94988"/>
                </a:lnTo>
                <a:lnTo>
                  <a:pt x="18172" y="105075"/>
                </a:lnTo>
                <a:lnTo>
                  <a:pt x="17584" y="112733"/>
                </a:lnTo>
                <a:lnTo>
                  <a:pt x="17323" y="121851"/>
                </a:lnTo>
                <a:lnTo>
                  <a:pt x="17117" y="177184"/>
                </a:lnTo>
                <a:lnTo>
                  <a:pt x="18068" y="181936"/>
                </a:lnTo>
                <a:lnTo>
                  <a:pt x="21666" y="189756"/>
                </a:lnTo>
                <a:lnTo>
                  <a:pt x="29046" y="204064"/>
                </a:lnTo>
                <a:lnTo>
                  <a:pt x="31942" y="212290"/>
                </a:lnTo>
                <a:lnTo>
                  <a:pt x="32714" y="215818"/>
                </a:lnTo>
                <a:lnTo>
                  <a:pt x="35134" y="219122"/>
                </a:lnTo>
                <a:lnTo>
                  <a:pt x="42903" y="225333"/>
                </a:lnTo>
                <a:lnTo>
                  <a:pt x="50165" y="231268"/>
                </a:lnTo>
                <a:lnTo>
                  <a:pt x="56568" y="237081"/>
                </a:lnTo>
                <a:lnTo>
                  <a:pt x="62589" y="242840"/>
                </a:lnTo>
                <a:lnTo>
                  <a:pt x="65528" y="244756"/>
                </a:lnTo>
                <a:lnTo>
                  <a:pt x="71333" y="246886"/>
                </a:lnTo>
                <a:lnTo>
                  <a:pt x="77089" y="250372"/>
                </a:lnTo>
                <a:lnTo>
                  <a:pt x="83774" y="255097"/>
                </a:lnTo>
                <a:lnTo>
                  <a:pt x="88224" y="257690"/>
                </a:lnTo>
                <a:lnTo>
                  <a:pt x="93096" y="260372"/>
                </a:lnTo>
                <a:lnTo>
                  <a:pt x="101049" y="263351"/>
                </a:lnTo>
                <a:lnTo>
                  <a:pt x="107758" y="264675"/>
                </a:lnTo>
                <a:lnTo>
                  <a:pt x="113915" y="265264"/>
                </a:lnTo>
                <a:lnTo>
                  <a:pt x="119827" y="265525"/>
                </a:lnTo>
                <a:lnTo>
                  <a:pt x="128509" y="265673"/>
                </a:lnTo>
                <a:lnTo>
                  <a:pt x="144528" y="265722"/>
                </a:lnTo>
                <a:lnTo>
                  <a:pt x="147776" y="264774"/>
                </a:lnTo>
                <a:lnTo>
                  <a:pt x="149942" y="263189"/>
                </a:lnTo>
                <a:lnTo>
                  <a:pt x="157969" y="253802"/>
                </a:lnTo>
                <a:lnTo>
                  <a:pt x="161500" y="252064"/>
                </a:lnTo>
                <a:lnTo>
                  <a:pt x="165758" y="250906"/>
                </a:lnTo>
                <a:lnTo>
                  <a:pt x="170503" y="250134"/>
                </a:lnTo>
                <a:lnTo>
                  <a:pt x="178314" y="246736"/>
                </a:lnTo>
                <a:lnTo>
                  <a:pt x="184961" y="242051"/>
                </a:lnTo>
                <a:lnTo>
                  <a:pt x="191090" y="236793"/>
                </a:lnTo>
                <a:lnTo>
                  <a:pt x="196989" y="231282"/>
                </a:lnTo>
                <a:lnTo>
                  <a:pt x="199895" y="228479"/>
                </a:lnTo>
                <a:lnTo>
                  <a:pt x="201833" y="225657"/>
                </a:lnTo>
                <a:lnTo>
                  <a:pt x="203986" y="219983"/>
                </a:lnTo>
                <a:lnTo>
                  <a:pt x="205368" y="208578"/>
                </a:lnTo>
                <a:lnTo>
                  <a:pt x="205642" y="197153"/>
                </a:lnTo>
                <a:lnTo>
                  <a:pt x="205664" y="194296"/>
                </a:lnTo>
                <a:lnTo>
                  <a:pt x="204726" y="192392"/>
                </a:lnTo>
                <a:lnTo>
                  <a:pt x="203148" y="191122"/>
                </a:lnTo>
                <a:lnTo>
                  <a:pt x="201145" y="190275"/>
                </a:lnTo>
                <a:lnTo>
                  <a:pt x="193772" y="189084"/>
                </a:lnTo>
                <a:lnTo>
                  <a:pt x="192037" y="187964"/>
                </a:lnTo>
                <a:lnTo>
                  <a:pt x="190879" y="186265"/>
                </a:lnTo>
                <a:lnTo>
                  <a:pt x="190107" y="184180"/>
                </a:lnTo>
                <a:lnTo>
                  <a:pt x="188640" y="182790"/>
                </a:lnTo>
                <a:lnTo>
                  <a:pt x="186710" y="181863"/>
                </a:lnTo>
                <a:lnTo>
                  <a:pt x="184470" y="181245"/>
                </a:lnTo>
                <a:lnTo>
                  <a:pt x="182025" y="181786"/>
                </a:lnTo>
                <a:lnTo>
                  <a:pt x="176767" y="184927"/>
                </a:lnTo>
                <a:lnTo>
                  <a:pt x="171256" y="192037"/>
                </a:lnTo>
                <a:lnTo>
                  <a:pt x="166584" y="200595"/>
                </a:lnTo>
                <a:lnTo>
                  <a:pt x="163001" y="211721"/>
                </a:lnTo>
                <a:lnTo>
                  <a:pt x="158787" y="221408"/>
                </a:lnTo>
                <a:lnTo>
                  <a:pt x="156279" y="232064"/>
                </a:lnTo>
                <a:lnTo>
                  <a:pt x="155165" y="242197"/>
                </a:lnTo>
                <a:lnTo>
                  <a:pt x="154538" y="253257"/>
                </a:lnTo>
                <a:lnTo>
                  <a:pt x="154391" y="259554"/>
                </a:lnTo>
                <a:lnTo>
                  <a:pt x="156257" y="263519"/>
                </a:lnTo>
                <a:lnTo>
                  <a:pt x="167032" y="278201"/>
                </a:lnTo>
                <a:lnTo>
                  <a:pt x="173596" y="289056"/>
                </a:lnTo>
                <a:lnTo>
                  <a:pt x="176681" y="292712"/>
                </a:lnTo>
                <a:lnTo>
                  <a:pt x="179689" y="295149"/>
                </a:lnTo>
                <a:lnTo>
                  <a:pt x="185572" y="298810"/>
                </a:lnTo>
                <a:lnTo>
                  <a:pt x="191362" y="303612"/>
                </a:lnTo>
                <a:lnTo>
                  <a:pt x="197110" y="308922"/>
                </a:lnTo>
                <a:lnTo>
                  <a:pt x="199976" y="311671"/>
                </a:lnTo>
                <a:lnTo>
                  <a:pt x="203792" y="313504"/>
                </a:lnTo>
                <a:lnTo>
                  <a:pt x="208241" y="314726"/>
                </a:lnTo>
                <a:lnTo>
                  <a:pt x="213112" y="315541"/>
                </a:lnTo>
                <a:lnTo>
                  <a:pt x="221064" y="316445"/>
                </a:lnTo>
                <a:lnTo>
                  <a:pt x="227774" y="316848"/>
                </a:lnTo>
                <a:lnTo>
                  <a:pt x="233930" y="317026"/>
                </a:lnTo>
                <a:lnTo>
                  <a:pt x="236905" y="316122"/>
                </a:lnTo>
                <a:lnTo>
                  <a:pt x="242751" y="312576"/>
                </a:lnTo>
                <a:lnTo>
                  <a:pt x="248525" y="310365"/>
                </a:lnTo>
                <a:lnTo>
                  <a:pt x="251397" y="309776"/>
                </a:lnTo>
                <a:lnTo>
                  <a:pt x="253313" y="308431"/>
                </a:lnTo>
                <a:lnTo>
                  <a:pt x="254590" y="306581"/>
                </a:lnTo>
                <a:lnTo>
                  <a:pt x="255441" y="304395"/>
                </a:lnTo>
                <a:lnTo>
                  <a:pt x="256961" y="302939"/>
                </a:lnTo>
                <a:lnTo>
                  <a:pt x="258927" y="301967"/>
                </a:lnTo>
                <a:lnTo>
                  <a:pt x="261190" y="301320"/>
                </a:lnTo>
                <a:lnTo>
                  <a:pt x="262699" y="299936"/>
                </a:lnTo>
                <a:lnTo>
                  <a:pt x="263704" y="298060"/>
                </a:lnTo>
                <a:lnTo>
                  <a:pt x="264375" y="295858"/>
                </a:lnTo>
                <a:lnTo>
                  <a:pt x="263869" y="294389"/>
                </a:lnTo>
                <a:lnTo>
                  <a:pt x="262580" y="293410"/>
                </a:lnTo>
                <a:lnTo>
                  <a:pt x="258607" y="292322"/>
                </a:lnTo>
                <a:lnTo>
                  <a:pt x="251016" y="291710"/>
                </a:lnTo>
                <a:lnTo>
                  <a:pt x="242734" y="291528"/>
                </a:lnTo>
                <a:lnTo>
                  <a:pt x="237087" y="291486"/>
                </a:lnTo>
                <a:lnTo>
                  <a:pt x="235200" y="290522"/>
                </a:lnTo>
                <a:lnTo>
                  <a:pt x="233942" y="288927"/>
                </a:lnTo>
                <a:lnTo>
                  <a:pt x="233103" y="286911"/>
                </a:lnTo>
                <a:lnTo>
                  <a:pt x="231592" y="285567"/>
                </a:lnTo>
                <a:lnTo>
                  <a:pt x="229631" y="284671"/>
                </a:lnTo>
                <a:lnTo>
                  <a:pt x="224913" y="283676"/>
                </a:lnTo>
                <a:lnTo>
                  <a:pt x="222322" y="283411"/>
                </a:lnTo>
                <a:lnTo>
                  <a:pt x="214281" y="282880"/>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609"/>
          <p:cNvSpPr/>
          <p:nvPr/>
        </p:nvSpPr>
        <p:spPr>
          <a:xfrm>
            <a:off x="3020377" y="3214687"/>
            <a:ext cx="814388" cy="1165861"/>
          </a:xfrm>
          <a:custGeom>
            <a:avLst/>
            <a:gdLst/>
            <a:ahLst/>
            <a:cxnLst/>
            <a:rect l="0" t="0" r="0" b="0"/>
            <a:pathLst>
              <a:path w="814388" h="1165861">
                <a:moveTo>
                  <a:pt x="677227" y="368617"/>
                </a:moveTo>
                <a:lnTo>
                  <a:pt x="677227" y="356686"/>
                </a:lnTo>
                <a:lnTo>
                  <a:pt x="676275" y="354948"/>
                </a:lnTo>
                <a:lnTo>
                  <a:pt x="674688" y="353790"/>
                </a:lnTo>
                <a:lnTo>
                  <a:pt x="672677" y="353017"/>
                </a:lnTo>
                <a:lnTo>
                  <a:pt x="671336" y="351550"/>
                </a:lnTo>
                <a:lnTo>
                  <a:pt x="670442" y="349619"/>
                </a:lnTo>
                <a:lnTo>
                  <a:pt x="669449" y="344934"/>
                </a:lnTo>
                <a:lnTo>
                  <a:pt x="667772" y="316757"/>
                </a:lnTo>
                <a:lnTo>
                  <a:pt x="662785" y="303510"/>
                </a:lnTo>
                <a:lnTo>
                  <a:pt x="659367" y="277157"/>
                </a:lnTo>
                <a:lnTo>
                  <a:pt x="653344" y="259147"/>
                </a:lnTo>
                <a:lnTo>
                  <a:pt x="652733" y="255632"/>
                </a:lnTo>
                <a:lnTo>
                  <a:pt x="649513" y="249187"/>
                </a:lnTo>
                <a:lnTo>
                  <a:pt x="647321" y="246135"/>
                </a:lnTo>
                <a:lnTo>
                  <a:pt x="644886" y="237663"/>
                </a:lnTo>
                <a:lnTo>
                  <a:pt x="644236" y="232737"/>
                </a:lnTo>
                <a:lnTo>
                  <a:pt x="642851" y="229453"/>
                </a:lnTo>
                <a:lnTo>
                  <a:pt x="640975" y="227264"/>
                </a:lnTo>
                <a:lnTo>
                  <a:pt x="638772" y="225804"/>
                </a:lnTo>
                <a:lnTo>
                  <a:pt x="637303" y="222926"/>
                </a:lnTo>
                <a:lnTo>
                  <a:pt x="634283" y="210726"/>
                </a:lnTo>
                <a:lnTo>
                  <a:pt x="630201" y="203829"/>
                </a:lnTo>
                <a:lnTo>
                  <a:pt x="614248" y="181270"/>
                </a:lnTo>
                <a:lnTo>
                  <a:pt x="611136" y="173275"/>
                </a:lnTo>
                <a:lnTo>
                  <a:pt x="610307" y="169809"/>
                </a:lnTo>
                <a:lnTo>
                  <a:pt x="607849" y="166546"/>
                </a:lnTo>
                <a:lnTo>
                  <a:pt x="600037" y="160381"/>
                </a:lnTo>
                <a:lnTo>
                  <a:pt x="597192" y="156450"/>
                </a:lnTo>
                <a:lnTo>
                  <a:pt x="585158" y="126369"/>
                </a:lnTo>
                <a:lnTo>
                  <a:pt x="574233" y="112133"/>
                </a:lnTo>
                <a:lnTo>
                  <a:pt x="551492" y="88610"/>
                </a:lnTo>
                <a:lnTo>
                  <a:pt x="541971" y="80018"/>
                </a:lnTo>
                <a:lnTo>
                  <a:pt x="521256" y="65724"/>
                </a:lnTo>
                <a:lnTo>
                  <a:pt x="500132" y="46673"/>
                </a:lnTo>
                <a:lnTo>
                  <a:pt x="491511" y="43039"/>
                </a:lnTo>
                <a:lnTo>
                  <a:pt x="468455" y="28340"/>
                </a:lnTo>
                <a:lnTo>
                  <a:pt x="461250" y="22755"/>
                </a:lnTo>
                <a:lnTo>
                  <a:pt x="457042" y="20885"/>
                </a:lnTo>
                <a:lnTo>
                  <a:pt x="442972" y="17301"/>
                </a:lnTo>
                <a:lnTo>
                  <a:pt x="432347" y="11582"/>
                </a:lnTo>
                <a:lnTo>
                  <a:pt x="426152" y="9910"/>
                </a:lnTo>
                <a:lnTo>
                  <a:pt x="417309" y="8969"/>
                </a:lnTo>
                <a:lnTo>
                  <a:pt x="414413" y="7884"/>
                </a:lnTo>
                <a:lnTo>
                  <a:pt x="405787" y="2760"/>
                </a:lnTo>
                <a:lnTo>
                  <a:pt x="400060" y="1226"/>
                </a:lnTo>
                <a:lnTo>
                  <a:pt x="374651" y="48"/>
                </a:lnTo>
                <a:lnTo>
                  <a:pt x="278439" y="0"/>
                </a:lnTo>
                <a:lnTo>
                  <a:pt x="266308" y="2540"/>
                </a:lnTo>
                <a:lnTo>
                  <a:pt x="242998" y="11932"/>
                </a:lnTo>
                <a:lnTo>
                  <a:pt x="231507" y="14828"/>
                </a:lnTo>
                <a:lnTo>
                  <a:pt x="208607" y="16688"/>
                </a:lnTo>
                <a:lnTo>
                  <a:pt x="204794" y="17793"/>
                </a:lnTo>
                <a:lnTo>
                  <a:pt x="202252" y="19482"/>
                </a:lnTo>
                <a:lnTo>
                  <a:pt x="200557" y="21560"/>
                </a:lnTo>
                <a:lnTo>
                  <a:pt x="197522" y="22946"/>
                </a:lnTo>
                <a:lnTo>
                  <a:pt x="185102" y="25849"/>
                </a:lnTo>
                <a:lnTo>
                  <a:pt x="160039" y="40267"/>
                </a:lnTo>
                <a:lnTo>
                  <a:pt x="140270" y="56221"/>
                </a:lnTo>
                <a:lnTo>
                  <a:pt x="134415" y="58325"/>
                </a:lnTo>
                <a:lnTo>
                  <a:pt x="132472" y="59838"/>
                </a:lnTo>
                <a:lnTo>
                  <a:pt x="131177" y="61800"/>
                </a:lnTo>
                <a:lnTo>
                  <a:pt x="130314" y="64060"/>
                </a:lnTo>
                <a:lnTo>
                  <a:pt x="128786" y="65567"/>
                </a:lnTo>
                <a:lnTo>
                  <a:pt x="126815" y="66571"/>
                </a:lnTo>
                <a:lnTo>
                  <a:pt x="124548" y="67241"/>
                </a:lnTo>
                <a:lnTo>
                  <a:pt x="123037" y="68640"/>
                </a:lnTo>
                <a:lnTo>
                  <a:pt x="122030" y="70525"/>
                </a:lnTo>
                <a:lnTo>
                  <a:pt x="121358" y="72734"/>
                </a:lnTo>
                <a:lnTo>
                  <a:pt x="119958" y="74207"/>
                </a:lnTo>
                <a:lnTo>
                  <a:pt x="118072" y="75189"/>
                </a:lnTo>
                <a:lnTo>
                  <a:pt x="115862" y="75843"/>
                </a:lnTo>
                <a:lnTo>
                  <a:pt x="110867" y="79111"/>
                </a:lnTo>
                <a:lnTo>
                  <a:pt x="108201" y="81316"/>
                </a:lnTo>
                <a:lnTo>
                  <a:pt x="106424" y="83738"/>
                </a:lnTo>
                <a:lnTo>
                  <a:pt x="104450" y="88969"/>
                </a:lnTo>
                <a:lnTo>
                  <a:pt x="102971" y="90745"/>
                </a:lnTo>
                <a:lnTo>
                  <a:pt x="101032" y="91929"/>
                </a:lnTo>
                <a:lnTo>
                  <a:pt x="98787" y="92719"/>
                </a:lnTo>
                <a:lnTo>
                  <a:pt x="97291" y="94198"/>
                </a:lnTo>
                <a:lnTo>
                  <a:pt x="96293" y="96136"/>
                </a:lnTo>
                <a:lnTo>
                  <a:pt x="95628" y="98381"/>
                </a:lnTo>
                <a:lnTo>
                  <a:pt x="92349" y="103415"/>
                </a:lnTo>
                <a:lnTo>
                  <a:pt x="90141" y="106091"/>
                </a:lnTo>
                <a:lnTo>
                  <a:pt x="88669" y="108827"/>
                </a:lnTo>
                <a:lnTo>
                  <a:pt x="85645" y="117229"/>
                </a:lnTo>
                <a:lnTo>
                  <a:pt x="81562" y="122905"/>
                </a:lnTo>
                <a:lnTo>
                  <a:pt x="79140" y="124799"/>
                </a:lnTo>
                <a:lnTo>
                  <a:pt x="76572" y="126062"/>
                </a:lnTo>
                <a:lnTo>
                  <a:pt x="73908" y="126903"/>
                </a:lnTo>
                <a:lnTo>
                  <a:pt x="72132" y="129370"/>
                </a:lnTo>
                <a:lnTo>
                  <a:pt x="70159" y="137190"/>
                </a:lnTo>
                <a:lnTo>
                  <a:pt x="67728" y="140990"/>
                </a:lnTo>
                <a:lnTo>
                  <a:pt x="57109" y="150889"/>
                </a:lnTo>
                <a:lnTo>
                  <a:pt x="55218" y="153933"/>
                </a:lnTo>
                <a:lnTo>
                  <a:pt x="53957" y="156914"/>
                </a:lnTo>
                <a:lnTo>
                  <a:pt x="47631" y="165662"/>
                </a:lnTo>
                <a:lnTo>
                  <a:pt x="39725" y="174286"/>
                </a:lnTo>
                <a:lnTo>
                  <a:pt x="37913" y="178103"/>
                </a:lnTo>
                <a:lnTo>
                  <a:pt x="34411" y="191625"/>
                </a:lnTo>
                <a:lnTo>
                  <a:pt x="30216" y="198831"/>
                </a:lnTo>
                <a:lnTo>
                  <a:pt x="20715" y="211219"/>
                </a:lnTo>
                <a:lnTo>
                  <a:pt x="18732" y="217065"/>
                </a:lnTo>
                <a:lnTo>
                  <a:pt x="17615" y="225711"/>
                </a:lnTo>
                <a:lnTo>
                  <a:pt x="16506" y="228579"/>
                </a:lnTo>
                <a:lnTo>
                  <a:pt x="11347" y="237167"/>
                </a:lnTo>
                <a:lnTo>
                  <a:pt x="9805" y="242885"/>
                </a:lnTo>
                <a:lnTo>
                  <a:pt x="7692" y="268781"/>
                </a:lnTo>
                <a:lnTo>
                  <a:pt x="1802" y="282363"/>
                </a:lnTo>
                <a:lnTo>
                  <a:pt x="534" y="293848"/>
                </a:lnTo>
                <a:lnTo>
                  <a:pt x="21" y="329500"/>
                </a:lnTo>
                <a:lnTo>
                  <a:pt x="0" y="540212"/>
                </a:lnTo>
                <a:lnTo>
                  <a:pt x="5891" y="573434"/>
                </a:lnTo>
                <a:lnTo>
                  <a:pt x="7381" y="586965"/>
                </a:lnTo>
                <a:lnTo>
                  <a:pt x="13123" y="601868"/>
                </a:lnTo>
                <a:lnTo>
                  <a:pt x="20120" y="617065"/>
                </a:lnTo>
                <a:lnTo>
                  <a:pt x="24059" y="636330"/>
                </a:lnTo>
                <a:lnTo>
                  <a:pt x="26179" y="654103"/>
                </a:lnTo>
                <a:lnTo>
                  <a:pt x="30050" y="665680"/>
                </a:lnTo>
                <a:lnTo>
                  <a:pt x="34946" y="674636"/>
                </a:lnTo>
                <a:lnTo>
                  <a:pt x="45849" y="692696"/>
                </a:lnTo>
                <a:lnTo>
                  <a:pt x="62877" y="733290"/>
                </a:lnTo>
                <a:lnTo>
                  <a:pt x="66683" y="738415"/>
                </a:lnTo>
                <a:lnTo>
                  <a:pt x="83939" y="756024"/>
                </a:lnTo>
                <a:lnTo>
                  <a:pt x="102713" y="788815"/>
                </a:lnTo>
                <a:lnTo>
                  <a:pt x="107563" y="799212"/>
                </a:lnTo>
                <a:lnTo>
                  <a:pt x="115482" y="821303"/>
                </a:lnTo>
                <a:lnTo>
                  <a:pt x="125011" y="836356"/>
                </a:lnTo>
                <a:lnTo>
                  <a:pt x="135163" y="863983"/>
                </a:lnTo>
                <a:lnTo>
                  <a:pt x="135829" y="867454"/>
                </a:lnTo>
                <a:lnTo>
                  <a:pt x="139109" y="873850"/>
                </a:lnTo>
                <a:lnTo>
                  <a:pt x="141317" y="876889"/>
                </a:lnTo>
                <a:lnTo>
                  <a:pt x="143770" y="882806"/>
                </a:lnTo>
                <a:lnTo>
                  <a:pt x="145151" y="891492"/>
                </a:lnTo>
                <a:lnTo>
                  <a:pt x="145698" y="916091"/>
                </a:lnTo>
                <a:lnTo>
                  <a:pt x="146662" y="919337"/>
                </a:lnTo>
                <a:lnTo>
                  <a:pt x="148257" y="921502"/>
                </a:lnTo>
                <a:lnTo>
                  <a:pt x="150273" y="922944"/>
                </a:lnTo>
                <a:lnTo>
                  <a:pt x="151617" y="924859"/>
                </a:lnTo>
                <a:lnTo>
                  <a:pt x="153110" y="929526"/>
                </a:lnTo>
                <a:lnTo>
                  <a:pt x="154200" y="945906"/>
                </a:lnTo>
                <a:lnTo>
                  <a:pt x="155188" y="947787"/>
                </a:lnTo>
                <a:lnTo>
                  <a:pt x="156798" y="949040"/>
                </a:lnTo>
                <a:lnTo>
                  <a:pt x="158825" y="949876"/>
                </a:lnTo>
                <a:lnTo>
                  <a:pt x="166228" y="955603"/>
                </a:lnTo>
                <a:lnTo>
                  <a:pt x="167968" y="959014"/>
                </a:lnTo>
                <a:lnTo>
                  <a:pt x="175542" y="983587"/>
                </a:lnTo>
                <a:lnTo>
                  <a:pt x="177988" y="987194"/>
                </a:lnTo>
                <a:lnTo>
                  <a:pt x="180571" y="989600"/>
                </a:lnTo>
                <a:lnTo>
                  <a:pt x="183246" y="991203"/>
                </a:lnTo>
                <a:lnTo>
                  <a:pt x="185029" y="993225"/>
                </a:lnTo>
                <a:lnTo>
                  <a:pt x="186218" y="995525"/>
                </a:lnTo>
                <a:lnTo>
                  <a:pt x="187010" y="998011"/>
                </a:lnTo>
                <a:lnTo>
                  <a:pt x="190431" y="1003313"/>
                </a:lnTo>
                <a:lnTo>
                  <a:pt x="192676" y="1006060"/>
                </a:lnTo>
                <a:lnTo>
                  <a:pt x="194173" y="1008844"/>
                </a:lnTo>
                <a:lnTo>
                  <a:pt x="195837" y="1014478"/>
                </a:lnTo>
                <a:lnTo>
                  <a:pt x="196773" y="1023004"/>
                </a:lnTo>
                <a:lnTo>
                  <a:pt x="197857" y="1024903"/>
                </a:lnTo>
                <a:lnTo>
                  <a:pt x="199532" y="1026169"/>
                </a:lnTo>
                <a:lnTo>
                  <a:pt x="201601" y="1027013"/>
                </a:lnTo>
                <a:lnTo>
                  <a:pt x="202981" y="1028528"/>
                </a:lnTo>
                <a:lnTo>
                  <a:pt x="203901" y="1030490"/>
                </a:lnTo>
                <a:lnTo>
                  <a:pt x="204514" y="1032751"/>
                </a:lnTo>
                <a:lnTo>
                  <a:pt x="207735" y="1037803"/>
                </a:lnTo>
                <a:lnTo>
                  <a:pt x="209928" y="1040484"/>
                </a:lnTo>
                <a:lnTo>
                  <a:pt x="211389" y="1043224"/>
                </a:lnTo>
                <a:lnTo>
                  <a:pt x="214399" y="1051630"/>
                </a:lnTo>
                <a:lnTo>
                  <a:pt x="220900" y="1060153"/>
                </a:lnTo>
                <a:lnTo>
                  <a:pt x="242921" y="1082994"/>
                </a:lnTo>
                <a:lnTo>
                  <a:pt x="245768" y="1084898"/>
                </a:lnTo>
                <a:lnTo>
                  <a:pt x="251470" y="1087015"/>
                </a:lnTo>
                <a:lnTo>
                  <a:pt x="253372" y="1088532"/>
                </a:lnTo>
                <a:lnTo>
                  <a:pt x="254640" y="1090495"/>
                </a:lnTo>
                <a:lnTo>
                  <a:pt x="255485" y="1092757"/>
                </a:lnTo>
                <a:lnTo>
                  <a:pt x="257001" y="1094265"/>
                </a:lnTo>
                <a:lnTo>
                  <a:pt x="258964" y="1095270"/>
                </a:lnTo>
                <a:lnTo>
                  <a:pt x="261225" y="1095940"/>
                </a:lnTo>
                <a:lnTo>
                  <a:pt x="266277" y="1099225"/>
                </a:lnTo>
                <a:lnTo>
                  <a:pt x="268959" y="1101434"/>
                </a:lnTo>
                <a:lnTo>
                  <a:pt x="272651" y="1102907"/>
                </a:lnTo>
                <a:lnTo>
                  <a:pt x="281833" y="1104543"/>
                </a:lnTo>
                <a:lnTo>
                  <a:pt x="285044" y="1105932"/>
                </a:lnTo>
                <a:lnTo>
                  <a:pt x="287184" y="1107811"/>
                </a:lnTo>
                <a:lnTo>
                  <a:pt x="288611" y="1110015"/>
                </a:lnTo>
                <a:lnTo>
                  <a:pt x="290515" y="1111485"/>
                </a:lnTo>
                <a:lnTo>
                  <a:pt x="292737" y="1112465"/>
                </a:lnTo>
                <a:lnTo>
                  <a:pt x="295170" y="1113118"/>
                </a:lnTo>
                <a:lnTo>
                  <a:pt x="296793" y="1114506"/>
                </a:lnTo>
                <a:lnTo>
                  <a:pt x="297874" y="1116385"/>
                </a:lnTo>
                <a:lnTo>
                  <a:pt x="298595" y="1118589"/>
                </a:lnTo>
                <a:lnTo>
                  <a:pt x="300981" y="1120058"/>
                </a:lnTo>
                <a:lnTo>
                  <a:pt x="312488" y="1123079"/>
                </a:lnTo>
                <a:lnTo>
                  <a:pt x="322353" y="1128631"/>
                </a:lnTo>
                <a:lnTo>
                  <a:pt x="328370" y="1130264"/>
                </a:lnTo>
                <a:lnTo>
                  <a:pt x="345736" y="1131455"/>
                </a:lnTo>
                <a:lnTo>
                  <a:pt x="348601" y="1132446"/>
                </a:lnTo>
                <a:lnTo>
                  <a:pt x="354324" y="1136087"/>
                </a:lnTo>
                <a:lnTo>
                  <a:pt x="365759" y="1145233"/>
                </a:lnTo>
                <a:lnTo>
                  <a:pt x="371474" y="1147168"/>
                </a:lnTo>
                <a:lnTo>
                  <a:pt x="388796" y="1149362"/>
                </a:lnTo>
                <a:lnTo>
                  <a:pt x="402378" y="1155440"/>
                </a:lnTo>
                <a:lnTo>
                  <a:pt x="405412" y="1156056"/>
                </a:lnTo>
                <a:lnTo>
                  <a:pt x="411323" y="1159280"/>
                </a:lnTo>
                <a:lnTo>
                  <a:pt x="414233" y="1161473"/>
                </a:lnTo>
                <a:lnTo>
                  <a:pt x="420006" y="1163910"/>
                </a:lnTo>
                <a:lnTo>
                  <a:pt x="428611" y="1165282"/>
                </a:lnTo>
                <a:lnTo>
                  <a:pt x="451484" y="1165838"/>
                </a:lnTo>
                <a:lnTo>
                  <a:pt x="564227" y="1165860"/>
                </a:lnTo>
                <a:lnTo>
                  <a:pt x="574935" y="1163320"/>
                </a:lnTo>
                <a:lnTo>
                  <a:pt x="586044" y="1159969"/>
                </a:lnTo>
                <a:lnTo>
                  <a:pt x="602056" y="1157129"/>
                </a:lnTo>
                <a:lnTo>
                  <a:pt x="614209" y="1151632"/>
                </a:lnTo>
                <a:lnTo>
                  <a:pt x="624137" y="1150011"/>
                </a:lnTo>
                <a:lnTo>
                  <a:pt x="628499" y="1147675"/>
                </a:lnTo>
                <a:lnTo>
                  <a:pt x="639189" y="1137188"/>
                </a:lnTo>
                <a:lnTo>
                  <a:pt x="642343" y="1135316"/>
                </a:lnTo>
                <a:lnTo>
                  <a:pt x="648388" y="1133235"/>
                </a:lnTo>
                <a:lnTo>
                  <a:pt x="654250" y="1132310"/>
                </a:lnTo>
                <a:lnTo>
                  <a:pt x="656194" y="1131111"/>
                </a:lnTo>
                <a:lnTo>
                  <a:pt x="657490" y="1129359"/>
                </a:lnTo>
                <a:lnTo>
                  <a:pt x="658354" y="1127239"/>
                </a:lnTo>
                <a:lnTo>
                  <a:pt x="664394" y="1122342"/>
                </a:lnTo>
                <a:lnTo>
                  <a:pt x="688273" y="1107671"/>
                </a:lnTo>
                <a:lnTo>
                  <a:pt x="695789" y="1098406"/>
                </a:lnTo>
                <a:lnTo>
                  <a:pt x="700079" y="1095173"/>
                </a:lnTo>
                <a:lnTo>
                  <a:pt x="704845" y="1093018"/>
                </a:lnTo>
                <a:lnTo>
                  <a:pt x="709926" y="1091581"/>
                </a:lnTo>
                <a:lnTo>
                  <a:pt x="713314" y="1088718"/>
                </a:lnTo>
                <a:lnTo>
                  <a:pt x="715573" y="1084905"/>
                </a:lnTo>
                <a:lnTo>
                  <a:pt x="717079" y="1080457"/>
                </a:lnTo>
                <a:lnTo>
                  <a:pt x="719987" y="1077492"/>
                </a:lnTo>
                <a:lnTo>
                  <a:pt x="723832" y="1075516"/>
                </a:lnTo>
                <a:lnTo>
                  <a:pt x="728299" y="1074198"/>
                </a:lnTo>
                <a:lnTo>
                  <a:pt x="731278" y="1072367"/>
                </a:lnTo>
                <a:lnTo>
                  <a:pt x="733264" y="1070194"/>
                </a:lnTo>
                <a:lnTo>
                  <a:pt x="734587" y="1067793"/>
                </a:lnTo>
                <a:lnTo>
                  <a:pt x="741138" y="1062585"/>
                </a:lnTo>
                <a:lnTo>
                  <a:pt x="745552" y="1059862"/>
                </a:lnTo>
                <a:lnTo>
                  <a:pt x="748495" y="1057095"/>
                </a:lnTo>
                <a:lnTo>
                  <a:pt x="750457" y="1054298"/>
                </a:lnTo>
                <a:lnTo>
                  <a:pt x="753589" y="1048649"/>
                </a:lnTo>
                <a:lnTo>
                  <a:pt x="766082" y="1034408"/>
                </a:lnTo>
                <a:lnTo>
                  <a:pt x="767896" y="1030601"/>
                </a:lnTo>
                <a:lnTo>
                  <a:pt x="771403" y="1017092"/>
                </a:lnTo>
                <a:lnTo>
                  <a:pt x="777098" y="1006634"/>
                </a:lnTo>
                <a:lnTo>
                  <a:pt x="778764" y="1000478"/>
                </a:lnTo>
                <a:lnTo>
                  <a:pt x="779703" y="991657"/>
                </a:lnTo>
                <a:lnTo>
                  <a:pt x="780787" y="988765"/>
                </a:lnTo>
                <a:lnTo>
                  <a:pt x="784531" y="983011"/>
                </a:lnTo>
                <a:lnTo>
                  <a:pt x="793744" y="971556"/>
                </a:lnTo>
                <a:lnTo>
                  <a:pt x="795687" y="965838"/>
                </a:lnTo>
                <a:lnTo>
                  <a:pt x="797038" y="951548"/>
                </a:lnTo>
                <a:lnTo>
                  <a:pt x="797106" y="948691"/>
                </a:lnTo>
                <a:lnTo>
                  <a:pt x="807820" y="915247"/>
                </a:lnTo>
                <a:lnTo>
                  <a:pt x="811468" y="905887"/>
                </a:lnTo>
                <a:lnTo>
                  <a:pt x="813523" y="895262"/>
                </a:lnTo>
                <a:lnTo>
                  <a:pt x="814354" y="859640"/>
                </a:lnTo>
                <a:lnTo>
                  <a:pt x="814387" y="751659"/>
                </a:lnTo>
                <a:lnTo>
                  <a:pt x="813435" y="748756"/>
                </a:lnTo>
                <a:lnTo>
                  <a:pt x="809837" y="742991"/>
                </a:lnTo>
                <a:lnTo>
                  <a:pt x="807602" y="734713"/>
                </a:lnTo>
                <a:lnTo>
                  <a:pt x="805920" y="709014"/>
                </a:lnTo>
                <a:lnTo>
                  <a:pt x="804932" y="706039"/>
                </a:lnTo>
                <a:lnTo>
                  <a:pt x="799944" y="697300"/>
                </a:lnTo>
                <a:lnTo>
                  <a:pt x="798443" y="691546"/>
                </a:lnTo>
                <a:lnTo>
                  <a:pt x="797598" y="682952"/>
                </a:lnTo>
                <a:lnTo>
                  <a:pt x="796527" y="680091"/>
                </a:lnTo>
                <a:lnTo>
                  <a:pt x="791422" y="671514"/>
                </a:lnTo>
                <a:lnTo>
                  <a:pt x="789893" y="665798"/>
                </a:lnTo>
                <a:lnTo>
                  <a:pt x="788533" y="663893"/>
                </a:lnTo>
                <a:lnTo>
                  <a:pt x="786673" y="662623"/>
                </a:lnTo>
                <a:lnTo>
                  <a:pt x="784482" y="661776"/>
                </a:lnTo>
                <a:lnTo>
                  <a:pt x="783020" y="660259"/>
                </a:lnTo>
                <a:lnTo>
                  <a:pt x="782046" y="658295"/>
                </a:lnTo>
                <a:lnTo>
                  <a:pt x="781396" y="656034"/>
                </a:lnTo>
                <a:lnTo>
                  <a:pt x="778135" y="650980"/>
                </a:lnTo>
                <a:lnTo>
                  <a:pt x="775931" y="648300"/>
                </a:lnTo>
                <a:lnTo>
                  <a:pt x="774463" y="645560"/>
                </a:lnTo>
                <a:lnTo>
                  <a:pt x="772831" y="639975"/>
                </a:lnTo>
                <a:lnTo>
                  <a:pt x="771639" y="622926"/>
                </a:lnTo>
                <a:lnTo>
                  <a:pt x="770649" y="621024"/>
                </a:lnTo>
                <a:lnTo>
                  <a:pt x="769036" y="619756"/>
                </a:lnTo>
                <a:lnTo>
                  <a:pt x="767008" y="618911"/>
                </a:lnTo>
                <a:lnTo>
                  <a:pt x="765656" y="617394"/>
                </a:lnTo>
                <a:lnTo>
                  <a:pt x="764755" y="615431"/>
                </a:lnTo>
                <a:lnTo>
                  <a:pt x="763754" y="610710"/>
                </a:lnTo>
                <a:lnTo>
                  <a:pt x="763058" y="597113"/>
                </a:lnTo>
                <a:lnTo>
                  <a:pt x="762070" y="594290"/>
                </a:lnTo>
                <a:lnTo>
                  <a:pt x="758433" y="588614"/>
                </a:lnTo>
                <a:lnTo>
                  <a:pt x="756182" y="580377"/>
                </a:lnTo>
                <a:lnTo>
                  <a:pt x="754411" y="545887"/>
                </a:lnTo>
                <a:lnTo>
                  <a:pt x="754389" y="537241"/>
                </a:lnTo>
                <a:lnTo>
                  <a:pt x="753434" y="535326"/>
                </a:lnTo>
                <a:lnTo>
                  <a:pt x="751845" y="534049"/>
                </a:lnTo>
                <a:lnTo>
                  <a:pt x="749832" y="533198"/>
                </a:lnTo>
                <a:lnTo>
                  <a:pt x="748491" y="531678"/>
                </a:lnTo>
                <a:lnTo>
                  <a:pt x="747596" y="529712"/>
                </a:lnTo>
                <a:lnTo>
                  <a:pt x="746602" y="524987"/>
                </a:lnTo>
                <a:lnTo>
                  <a:pt x="745912" y="511388"/>
                </a:lnTo>
                <a:lnTo>
                  <a:pt x="744925" y="509518"/>
                </a:lnTo>
                <a:lnTo>
                  <a:pt x="743314" y="508271"/>
                </a:lnTo>
                <a:lnTo>
                  <a:pt x="741288" y="507440"/>
                </a:lnTo>
                <a:lnTo>
                  <a:pt x="739937" y="505933"/>
                </a:lnTo>
                <a:lnTo>
                  <a:pt x="739036" y="503976"/>
                </a:lnTo>
                <a:lnTo>
                  <a:pt x="738035" y="499262"/>
                </a:lnTo>
                <a:lnTo>
                  <a:pt x="737239" y="462911"/>
                </a:lnTo>
                <a:lnTo>
                  <a:pt x="737235" y="437198"/>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610"/>
          <p:cNvSpPr/>
          <p:nvPr/>
        </p:nvSpPr>
        <p:spPr>
          <a:xfrm>
            <a:off x="225742" y="2281423"/>
            <a:ext cx="8898264" cy="2433453"/>
          </a:xfrm>
          <a:custGeom>
            <a:avLst/>
            <a:gdLst/>
            <a:ahLst/>
            <a:cxnLst/>
            <a:rect l="0" t="0" r="0" b="0"/>
            <a:pathLst>
              <a:path w="8898264" h="2433453">
                <a:moveTo>
                  <a:pt x="0" y="2433452"/>
                </a:moveTo>
                <a:lnTo>
                  <a:pt x="4551" y="2433452"/>
                </a:lnTo>
                <a:lnTo>
                  <a:pt x="6844" y="2432499"/>
                </a:lnTo>
                <a:lnTo>
                  <a:pt x="11932" y="2428901"/>
                </a:lnTo>
                <a:lnTo>
                  <a:pt x="15574" y="2427560"/>
                </a:lnTo>
                <a:lnTo>
                  <a:pt x="24702" y="2426071"/>
                </a:lnTo>
                <a:lnTo>
                  <a:pt x="37649" y="2420329"/>
                </a:lnTo>
                <a:lnTo>
                  <a:pt x="53880" y="2412379"/>
                </a:lnTo>
                <a:lnTo>
                  <a:pt x="256456" y="2350210"/>
                </a:lnTo>
                <a:lnTo>
                  <a:pt x="545379" y="2314781"/>
                </a:lnTo>
                <a:lnTo>
                  <a:pt x="824151" y="2288421"/>
                </a:lnTo>
                <a:lnTo>
                  <a:pt x="2253266" y="2287719"/>
                </a:lnTo>
                <a:lnTo>
                  <a:pt x="2524321" y="2270784"/>
                </a:lnTo>
                <a:lnTo>
                  <a:pt x="2792079" y="2258644"/>
                </a:lnTo>
                <a:lnTo>
                  <a:pt x="3068139" y="2229336"/>
                </a:lnTo>
                <a:lnTo>
                  <a:pt x="3336056" y="2211096"/>
                </a:lnTo>
                <a:lnTo>
                  <a:pt x="3614928" y="2202238"/>
                </a:lnTo>
                <a:lnTo>
                  <a:pt x="3935538" y="2201995"/>
                </a:lnTo>
                <a:lnTo>
                  <a:pt x="4211233" y="2219046"/>
                </a:lnTo>
                <a:lnTo>
                  <a:pt x="4414546" y="2221043"/>
                </a:lnTo>
                <a:lnTo>
                  <a:pt x="4666417" y="2236145"/>
                </a:lnTo>
                <a:lnTo>
                  <a:pt x="4776194" y="2229428"/>
                </a:lnTo>
                <a:lnTo>
                  <a:pt x="4891060" y="2207664"/>
                </a:lnTo>
                <a:lnTo>
                  <a:pt x="5176350" y="2113174"/>
                </a:lnTo>
                <a:lnTo>
                  <a:pt x="5421648" y="2037172"/>
                </a:lnTo>
                <a:lnTo>
                  <a:pt x="5431802" y="2032105"/>
                </a:lnTo>
                <a:lnTo>
                  <a:pt x="5453244" y="2026476"/>
                </a:lnTo>
                <a:lnTo>
                  <a:pt x="5730853" y="1996401"/>
                </a:lnTo>
                <a:lnTo>
                  <a:pt x="6159551" y="1996254"/>
                </a:lnTo>
                <a:lnTo>
                  <a:pt x="6449792" y="1987685"/>
                </a:lnTo>
                <a:lnTo>
                  <a:pt x="6593632" y="1985142"/>
                </a:lnTo>
                <a:lnTo>
                  <a:pt x="6709142" y="1971113"/>
                </a:lnTo>
                <a:lnTo>
                  <a:pt x="6908578" y="1955356"/>
                </a:lnTo>
                <a:lnTo>
                  <a:pt x="7166752" y="1906198"/>
                </a:lnTo>
                <a:lnTo>
                  <a:pt x="7198402" y="1892101"/>
                </a:lnTo>
                <a:lnTo>
                  <a:pt x="7265686" y="1861522"/>
                </a:lnTo>
                <a:lnTo>
                  <a:pt x="7370663" y="1822857"/>
                </a:lnTo>
                <a:lnTo>
                  <a:pt x="7439912" y="1788691"/>
                </a:lnTo>
                <a:lnTo>
                  <a:pt x="7459784" y="1782037"/>
                </a:lnTo>
                <a:lnTo>
                  <a:pt x="7486105" y="1766227"/>
                </a:lnTo>
                <a:lnTo>
                  <a:pt x="7501014" y="1758765"/>
                </a:lnTo>
                <a:lnTo>
                  <a:pt x="7574009" y="1711808"/>
                </a:lnTo>
                <a:lnTo>
                  <a:pt x="7602790" y="1698379"/>
                </a:lnTo>
                <a:lnTo>
                  <a:pt x="7622163" y="1680910"/>
                </a:lnTo>
                <a:lnTo>
                  <a:pt x="7662423" y="1659135"/>
                </a:lnTo>
                <a:lnTo>
                  <a:pt x="7706494" y="1637758"/>
                </a:lnTo>
                <a:lnTo>
                  <a:pt x="7833476" y="1556512"/>
                </a:lnTo>
                <a:lnTo>
                  <a:pt x="7940289" y="1462043"/>
                </a:lnTo>
                <a:lnTo>
                  <a:pt x="8027491" y="1366064"/>
                </a:lnTo>
                <a:lnTo>
                  <a:pt x="8104083" y="1274742"/>
                </a:lnTo>
                <a:lnTo>
                  <a:pt x="8167918" y="1178159"/>
                </a:lnTo>
                <a:lnTo>
                  <a:pt x="8243172" y="1070365"/>
                </a:lnTo>
                <a:lnTo>
                  <a:pt x="8304975" y="978349"/>
                </a:lnTo>
                <a:lnTo>
                  <a:pt x="8365412" y="881272"/>
                </a:lnTo>
                <a:lnTo>
                  <a:pt x="8475421" y="696700"/>
                </a:lnTo>
                <a:lnTo>
                  <a:pt x="8549823" y="578886"/>
                </a:lnTo>
                <a:lnTo>
                  <a:pt x="8613847" y="488240"/>
                </a:lnTo>
                <a:lnTo>
                  <a:pt x="8677334" y="399327"/>
                </a:lnTo>
                <a:lnTo>
                  <a:pt x="8740223" y="307326"/>
                </a:lnTo>
                <a:lnTo>
                  <a:pt x="8793578" y="209921"/>
                </a:lnTo>
                <a:lnTo>
                  <a:pt x="8834729" y="116961"/>
                </a:lnTo>
                <a:lnTo>
                  <a:pt x="8885069" y="23574"/>
                </a:lnTo>
                <a:lnTo>
                  <a:pt x="8898263"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611"/>
          <p:cNvSpPr/>
          <p:nvPr/>
        </p:nvSpPr>
        <p:spPr>
          <a:xfrm>
            <a:off x="9544050" y="1586535"/>
            <a:ext cx="30292" cy="16523"/>
          </a:xfrm>
          <a:custGeom>
            <a:avLst/>
            <a:gdLst/>
            <a:ahLst/>
            <a:cxnLst/>
            <a:rect l="0" t="0" r="0" b="0"/>
            <a:pathLst>
              <a:path w="30292" h="16523">
                <a:moveTo>
                  <a:pt x="25073" y="15273"/>
                </a:moveTo>
                <a:lnTo>
                  <a:pt x="25440" y="13903"/>
                </a:lnTo>
                <a:lnTo>
                  <a:pt x="29721" y="6468"/>
                </a:lnTo>
                <a:lnTo>
                  <a:pt x="30291" y="4105"/>
                </a:lnTo>
                <a:lnTo>
                  <a:pt x="29719" y="2529"/>
                </a:lnTo>
                <a:lnTo>
                  <a:pt x="28385" y="1478"/>
                </a:lnTo>
                <a:lnTo>
                  <a:pt x="26544" y="778"/>
                </a:lnTo>
                <a:lnTo>
                  <a:pt x="21957" y="0"/>
                </a:lnTo>
                <a:lnTo>
                  <a:pt x="20353" y="745"/>
                </a:lnTo>
                <a:lnTo>
                  <a:pt x="19284" y="2194"/>
                </a:lnTo>
                <a:lnTo>
                  <a:pt x="18570" y="4112"/>
                </a:lnTo>
                <a:lnTo>
                  <a:pt x="12698" y="8784"/>
                </a:lnTo>
                <a:lnTo>
                  <a:pt x="0" y="1652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612"/>
          <p:cNvSpPr/>
          <p:nvPr/>
        </p:nvSpPr>
        <p:spPr>
          <a:xfrm>
            <a:off x="1228724" y="4706302"/>
            <a:ext cx="17146" cy="325756"/>
          </a:xfrm>
          <a:custGeom>
            <a:avLst/>
            <a:gdLst/>
            <a:ahLst/>
            <a:cxnLst/>
            <a:rect l="0" t="0" r="0" b="0"/>
            <a:pathLst>
              <a:path w="17146" h="325756">
                <a:moveTo>
                  <a:pt x="8573" y="0"/>
                </a:moveTo>
                <a:lnTo>
                  <a:pt x="8573" y="11932"/>
                </a:lnTo>
                <a:lnTo>
                  <a:pt x="9525" y="15574"/>
                </a:lnTo>
                <a:lnTo>
                  <a:pt x="11113" y="19908"/>
                </a:lnTo>
                <a:lnTo>
                  <a:pt x="13124" y="24702"/>
                </a:lnTo>
                <a:lnTo>
                  <a:pt x="14464" y="28851"/>
                </a:lnTo>
                <a:lnTo>
                  <a:pt x="15358" y="32569"/>
                </a:lnTo>
                <a:lnTo>
                  <a:pt x="15954" y="36000"/>
                </a:lnTo>
                <a:lnTo>
                  <a:pt x="16351" y="39240"/>
                </a:lnTo>
                <a:lnTo>
                  <a:pt x="16792" y="45380"/>
                </a:lnTo>
                <a:lnTo>
                  <a:pt x="16989" y="53824"/>
                </a:lnTo>
                <a:lnTo>
                  <a:pt x="17145" y="199558"/>
                </a:lnTo>
                <a:lnTo>
                  <a:pt x="16193" y="204476"/>
                </a:lnTo>
                <a:lnTo>
                  <a:pt x="14605" y="210612"/>
                </a:lnTo>
                <a:lnTo>
                  <a:pt x="12594" y="217561"/>
                </a:lnTo>
                <a:lnTo>
                  <a:pt x="11254" y="223146"/>
                </a:lnTo>
                <a:lnTo>
                  <a:pt x="10360" y="227821"/>
                </a:lnTo>
                <a:lnTo>
                  <a:pt x="9764" y="231891"/>
                </a:lnTo>
                <a:lnTo>
                  <a:pt x="9367" y="236509"/>
                </a:lnTo>
                <a:lnTo>
                  <a:pt x="9103" y="241492"/>
                </a:lnTo>
                <a:lnTo>
                  <a:pt x="8926" y="246720"/>
                </a:lnTo>
                <a:lnTo>
                  <a:pt x="7856" y="251157"/>
                </a:lnTo>
                <a:lnTo>
                  <a:pt x="6190" y="255069"/>
                </a:lnTo>
                <a:lnTo>
                  <a:pt x="4127" y="258629"/>
                </a:lnTo>
                <a:lnTo>
                  <a:pt x="2751" y="261954"/>
                </a:lnTo>
                <a:lnTo>
                  <a:pt x="1834" y="265124"/>
                </a:lnTo>
                <a:lnTo>
                  <a:pt x="1223" y="268189"/>
                </a:lnTo>
                <a:lnTo>
                  <a:pt x="815" y="271186"/>
                </a:lnTo>
                <a:lnTo>
                  <a:pt x="363" y="277055"/>
                </a:lnTo>
                <a:lnTo>
                  <a:pt x="108" y="285713"/>
                </a:lnTo>
                <a:lnTo>
                  <a:pt x="0" y="32575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613"/>
          <p:cNvSpPr/>
          <p:nvPr/>
        </p:nvSpPr>
        <p:spPr>
          <a:xfrm>
            <a:off x="971549" y="5143500"/>
            <a:ext cx="557214" cy="8573"/>
          </a:xfrm>
          <a:custGeom>
            <a:avLst/>
            <a:gdLst/>
            <a:ahLst/>
            <a:cxnLst/>
            <a:rect l="0" t="0" r="0" b="0"/>
            <a:pathLst>
              <a:path w="557214" h="8573">
                <a:moveTo>
                  <a:pt x="0" y="8572"/>
                </a:moveTo>
                <a:lnTo>
                  <a:pt x="507443" y="8572"/>
                </a:lnTo>
                <a:lnTo>
                  <a:pt x="509746" y="7620"/>
                </a:lnTo>
                <a:lnTo>
                  <a:pt x="511281" y="6032"/>
                </a:lnTo>
                <a:lnTo>
                  <a:pt x="512304" y="4022"/>
                </a:lnTo>
                <a:lnTo>
                  <a:pt x="513939" y="2681"/>
                </a:lnTo>
                <a:lnTo>
                  <a:pt x="515981" y="1787"/>
                </a:lnTo>
                <a:lnTo>
                  <a:pt x="518295" y="1191"/>
                </a:lnTo>
                <a:lnTo>
                  <a:pt x="520790" y="794"/>
                </a:lnTo>
                <a:lnTo>
                  <a:pt x="523406" y="529"/>
                </a:lnTo>
                <a:lnTo>
                  <a:pt x="526103" y="353"/>
                </a:lnTo>
                <a:lnTo>
                  <a:pt x="534448" y="104"/>
                </a:lnTo>
                <a:lnTo>
                  <a:pt x="557213"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614"/>
          <p:cNvSpPr/>
          <p:nvPr/>
        </p:nvSpPr>
        <p:spPr>
          <a:xfrm>
            <a:off x="1074419" y="5263517"/>
            <a:ext cx="274312" cy="325751"/>
          </a:xfrm>
          <a:custGeom>
            <a:avLst/>
            <a:gdLst/>
            <a:ahLst/>
            <a:cxnLst/>
            <a:rect l="0" t="0" r="0" b="0"/>
            <a:pathLst>
              <a:path w="274312" h="325751">
                <a:moveTo>
                  <a:pt x="25718" y="42860"/>
                </a:moveTo>
                <a:lnTo>
                  <a:pt x="30269" y="42860"/>
                </a:lnTo>
                <a:lnTo>
                  <a:pt x="31609" y="41908"/>
                </a:lnTo>
                <a:lnTo>
                  <a:pt x="32503" y="40320"/>
                </a:lnTo>
                <a:lnTo>
                  <a:pt x="33099" y="38310"/>
                </a:lnTo>
                <a:lnTo>
                  <a:pt x="36301" y="33535"/>
                </a:lnTo>
                <a:lnTo>
                  <a:pt x="38488" y="30928"/>
                </a:lnTo>
                <a:lnTo>
                  <a:pt x="41851" y="29191"/>
                </a:lnTo>
                <a:lnTo>
                  <a:pt x="45999" y="28032"/>
                </a:lnTo>
                <a:lnTo>
                  <a:pt x="50668" y="27260"/>
                </a:lnTo>
                <a:lnTo>
                  <a:pt x="53782" y="25793"/>
                </a:lnTo>
                <a:lnTo>
                  <a:pt x="55857" y="23862"/>
                </a:lnTo>
                <a:lnTo>
                  <a:pt x="57241" y="21622"/>
                </a:lnTo>
                <a:lnTo>
                  <a:pt x="63858" y="16594"/>
                </a:lnTo>
                <a:lnTo>
                  <a:pt x="72197" y="12136"/>
                </a:lnTo>
                <a:lnTo>
                  <a:pt x="79078" y="10155"/>
                </a:lnTo>
                <a:lnTo>
                  <a:pt x="85311" y="9274"/>
                </a:lnTo>
                <a:lnTo>
                  <a:pt x="91256" y="8883"/>
                </a:lnTo>
                <a:lnTo>
                  <a:pt x="97074" y="8709"/>
                </a:lnTo>
                <a:lnTo>
                  <a:pt x="105704" y="8611"/>
                </a:lnTo>
                <a:lnTo>
                  <a:pt x="108569" y="7645"/>
                </a:lnTo>
                <a:lnTo>
                  <a:pt x="114293" y="4032"/>
                </a:lnTo>
                <a:lnTo>
                  <a:pt x="122552" y="1791"/>
                </a:lnTo>
                <a:lnTo>
                  <a:pt x="127422" y="1193"/>
                </a:lnTo>
                <a:lnTo>
                  <a:pt x="135372" y="529"/>
                </a:lnTo>
                <a:lnTo>
                  <a:pt x="142081" y="234"/>
                </a:lnTo>
                <a:lnTo>
                  <a:pt x="151212" y="68"/>
                </a:lnTo>
                <a:lnTo>
                  <a:pt x="174299" y="0"/>
                </a:lnTo>
                <a:lnTo>
                  <a:pt x="176207" y="952"/>
                </a:lnTo>
                <a:lnTo>
                  <a:pt x="177479" y="2539"/>
                </a:lnTo>
                <a:lnTo>
                  <a:pt x="178327" y="4549"/>
                </a:lnTo>
                <a:lnTo>
                  <a:pt x="179845" y="5890"/>
                </a:lnTo>
                <a:lnTo>
                  <a:pt x="181809" y="6783"/>
                </a:lnTo>
                <a:lnTo>
                  <a:pt x="184071" y="7379"/>
                </a:lnTo>
                <a:lnTo>
                  <a:pt x="185579" y="8729"/>
                </a:lnTo>
                <a:lnTo>
                  <a:pt x="186585" y="10581"/>
                </a:lnTo>
                <a:lnTo>
                  <a:pt x="187255" y="12768"/>
                </a:lnTo>
                <a:lnTo>
                  <a:pt x="188654" y="14226"/>
                </a:lnTo>
                <a:lnTo>
                  <a:pt x="190540" y="15198"/>
                </a:lnTo>
                <a:lnTo>
                  <a:pt x="192749" y="15847"/>
                </a:lnTo>
                <a:lnTo>
                  <a:pt x="194222" y="17231"/>
                </a:lnTo>
                <a:lnTo>
                  <a:pt x="195204" y="19107"/>
                </a:lnTo>
                <a:lnTo>
                  <a:pt x="196295" y="23730"/>
                </a:lnTo>
                <a:lnTo>
                  <a:pt x="196780" y="28961"/>
                </a:lnTo>
                <a:lnTo>
                  <a:pt x="197862" y="31689"/>
                </a:lnTo>
                <a:lnTo>
                  <a:pt x="202983" y="40079"/>
                </a:lnTo>
                <a:lnTo>
                  <a:pt x="204515" y="45752"/>
                </a:lnTo>
                <a:lnTo>
                  <a:pt x="205377" y="54301"/>
                </a:lnTo>
                <a:lnTo>
                  <a:pt x="204546" y="56202"/>
                </a:lnTo>
                <a:lnTo>
                  <a:pt x="203039" y="57470"/>
                </a:lnTo>
                <a:lnTo>
                  <a:pt x="201082" y="58315"/>
                </a:lnTo>
                <a:lnTo>
                  <a:pt x="199777" y="59831"/>
                </a:lnTo>
                <a:lnTo>
                  <a:pt x="198908" y="61794"/>
                </a:lnTo>
                <a:lnTo>
                  <a:pt x="197941" y="66515"/>
                </a:lnTo>
                <a:lnTo>
                  <a:pt x="197512" y="71789"/>
                </a:lnTo>
                <a:lnTo>
                  <a:pt x="196445" y="73576"/>
                </a:lnTo>
                <a:lnTo>
                  <a:pt x="194781" y="74768"/>
                </a:lnTo>
                <a:lnTo>
                  <a:pt x="192719" y="75562"/>
                </a:lnTo>
                <a:lnTo>
                  <a:pt x="191344" y="77044"/>
                </a:lnTo>
                <a:lnTo>
                  <a:pt x="190428" y="78984"/>
                </a:lnTo>
                <a:lnTo>
                  <a:pt x="189817" y="81230"/>
                </a:lnTo>
                <a:lnTo>
                  <a:pt x="186598" y="86266"/>
                </a:lnTo>
                <a:lnTo>
                  <a:pt x="184407" y="88943"/>
                </a:lnTo>
                <a:lnTo>
                  <a:pt x="181993" y="90727"/>
                </a:lnTo>
                <a:lnTo>
                  <a:pt x="176771" y="92709"/>
                </a:lnTo>
                <a:lnTo>
                  <a:pt x="174997" y="94190"/>
                </a:lnTo>
                <a:lnTo>
                  <a:pt x="173815" y="96131"/>
                </a:lnTo>
                <a:lnTo>
                  <a:pt x="173027" y="98376"/>
                </a:lnTo>
                <a:lnTo>
                  <a:pt x="171549" y="99873"/>
                </a:lnTo>
                <a:lnTo>
                  <a:pt x="169611" y="100871"/>
                </a:lnTo>
                <a:lnTo>
                  <a:pt x="164918" y="101980"/>
                </a:lnTo>
                <a:lnTo>
                  <a:pt x="159657" y="102473"/>
                </a:lnTo>
                <a:lnTo>
                  <a:pt x="157873" y="103557"/>
                </a:lnTo>
                <a:lnTo>
                  <a:pt x="156684" y="105233"/>
                </a:lnTo>
                <a:lnTo>
                  <a:pt x="155891" y="107302"/>
                </a:lnTo>
                <a:lnTo>
                  <a:pt x="154410" y="108681"/>
                </a:lnTo>
                <a:lnTo>
                  <a:pt x="152470" y="109601"/>
                </a:lnTo>
                <a:lnTo>
                  <a:pt x="150224" y="110214"/>
                </a:lnTo>
                <a:lnTo>
                  <a:pt x="148727" y="109670"/>
                </a:lnTo>
                <a:lnTo>
                  <a:pt x="147729" y="108355"/>
                </a:lnTo>
                <a:lnTo>
                  <a:pt x="147064" y="106526"/>
                </a:lnTo>
                <a:lnTo>
                  <a:pt x="147573" y="105306"/>
                </a:lnTo>
                <a:lnTo>
                  <a:pt x="148864" y="104494"/>
                </a:lnTo>
                <a:lnTo>
                  <a:pt x="152840" y="103590"/>
                </a:lnTo>
                <a:lnTo>
                  <a:pt x="160433" y="103082"/>
                </a:lnTo>
                <a:lnTo>
                  <a:pt x="168715" y="102931"/>
                </a:lnTo>
                <a:lnTo>
                  <a:pt x="200027" y="102868"/>
                </a:lnTo>
                <a:lnTo>
                  <a:pt x="202884" y="103820"/>
                </a:lnTo>
                <a:lnTo>
                  <a:pt x="211456" y="108759"/>
                </a:lnTo>
                <a:lnTo>
                  <a:pt x="217170" y="110249"/>
                </a:lnTo>
                <a:lnTo>
                  <a:pt x="222885" y="110911"/>
                </a:lnTo>
                <a:lnTo>
                  <a:pt x="225743" y="111087"/>
                </a:lnTo>
                <a:lnTo>
                  <a:pt x="227648" y="112157"/>
                </a:lnTo>
                <a:lnTo>
                  <a:pt x="228918" y="113823"/>
                </a:lnTo>
                <a:lnTo>
                  <a:pt x="229764" y="115886"/>
                </a:lnTo>
                <a:lnTo>
                  <a:pt x="231282" y="117262"/>
                </a:lnTo>
                <a:lnTo>
                  <a:pt x="233245" y="118179"/>
                </a:lnTo>
                <a:lnTo>
                  <a:pt x="235507" y="118790"/>
                </a:lnTo>
                <a:lnTo>
                  <a:pt x="237015" y="120150"/>
                </a:lnTo>
                <a:lnTo>
                  <a:pt x="238020" y="122009"/>
                </a:lnTo>
                <a:lnTo>
                  <a:pt x="238690" y="124201"/>
                </a:lnTo>
                <a:lnTo>
                  <a:pt x="240090" y="125662"/>
                </a:lnTo>
                <a:lnTo>
                  <a:pt x="241975" y="126636"/>
                </a:lnTo>
                <a:lnTo>
                  <a:pt x="244184" y="127286"/>
                </a:lnTo>
                <a:lnTo>
                  <a:pt x="246610" y="129624"/>
                </a:lnTo>
                <a:lnTo>
                  <a:pt x="251845" y="137302"/>
                </a:lnTo>
                <a:lnTo>
                  <a:pt x="254806" y="144524"/>
                </a:lnTo>
                <a:lnTo>
                  <a:pt x="255596" y="147784"/>
                </a:lnTo>
                <a:lnTo>
                  <a:pt x="257075" y="149957"/>
                </a:lnTo>
                <a:lnTo>
                  <a:pt x="259014" y="151405"/>
                </a:lnTo>
                <a:lnTo>
                  <a:pt x="261258" y="152371"/>
                </a:lnTo>
                <a:lnTo>
                  <a:pt x="262755" y="153967"/>
                </a:lnTo>
                <a:lnTo>
                  <a:pt x="263753" y="155984"/>
                </a:lnTo>
                <a:lnTo>
                  <a:pt x="264861" y="160765"/>
                </a:lnTo>
                <a:lnTo>
                  <a:pt x="265485" y="168812"/>
                </a:lnTo>
                <a:lnTo>
                  <a:pt x="265631" y="174403"/>
                </a:lnTo>
                <a:lnTo>
                  <a:pt x="266622" y="176276"/>
                </a:lnTo>
                <a:lnTo>
                  <a:pt x="268236" y="177524"/>
                </a:lnTo>
                <a:lnTo>
                  <a:pt x="270264" y="178356"/>
                </a:lnTo>
                <a:lnTo>
                  <a:pt x="271616" y="179863"/>
                </a:lnTo>
                <a:lnTo>
                  <a:pt x="272518" y="181821"/>
                </a:lnTo>
                <a:lnTo>
                  <a:pt x="273519" y="186535"/>
                </a:lnTo>
                <a:lnTo>
                  <a:pt x="274083" y="194545"/>
                </a:lnTo>
                <a:lnTo>
                  <a:pt x="274250" y="202950"/>
                </a:lnTo>
                <a:lnTo>
                  <a:pt x="274311" y="217177"/>
                </a:lnTo>
                <a:lnTo>
                  <a:pt x="273362" y="220032"/>
                </a:lnTo>
                <a:lnTo>
                  <a:pt x="268427" y="228599"/>
                </a:lnTo>
                <a:lnTo>
                  <a:pt x="266939" y="234314"/>
                </a:lnTo>
                <a:lnTo>
                  <a:pt x="265589" y="236218"/>
                </a:lnTo>
                <a:lnTo>
                  <a:pt x="263737" y="237488"/>
                </a:lnTo>
                <a:lnTo>
                  <a:pt x="261550" y="238335"/>
                </a:lnTo>
                <a:lnTo>
                  <a:pt x="260092" y="239851"/>
                </a:lnTo>
                <a:lnTo>
                  <a:pt x="259120" y="241815"/>
                </a:lnTo>
                <a:lnTo>
                  <a:pt x="258472" y="244077"/>
                </a:lnTo>
                <a:lnTo>
                  <a:pt x="255211" y="249130"/>
                </a:lnTo>
                <a:lnTo>
                  <a:pt x="253009" y="251811"/>
                </a:lnTo>
                <a:lnTo>
                  <a:pt x="251540" y="255503"/>
                </a:lnTo>
                <a:lnTo>
                  <a:pt x="249908" y="264686"/>
                </a:lnTo>
                <a:lnTo>
                  <a:pt x="248521" y="267896"/>
                </a:lnTo>
                <a:lnTo>
                  <a:pt x="246643" y="270037"/>
                </a:lnTo>
                <a:lnTo>
                  <a:pt x="244439" y="271464"/>
                </a:lnTo>
                <a:lnTo>
                  <a:pt x="242969" y="273367"/>
                </a:lnTo>
                <a:lnTo>
                  <a:pt x="241990" y="275590"/>
                </a:lnTo>
                <a:lnTo>
                  <a:pt x="241337" y="278023"/>
                </a:lnTo>
                <a:lnTo>
                  <a:pt x="239949" y="279645"/>
                </a:lnTo>
                <a:lnTo>
                  <a:pt x="238071" y="280727"/>
                </a:lnTo>
                <a:lnTo>
                  <a:pt x="235867" y="281448"/>
                </a:lnTo>
                <a:lnTo>
                  <a:pt x="230877" y="284790"/>
                </a:lnTo>
                <a:lnTo>
                  <a:pt x="222713" y="292026"/>
                </a:lnTo>
                <a:lnTo>
                  <a:pt x="214262" y="300202"/>
                </a:lnTo>
                <a:lnTo>
                  <a:pt x="211422" y="303004"/>
                </a:lnTo>
                <a:lnTo>
                  <a:pt x="208575" y="304872"/>
                </a:lnTo>
                <a:lnTo>
                  <a:pt x="200019" y="308453"/>
                </a:lnTo>
                <a:lnTo>
                  <a:pt x="191451" y="314171"/>
                </a:lnTo>
                <a:lnTo>
                  <a:pt x="185737" y="315843"/>
                </a:lnTo>
                <a:lnTo>
                  <a:pt x="177165" y="316784"/>
                </a:lnTo>
                <a:lnTo>
                  <a:pt x="168910" y="317004"/>
                </a:lnTo>
                <a:lnTo>
                  <a:pt x="164042" y="317062"/>
                </a:lnTo>
                <a:lnTo>
                  <a:pt x="160797" y="318055"/>
                </a:lnTo>
                <a:lnTo>
                  <a:pt x="158633" y="319668"/>
                </a:lnTo>
                <a:lnTo>
                  <a:pt x="157190" y="321696"/>
                </a:lnTo>
                <a:lnTo>
                  <a:pt x="155276" y="323048"/>
                </a:lnTo>
                <a:lnTo>
                  <a:pt x="150609" y="324551"/>
                </a:lnTo>
                <a:lnTo>
                  <a:pt x="142820" y="325219"/>
                </a:lnTo>
                <a:lnTo>
                  <a:pt x="133961" y="325516"/>
                </a:lnTo>
                <a:lnTo>
                  <a:pt x="120512" y="325706"/>
                </a:lnTo>
                <a:lnTo>
                  <a:pt x="100042" y="325750"/>
                </a:lnTo>
                <a:lnTo>
                  <a:pt x="97175" y="324798"/>
                </a:lnTo>
                <a:lnTo>
                  <a:pt x="91449" y="321201"/>
                </a:lnTo>
                <a:lnTo>
                  <a:pt x="85729" y="318967"/>
                </a:lnTo>
                <a:lnTo>
                  <a:pt x="80012" y="317974"/>
                </a:lnTo>
                <a:lnTo>
                  <a:pt x="74296" y="317533"/>
                </a:lnTo>
                <a:lnTo>
                  <a:pt x="68581" y="317337"/>
                </a:lnTo>
                <a:lnTo>
                  <a:pt x="65723" y="317285"/>
                </a:lnTo>
                <a:lnTo>
                  <a:pt x="63818" y="316297"/>
                </a:lnTo>
                <a:lnTo>
                  <a:pt x="62548" y="314687"/>
                </a:lnTo>
                <a:lnTo>
                  <a:pt x="61701" y="312660"/>
                </a:lnTo>
                <a:lnTo>
                  <a:pt x="60184" y="311310"/>
                </a:lnTo>
                <a:lnTo>
                  <a:pt x="58221" y="310409"/>
                </a:lnTo>
                <a:lnTo>
                  <a:pt x="53499" y="309408"/>
                </a:lnTo>
                <a:lnTo>
                  <a:pt x="48225" y="308963"/>
                </a:lnTo>
                <a:lnTo>
                  <a:pt x="46438" y="307892"/>
                </a:lnTo>
                <a:lnTo>
                  <a:pt x="45246" y="306226"/>
                </a:lnTo>
                <a:lnTo>
                  <a:pt x="44452" y="304162"/>
                </a:lnTo>
                <a:lnTo>
                  <a:pt x="42970" y="302787"/>
                </a:lnTo>
                <a:lnTo>
                  <a:pt x="41029" y="301870"/>
                </a:lnTo>
                <a:lnTo>
                  <a:pt x="36333" y="300850"/>
                </a:lnTo>
                <a:lnTo>
                  <a:pt x="31071" y="300398"/>
                </a:lnTo>
                <a:lnTo>
                  <a:pt x="29286" y="299324"/>
                </a:lnTo>
                <a:lnTo>
                  <a:pt x="28097" y="297657"/>
                </a:lnTo>
                <a:lnTo>
                  <a:pt x="27304" y="295592"/>
                </a:lnTo>
                <a:lnTo>
                  <a:pt x="25823" y="294215"/>
                </a:lnTo>
                <a:lnTo>
                  <a:pt x="23883" y="293298"/>
                </a:lnTo>
                <a:lnTo>
                  <a:pt x="21637" y="292686"/>
                </a:lnTo>
                <a:lnTo>
                  <a:pt x="20140" y="291326"/>
                </a:lnTo>
                <a:lnTo>
                  <a:pt x="19142" y="289466"/>
                </a:lnTo>
                <a:lnTo>
                  <a:pt x="18476" y="287274"/>
                </a:lnTo>
                <a:lnTo>
                  <a:pt x="17080" y="285813"/>
                </a:lnTo>
                <a:lnTo>
                  <a:pt x="15197" y="284838"/>
                </a:lnTo>
                <a:lnTo>
                  <a:pt x="10564" y="283756"/>
                </a:lnTo>
                <a:lnTo>
                  <a:pt x="5330" y="283275"/>
                </a:lnTo>
                <a:lnTo>
                  <a:pt x="3554" y="282194"/>
                </a:lnTo>
                <a:lnTo>
                  <a:pt x="2369" y="280522"/>
                </a:lnTo>
                <a:lnTo>
                  <a:pt x="0" y="27431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615"/>
          <p:cNvSpPr/>
          <p:nvPr/>
        </p:nvSpPr>
        <p:spPr>
          <a:xfrm>
            <a:off x="1726326" y="5100669"/>
            <a:ext cx="89215" cy="59620"/>
          </a:xfrm>
          <a:custGeom>
            <a:avLst/>
            <a:gdLst/>
            <a:ahLst/>
            <a:cxnLst/>
            <a:rect l="0" t="0" r="0" b="0"/>
            <a:pathLst>
              <a:path w="89215" h="59620">
                <a:moveTo>
                  <a:pt x="16749" y="8541"/>
                </a:moveTo>
                <a:lnTo>
                  <a:pt x="21299" y="8541"/>
                </a:lnTo>
                <a:lnTo>
                  <a:pt x="22640" y="9493"/>
                </a:lnTo>
                <a:lnTo>
                  <a:pt x="23534" y="11081"/>
                </a:lnTo>
                <a:lnTo>
                  <a:pt x="24129" y="13092"/>
                </a:lnTo>
                <a:lnTo>
                  <a:pt x="25479" y="14432"/>
                </a:lnTo>
                <a:lnTo>
                  <a:pt x="27331" y="15326"/>
                </a:lnTo>
                <a:lnTo>
                  <a:pt x="29519" y="15922"/>
                </a:lnTo>
                <a:lnTo>
                  <a:pt x="30977" y="17271"/>
                </a:lnTo>
                <a:lnTo>
                  <a:pt x="31949" y="19124"/>
                </a:lnTo>
                <a:lnTo>
                  <a:pt x="32597" y="21311"/>
                </a:lnTo>
                <a:lnTo>
                  <a:pt x="33982" y="22769"/>
                </a:lnTo>
                <a:lnTo>
                  <a:pt x="35857" y="23741"/>
                </a:lnTo>
                <a:lnTo>
                  <a:pt x="38060" y="24389"/>
                </a:lnTo>
                <a:lnTo>
                  <a:pt x="39529" y="25774"/>
                </a:lnTo>
                <a:lnTo>
                  <a:pt x="40508" y="27650"/>
                </a:lnTo>
                <a:lnTo>
                  <a:pt x="41160" y="29853"/>
                </a:lnTo>
                <a:lnTo>
                  <a:pt x="42548" y="31321"/>
                </a:lnTo>
                <a:lnTo>
                  <a:pt x="44426" y="32300"/>
                </a:lnTo>
                <a:lnTo>
                  <a:pt x="46630" y="32953"/>
                </a:lnTo>
                <a:lnTo>
                  <a:pt x="49052" y="33388"/>
                </a:lnTo>
                <a:lnTo>
                  <a:pt x="51619" y="33678"/>
                </a:lnTo>
                <a:lnTo>
                  <a:pt x="54283" y="33871"/>
                </a:lnTo>
                <a:lnTo>
                  <a:pt x="56059" y="34953"/>
                </a:lnTo>
                <a:lnTo>
                  <a:pt x="57243" y="36626"/>
                </a:lnTo>
                <a:lnTo>
                  <a:pt x="58032" y="38694"/>
                </a:lnTo>
                <a:lnTo>
                  <a:pt x="59511" y="40073"/>
                </a:lnTo>
                <a:lnTo>
                  <a:pt x="61449" y="40993"/>
                </a:lnTo>
                <a:lnTo>
                  <a:pt x="63694" y="41605"/>
                </a:lnTo>
                <a:lnTo>
                  <a:pt x="65191" y="42966"/>
                </a:lnTo>
                <a:lnTo>
                  <a:pt x="66188" y="44826"/>
                </a:lnTo>
                <a:lnTo>
                  <a:pt x="66853" y="47019"/>
                </a:lnTo>
                <a:lnTo>
                  <a:pt x="68249" y="48480"/>
                </a:lnTo>
                <a:lnTo>
                  <a:pt x="70132" y="49455"/>
                </a:lnTo>
                <a:lnTo>
                  <a:pt x="72340" y="50104"/>
                </a:lnTo>
                <a:lnTo>
                  <a:pt x="74765" y="50537"/>
                </a:lnTo>
                <a:lnTo>
                  <a:pt x="77333" y="50826"/>
                </a:lnTo>
                <a:lnTo>
                  <a:pt x="79998" y="51018"/>
                </a:lnTo>
                <a:lnTo>
                  <a:pt x="82727" y="51147"/>
                </a:lnTo>
                <a:lnTo>
                  <a:pt x="89214" y="51327"/>
                </a:lnTo>
                <a:lnTo>
                  <a:pt x="87690" y="51369"/>
                </a:lnTo>
                <a:lnTo>
                  <a:pt x="86903" y="50428"/>
                </a:lnTo>
                <a:lnTo>
                  <a:pt x="86378" y="48848"/>
                </a:lnTo>
                <a:lnTo>
                  <a:pt x="86029" y="46842"/>
                </a:lnTo>
                <a:lnTo>
                  <a:pt x="85795" y="44552"/>
                </a:lnTo>
                <a:lnTo>
                  <a:pt x="85639" y="42074"/>
                </a:lnTo>
                <a:lnTo>
                  <a:pt x="85536" y="39468"/>
                </a:lnTo>
                <a:lnTo>
                  <a:pt x="84514" y="37732"/>
                </a:lnTo>
                <a:lnTo>
                  <a:pt x="82881" y="36574"/>
                </a:lnTo>
                <a:lnTo>
                  <a:pt x="80839" y="35802"/>
                </a:lnTo>
                <a:lnTo>
                  <a:pt x="79478" y="34335"/>
                </a:lnTo>
                <a:lnTo>
                  <a:pt x="78571" y="32404"/>
                </a:lnTo>
                <a:lnTo>
                  <a:pt x="77966" y="30165"/>
                </a:lnTo>
                <a:lnTo>
                  <a:pt x="76610" y="28672"/>
                </a:lnTo>
                <a:lnTo>
                  <a:pt x="74753" y="27676"/>
                </a:lnTo>
                <a:lnTo>
                  <a:pt x="72564" y="27012"/>
                </a:lnTo>
                <a:lnTo>
                  <a:pt x="71104" y="25618"/>
                </a:lnTo>
                <a:lnTo>
                  <a:pt x="70130" y="23736"/>
                </a:lnTo>
                <a:lnTo>
                  <a:pt x="69481" y="21528"/>
                </a:lnTo>
                <a:lnTo>
                  <a:pt x="68096" y="20056"/>
                </a:lnTo>
                <a:lnTo>
                  <a:pt x="66220" y="19075"/>
                </a:lnTo>
                <a:lnTo>
                  <a:pt x="64017" y="18421"/>
                </a:lnTo>
                <a:lnTo>
                  <a:pt x="62549" y="17032"/>
                </a:lnTo>
                <a:lnTo>
                  <a:pt x="61569" y="15155"/>
                </a:lnTo>
                <a:lnTo>
                  <a:pt x="60916" y="12950"/>
                </a:lnTo>
                <a:lnTo>
                  <a:pt x="59529" y="11480"/>
                </a:lnTo>
                <a:lnTo>
                  <a:pt x="57651" y="10501"/>
                </a:lnTo>
                <a:lnTo>
                  <a:pt x="55447" y="9847"/>
                </a:lnTo>
                <a:lnTo>
                  <a:pt x="53025" y="9412"/>
                </a:lnTo>
                <a:lnTo>
                  <a:pt x="50458" y="9121"/>
                </a:lnTo>
                <a:lnTo>
                  <a:pt x="47794" y="8928"/>
                </a:lnTo>
                <a:lnTo>
                  <a:pt x="46018" y="7846"/>
                </a:lnTo>
                <a:lnTo>
                  <a:pt x="44834" y="6173"/>
                </a:lnTo>
                <a:lnTo>
                  <a:pt x="44045" y="4105"/>
                </a:lnTo>
                <a:lnTo>
                  <a:pt x="42566" y="2726"/>
                </a:lnTo>
                <a:lnTo>
                  <a:pt x="40628" y="1807"/>
                </a:lnTo>
                <a:lnTo>
                  <a:pt x="38383" y="1194"/>
                </a:lnTo>
                <a:lnTo>
                  <a:pt x="35934" y="785"/>
                </a:lnTo>
                <a:lnTo>
                  <a:pt x="33349" y="513"/>
                </a:lnTo>
                <a:lnTo>
                  <a:pt x="30673" y="331"/>
                </a:lnTo>
                <a:lnTo>
                  <a:pt x="27937" y="210"/>
                </a:lnTo>
                <a:lnTo>
                  <a:pt x="22356" y="76"/>
                </a:lnTo>
                <a:lnTo>
                  <a:pt x="13859" y="0"/>
                </a:lnTo>
                <a:lnTo>
                  <a:pt x="11964" y="942"/>
                </a:lnTo>
                <a:lnTo>
                  <a:pt x="10702" y="2522"/>
                </a:lnTo>
                <a:lnTo>
                  <a:pt x="9860" y="4529"/>
                </a:lnTo>
                <a:lnTo>
                  <a:pt x="8346" y="5866"/>
                </a:lnTo>
                <a:lnTo>
                  <a:pt x="6384" y="6758"/>
                </a:lnTo>
                <a:lnTo>
                  <a:pt x="4124" y="7352"/>
                </a:lnTo>
                <a:lnTo>
                  <a:pt x="2617" y="8701"/>
                </a:lnTo>
                <a:lnTo>
                  <a:pt x="1613" y="10552"/>
                </a:lnTo>
                <a:lnTo>
                  <a:pt x="943" y="12739"/>
                </a:lnTo>
                <a:lnTo>
                  <a:pt x="496" y="15149"/>
                </a:lnTo>
                <a:lnTo>
                  <a:pt x="199" y="17709"/>
                </a:lnTo>
                <a:lnTo>
                  <a:pt x="0" y="20368"/>
                </a:lnTo>
                <a:lnTo>
                  <a:pt x="820" y="22141"/>
                </a:lnTo>
                <a:lnTo>
                  <a:pt x="2320" y="23322"/>
                </a:lnTo>
                <a:lnTo>
                  <a:pt x="4272" y="24110"/>
                </a:lnTo>
                <a:lnTo>
                  <a:pt x="6526" y="24635"/>
                </a:lnTo>
                <a:lnTo>
                  <a:pt x="8981" y="24985"/>
                </a:lnTo>
                <a:lnTo>
                  <a:pt x="11570" y="25219"/>
                </a:lnTo>
                <a:lnTo>
                  <a:pt x="13296" y="26327"/>
                </a:lnTo>
                <a:lnTo>
                  <a:pt x="14447" y="28018"/>
                </a:lnTo>
                <a:lnTo>
                  <a:pt x="15214" y="30098"/>
                </a:lnTo>
                <a:lnTo>
                  <a:pt x="16678" y="31485"/>
                </a:lnTo>
                <a:lnTo>
                  <a:pt x="18607" y="32409"/>
                </a:lnTo>
                <a:lnTo>
                  <a:pt x="20845" y="33026"/>
                </a:lnTo>
                <a:lnTo>
                  <a:pt x="22337" y="34389"/>
                </a:lnTo>
                <a:lnTo>
                  <a:pt x="23331" y="36251"/>
                </a:lnTo>
                <a:lnTo>
                  <a:pt x="23995" y="38444"/>
                </a:lnTo>
                <a:lnTo>
                  <a:pt x="25389" y="39906"/>
                </a:lnTo>
                <a:lnTo>
                  <a:pt x="27272" y="40881"/>
                </a:lnTo>
                <a:lnTo>
                  <a:pt x="29479" y="41531"/>
                </a:lnTo>
                <a:lnTo>
                  <a:pt x="31903" y="41964"/>
                </a:lnTo>
                <a:lnTo>
                  <a:pt x="34471" y="42253"/>
                </a:lnTo>
                <a:lnTo>
                  <a:pt x="37136" y="42446"/>
                </a:lnTo>
                <a:lnTo>
                  <a:pt x="38913" y="41621"/>
                </a:lnTo>
                <a:lnTo>
                  <a:pt x="40097" y="40120"/>
                </a:lnTo>
                <a:lnTo>
                  <a:pt x="40887" y="38166"/>
                </a:lnTo>
                <a:lnTo>
                  <a:pt x="41413" y="35911"/>
                </a:lnTo>
                <a:lnTo>
                  <a:pt x="41764" y="33455"/>
                </a:lnTo>
                <a:lnTo>
                  <a:pt x="41998" y="30865"/>
                </a:lnTo>
                <a:lnTo>
                  <a:pt x="41201" y="29139"/>
                </a:lnTo>
                <a:lnTo>
                  <a:pt x="39718" y="27988"/>
                </a:lnTo>
                <a:lnTo>
                  <a:pt x="37776" y="27220"/>
                </a:lnTo>
                <a:lnTo>
                  <a:pt x="35530" y="26709"/>
                </a:lnTo>
                <a:lnTo>
                  <a:pt x="33079" y="26368"/>
                </a:lnTo>
                <a:lnTo>
                  <a:pt x="30493" y="26140"/>
                </a:lnTo>
                <a:lnTo>
                  <a:pt x="27817" y="25989"/>
                </a:lnTo>
                <a:lnTo>
                  <a:pt x="22303" y="25821"/>
                </a:lnTo>
                <a:lnTo>
                  <a:pt x="20451" y="26728"/>
                </a:lnTo>
                <a:lnTo>
                  <a:pt x="19217" y="28286"/>
                </a:lnTo>
                <a:lnTo>
                  <a:pt x="18394" y="30276"/>
                </a:lnTo>
                <a:lnTo>
                  <a:pt x="17846" y="32556"/>
                </a:lnTo>
                <a:lnTo>
                  <a:pt x="17480" y="35028"/>
                </a:lnTo>
                <a:lnTo>
                  <a:pt x="17236" y="37629"/>
                </a:lnTo>
                <a:lnTo>
                  <a:pt x="17074" y="40316"/>
                </a:lnTo>
                <a:lnTo>
                  <a:pt x="16893" y="45840"/>
                </a:lnTo>
                <a:lnTo>
                  <a:pt x="17797" y="47695"/>
                </a:lnTo>
                <a:lnTo>
                  <a:pt x="19353" y="48931"/>
                </a:lnTo>
                <a:lnTo>
                  <a:pt x="21342" y="49755"/>
                </a:lnTo>
                <a:lnTo>
                  <a:pt x="23621" y="50304"/>
                </a:lnTo>
                <a:lnTo>
                  <a:pt x="26093" y="50671"/>
                </a:lnTo>
                <a:lnTo>
                  <a:pt x="28693" y="50915"/>
                </a:lnTo>
                <a:lnTo>
                  <a:pt x="31379" y="51078"/>
                </a:lnTo>
                <a:lnTo>
                  <a:pt x="36903" y="51258"/>
                </a:lnTo>
                <a:lnTo>
                  <a:pt x="38758" y="52259"/>
                </a:lnTo>
                <a:lnTo>
                  <a:pt x="39994" y="53879"/>
                </a:lnTo>
                <a:lnTo>
                  <a:pt x="40818" y="55911"/>
                </a:lnTo>
                <a:lnTo>
                  <a:pt x="42320" y="57266"/>
                </a:lnTo>
                <a:lnTo>
                  <a:pt x="44273" y="58169"/>
                </a:lnTo>
                <a:lnTo>
                  <a:pt x="46528" y="58771"/>
                </a:lnTo>
                <a:lnTo>
                  <a:pt x="48984" y="59173"/>
                </a:lnTo>
                <a:lnTo>
                  <a:pt x="51574" y="59440"/>
                </a:lnTo>
                <a:lnTo>
                  <a:pt x="54253" y="59619"/>
                </a:lnTo>
                <a:lnTo>
                  <a:pt x="56039" y="58785"/>
                </a:lnTo>
                <a:lnTo>
                  <a:pt x="57230" y="57277"/>
                </a:lnTo>
                <a:lnTo>
                  <a:pt x="58024" y="55319"/>
                </a:lnTo>
                <a:lnTo>
                  <a:pt x="59505" y="54014"/>
                </a:lnTo>
                <a:lnTo>
                  <a:pt x="61445" y="53144"/>
                </a:lnTo>
                <a:lnTo>
                  <a:pt x="63692" y="52564"/>
                </a:lnTo>
                <a:lnTo>
                  <a:pt x="65189" y="51224"/>
                </a:lnTo>
                <a:lnTo>
                  <a:pt x="66187" y="49379"/>
                </a:lnTo>
                <a:lnTo>
                  <a:pt x="66853" y="47196"/>
                </a:lnTo>
                <a:lnTo>
                  <a:pt x="68249" y="45741"/>
                </a:lnTo>
                <a:lnTo>
                  <a:pt x="70132" y="44771"/>
                </a:lnTo>
                <a:lnTo>
                  <a:pt x="72340" y="44124"/>
                </a:lnTo>
                <a:lnTo>
                  <a:pt x="73812" y="42741"/>
                </a:lnTo>
                <a:lnTo>
                  <a:pt x="74793" y="40866"/>
                </a:lnTo>
                <a:lnTo>
                  <a:pt x="75448" y="38663"/>
                </a:lnTo>
                <a:lnTo>
                  <a:pt x="74931" y="37195"/>
                </a:lnTo>
                <a:lnTo>
                  <a:pt x="73634" y="36216"/>
                </a:lnTo>
                <a:lnTo>
                  <a:pt x="71817" y="35564"/>
                </a:lnTo>
                <a:lnTo>
                  <a:pt x="69654" y="35128"/>
                </a:lnTo>
                <a:lnTo>
                  <a:pt x="67259" y="34838"/>
                </a:lnTo>
                <a:lnTo>
                  <a:pt x="64710" y="34645"/>
                </a:lnTo>
                <a:lnTo>
                  <a:pt x="62058" y="34516"/>
                </a:lnTo>
                <a:lnTo>
                  <a:pt x="56571" y="34372"/>
                </a:lnTo>
                <a:lnTo>
                  <a:pt x="48127" y="34292"/>
                </a:lnTo>
                <a:lnTo>
                  <a:pt x="46240" y="35233"/>
                </a:lnTo>
                <a:lnTo>
                  <a:pt x="44982" y="36813"/>
                </a:lnTo>
                <a:lnTo>
                  <a:pt x="44143" y="38819"/>
                </a:lnTo>
                <a:lnTo>
                  <a:pt x="42632" y="40156"/>
                </a:lnTo>
                <a:lnTo>
                  <a:pt x="40671" y="41048"/>
                </a:lnTo>
                <a:lnTo>
                  <a:pt x="38412" y="41642"/>
                </a:lnTo>
                <a:lnTo>
                  <a:pt x="36906" y="42991"/>
                </a:lnTo>
                <a:lnTo>
                  <a:pt x="35902" y="44842"/>
                </a:lnTo>
                <a:lnTo>
                  <a:pt x="35232" y="47029"/>
                </a:lnTo>
                <a:lnTo>
                  <a:pt x="35739" y="48487"/>
                </a:lnTo>
                <a:lnTo>
                  <a:pt x="37029" y="49459"/>
                </a:lnTo>
                <a:lnTo>
                  <a:pt x="38841" y="50108"/>
                </a:lnTo>
                <a:lnTo>
                  <a:pt x="39097" y="50539"/>
                </a:lnTo>
                <a:lnTo>
                  <a:pt x="38315" y="50828"/>
                </a:lnTo>
                <a:lnTo>
                  <a:pt x="36841" y="51019"/>
                </a:lnTo>
                <a:lnTo>
                  <a:pt x="34906" y="51147"/>
                </a:lnTo>
                <a:lnTo>
                  <a:pt x="32664" y="51233"/>
                </a:lnTo>
                <a:lnTo>
                  <a:pt x="30216" y="51290"/>
                </a:lnTo>
                <a:lnTo>
                  <a:pt x="28584" y="50375"/>
                </a:lnTo>
                <a:lnTo>
                  <a:pt x="27496" y="48813"/>
                </a:lnTo>
                <a:lnTo>
                  <a:pt x="26771" y="46819"/>
                </a:lnTo>
                <a:lnTo>
                  <a:pt x="25335" y="45489"/>
                </a:lnTo>
                <a:lnTo>
                  <a:pt x="23426" y="44603"/>
                </a:lnTo>
                <a:lnTo>
                  <a:pt x="21200" y="44012"/>
                </a:lnTo>
                <a:lnTo>
                  <a:pt x="19716" y="42666"/>
                </a:lnTo>
                <a:lnTo>
                  <a:pt x="18727" y="40816"/>
                </a:lnTo>
                <a:lnTo>
                  <a:pt x="16749" y="3425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616"/>
          <p:cNvSpPr/>
          <p:nvPr/>
        </p:nvSpPr>
        <p:spPr>
          <a:xfrm>
            <a:off x="2112998" y="4792030"/>
            <a:ext cx="233963" cy="291463"/>
          </a:xfrm>
          <a:custGeom>
            <a:avLst/>
            <a:gdLst/>
            <a:ahLst/>
            <a:cxnLst/>
            <a:rect l="0" t="0" r="0" b="0"/>
            <a:pathLst>
              <a:path w="233963" h="291463">
                <a:moveTo>
                  <a:pt x="24411" y="102867"/>
                </a:moveTo>
                <a:lnTo>
                  <a:pt x="24411" y="53775"/>
                </a:lnTo>
                <a:lnTo>
                  <a:pt x="25364" y="50137"/>
                </a:lnTo>
                <a:lnTo>
                  <a:pt x="26952" y="47711"/>
                </a:lnTo>
                <a:lnTo>
                  <a:pt x="28962" y="46094"/>
                </a:lnTo>
                <a:lnTo>
                  <a:pt x="30303" y="44063"/>
                </a:lnTo>
                <a:lnTo>
                  <a:pt x="33142" y="36655"/>
                </a:lnTo>
                <a:lnTo>
                  <a:pt x="39593" y="28427"/>
                </a:lnTo>
                <a:lnTo>
                  <a:pt x="44811" y="22792"/>
                </a:lnTo>
                <a:lnTo>
                  <a:pt x="53104" y="14265"/>
                </a:lnTo>
                <a:lnTo>
                  <a:pt x="55922" y="12367"/>
                </a:lnTo>
                <a:lnTo>
                  <a:pt x="61594" y="10257"/>
                </a:lnTo>
                <a:lnTo>
                  <a:pt x="63487" y="8742"/>
                </a:lnTo>
                <a:lnTo>
                  <a:pt x="64749" y="6780"/>
                </a:lnTo>
                <a:lnTo>
                  <a:pt x="65591" y="4519"/>
                </a:lnTo>
                <a:lnTo>
                  <a:pt x="67104" y="3011"/>
                </a:lnTo>
                <a:lnTo>
                  <a:pt x="69066" y="2007"/>
                </a:lnTo>
                <a:lnTo>
                  <a:pt x="73785" y="890"/>
                </a:lnTo>
                <a:lnTo>
                  <a:pt x="79058" y="394"/>
                </a:lnTo>
                <a:lnTo>
                  <a:pt x="84576" y="174"/>
                </a:lnTo>
                <a:lnTo>
                  <a:pt x="93038" y="49"/>
                </a:lnTo>
                <a:lnTo>
                  <a:pt x="112997" y="0"/>
                </a:lnTo>
                <a:lnTo>
                  <a:pt x="114901" y="951"/>
                </a:lnTo>
                <a:lnTo>
                  <a:pt x="116170" y="2538"/>
                </a:lnTo>
                <a:lnTo>
                  <a:pt x="117017" y="4548"/>
                </a:lnTo>
                <a:lnTo>
                  <a:pt x="118533" y="5889"/>
                </a:lnTo>
                <a:lnTo>
                  <a:pt x="120497" y="6783"/>
                </a:lnTo>
                <a:lnTo>
                  <a:pt x="122758" y="7378"/>
                </a:lnTo>
                <a:lnTo>
                  <a:pt x="124266" y="8728"/>
                </a:lnTo>
                <a:lnTo>
                  <a:pt x="125271" y="10580"/>
                </a:lnTo>
                <a:lnTo>
                  <a:pt x="126388" y="15178"/>
                </a:lnTo>
                <a:lnTo>
                  <a:pt x="127017" y="23122"/>
                </a:lnTo>
                <a:lnTo>
                  <a:pt x="127203" y="31508"/>
                </a:lnTo>
                <a:lnTo>
                  <a:pt x="127247" y="37179"/>
                </a:lnTo>
                <a:lnTo>
                  <a:pt x="128211" y="39073"/>
                </a:lnTo>
                <a:lnTo>
                  <a:pt x="129806" y="40335"/>
                </a:lnTo>
                <a:lnTo>
                  <a:pt x="131822" y="41176"/>
                </a:lnTo>
                <a:lnTo>
                  <a:pt x="133166" y="42690"/>
                </a:lnTo>
                <a:lnTo>
                  <a:pt x="134062" y="44652"/>
                </a:lnTo>
                <a:lnTo>
                  <a:pt x="135057" y="50324"/>
                </a:lnTo>
                <a:lnTo>
                  <a:pt x="135500" y="59195"/>
                </a:lnTo>
                <a:lnTo>
                  <a:pt x="135749" y="70348"/>
                </a:lnTo>
                <a:lnTo>
                  <a:pt x="135853" y="113936"/>
                </a:lnTo>
                <a:lnTo>
                  <a:pt x="134901" y="116914"/>
                </a:lnTo>
                <a:lnTo>
                  <a:pt x="129962" y="125656"/>
                </a:lnTo>
                <a:lnTo>
                  <a:pt x="128473" y="131410"/>
                </a:lnTo>
                <a:lnTo>
                  <a:pt x="127123" y="133326"/>
                </a:lnTo>
                <a:lnTo>
                  <a:pt x="125271" y="134603"/>
                </a:lnTo>
                <a:lnTo>
                  <a:pt x="123084" y="135454"/>
                </a:lnTo>
                <a:lnTo>
                  <a:pt x="121625" y="136974"/>
                </a:lnTo>
                <a:lnTo>
                  <a:pt x="120653" y="138940"/>
                </a:lnTo>
                <a:lnTo>
                  <a:pt x="119573" y="143664"/>
                </a:lnTo>
                <a:lnTo>
                  <a:pt x="118965" y="151680"/>
                </a:lnTo>
                <a:lnTo>
                  <a:pt x="118823" y="157264"/>
                </a:lnTo>
                <a:lnTo>
                  <a:pt x="117832" y="159134"/>
                </a:lnTo>
                <a:lnTo>
                  <a:pt x="116220" y="160381"/>
                </a:lnTo>
                <a:lnTo>
                  <a:pt x="114192" y="161212"/>
                </a:lnTo>
                <a:lnTo>
                  <a:pt x="112840" y="162719"/>
                </a:lnTo>
                <a:lnTo>
                  <a:pt x="111939" y="164676"/>
                </a:lnTo>
                <a:lnTo>
                  <a:pt x="111338" y="166933"/>
                </a:lnTo>
                <a:lnTo>
                  <a:pt x="108131" y="171981"/>
                </a:lnTo>
                <a:lnTo>
                  <a:pt x="105942" y="174661"/>
                </a:lnTo>
                <a:lnTo>
                  <a:pt x="104482" y="177399"/>
                </a:lnTo>
                <a:lnTo>
                  <a:pt x="101476" y="185805"/>
                </a:lnTo>
                <a:lnTo>
                  <a:pt x="95929" y="194328"/>
                </a:lnTo>
                <a:lnTo>
                  <a:pt x="94297" y="200031"/>
                </a:lnTo>
                <a:lnTo>
                  <a:pt x="92909" y="201933"/>
                </a:lnTo>
                <a:lnTo>
                  <a:pt x="91032" y="203201"/>
                </a:lnTo>
                <a:lnTo>
                  <a:pt x="88828" y="204047"/>
                </a:lnTo>
                <a:lnTo>
                  <a:pt x="87358" y="205563"/>
                </a:lnTo>
                <a:lnTo>
                  <a:pt x="86378" y="207526"/>
                </a:lnTo>
                <a:lnTo>
                  <a:pt x="85725" y="209787"/>
                </a:lnTo>
                <a:lnTo>
                  <a:pt x="84337" y="211295"/>
                </a:lnTo>
                <a:lnTo>
                  <a:pt x="82460" y="212300"/>
                </a:lnTo>
                <a:lnTo>
                  <a:pt x="80255" y="212969"/>
                </a:lnTo>
                <a:lnTo>
                  <a:pt x="78786" y="214369"/>
                </a:lnTo>
                <a:lnTo>
                  <a:pt x="77806" y="216254"/>
                </a:lnTo>
                <a:lnTo>
                  <a:pt x="77153" y="218463"/>
                </a:lnTo>
                <a:lnTo>
                  <a:pt x="73887" y="223458"/>
                </a:lnTo>
                <a:lnTo>
                  <a:pt x="71683" y="226124"/>
                </a:lnTo>
                <a:lnTo>
                  <a:pt x="69261" y="227901"/>
                </a:lnTo>
                <a:lnTo>
                  <a:pt x="64029" y="229875"/>
                </a:lnTo>
                <a:lnTo>
                  <a:pt x="58530" y="233293"/>
                </a:lnTo>
                <a:lnTo>
                  <a:pt x="52910" y="237987"/>
                </a:lnTo>
                <a:lnTo>
                  <a:pt x="47238" y="243247"/>
                </a:lnTo>
                <a:lnTo>
                  <a:pt x="38689" y="251565"/>
                </a:lnTo>
                <a:lnTo>
                  <a:pt x="35835" y="253434"/>
                </a:lnTo>
                <a:lnTo>
                  <a:pt x="30123" y="255511"/>
                </a:lnTo>
                <a:lnTo>
                  <a:pt x="28219" y="257017"/>
                </a:lnTo>
                <a:lnTo>
                  <a:pt x="26950" y="258974"/>
                </a:lnTo>
                <a:lnTo>
                  <a:pt x="26104" y="261231"/>
                </a:lnTo>
                <a:lnTo>
                  <a:pt x="24587" y="262735"/>
                </a:lnTo>
                <a:lnTo>
                  <a:pt x="22624" y="263738"/>
                </a:lnTo>
                <a:lnTo>
                  <a:pt x="20362" y="264407"/>
                </a:lnTo>
                <a:lnTo>
                  <a:pt x="18854" y="265806"/>
                </a:lnTo>
                <a:lnTo>
                  <a:pt x="17849" y="267691"/>
                </a:lnTo>
                <a:lnTo>
                  <a:pt x="17179" y="269899"/>
                </a:lnTo>
                <a:lnTo>
                  <a:pt x="15780" y="271372"/>
                </a:lnTo>
                <a:lnTo>
                  <a:pt x="13895" y="272353"/>
                </a:lnTo>
                <a:lnTo>
                  <a:pt x="11685" y="273008"/>
                </a:lnTo>
                <a:lnTo>
                  <a:pt x="10212" y="274397"/>
                </a:lnTo>
                <a:lnTo>
                  <a:pt x="9230" y="276276"/>
                </a:lnTo>
                <a:lnTo>
                  <a:pt x="8576" y="278480"/>
                </a:lnTo>
                <a:lnTo>
                  <a:pt x="7187" y="279950"/>
                </a:lnTo>
                <a:lnTo>
                  <a:pt x="5308" y="280930"/>
                </a:lnTo>
                <a:lnTo>
                  <a:pt x="3104" y="281583"/>
                </a:lnTo>
                <a:lnTo>
                  <a:pt x="1634" y="282971"/>
                </a:lnTo>
                <a:lnTo>
                  <a:pt x="654" y="284849"/>
                </a:lnTo>
                <a:lnTo>
                  <a:pt x="0" y="287053"/>
                </a:lnTo>
                <a:lnTo>
                  <a:pt x="518" y="288523"/>
                </a:lnTo>
                <a:lnTo>
                  <a:pt x="1815" y="289503"/>
                </a:lnTo>
                <a:lnTo>
                  <a:pt x="5796" y="290591"/>
                </a:lnTo>
                <a:lnTo>
                  <a:pt x="10740" y="291076"/>
                </a:lnTo>
                <a:lnTo>
                  <a:pt x="14345" y="291204"/>
                </a:lnTo>
                <a:lnTo>
                  <a:pt x="31278" y="291411"/>
                </a:lnTo>
                <a:lnTo>
                  <a:pt x="104418" y="291462"/>
                </a:lnTo>
                <a:lnTo>
                  <a:pt x="106325" y="290510"/>
                </a:lnTo>
                <a:lnTo>
                  <a:pt x="107595" y="288923"/>
                </a:lnTo>
                <a:lnTo>
                  <a:pt x="108442" y="286911"/>
                </a:lnTo>
                <a:lnTo>
                  <a:pt x="109960" y="285570"/>
                </a:lnTo>
                <a:lnTo>
                  <a:pt x="111923" y="284677"/>
                </a:lnTo>
                <a:lnTo>
                  <a:pt x="116646" y="283684"/>
                </a:lnTo>
                <a:lnTo>
                  <a:pt x="121919" y="283243"/>
                </a:lnTo>
                <a:lnTo>
                  <a:pt x="127438" y="283047"/>
                </a:lnTo>
                <a:lnTo>
                  <a:pt x="138742" y="282921"/>
                </a:lnTo>
                <a:lnTo>
                  <a:pt x="233962" y="282890"/>
                </a:lnTo>
                <a:lnTo>
                  <a:pt x="221579" y="28289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617"/>
          <p:cNvSpPr/>
          <p:nvPr/>
        </p:nvSpPr>
        <p:spPr>
          <a:xfrm>
            <a:off x="2017394" y="5186362"/>
            <a:ext cx="449582" cy="1"/>
          </a:xfrm>
          <a:custGeom>
            <a:avLst/>
            <a:gdLst/>
            <a:ahLst/>
            <a:cxnLst/>
            <a:rect l="0" t="0" r="0" b="0"/>
            <a:pathLst>
              <a:path w="449582" h="1">
                <a:moveTo>
                  <a:pt x="0" y="0"/>
                </a:moveTo>
                <a:lnTo>
                  <a:pt x="449581" y="0"/>
                </a:lnTo>
                <a:lnTo>
                  <a:pt x="44577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618"/>
          <p:cNvSpPr/>
          <p:nvPr/>
        </p:nvSpPr>
        <p:spPr>
          <a:xfrm>
            <a:off x="2094547" y="5297804"/>
            <a:ext cx="282392" cy="398147"/>
          </a:xfrm>
          <a:custGeom>
            <a:avLst/>
            <a:gdLst/>
            <a:ahLst/>
            <a:cxnLst/>
            <a:rect l="0" t="0" r="0" b="0"/>
            <a:pathLst>
              <a:path w="282392" h="398147">
                <a:moveTo>
                  <a:pt x="0" y="0"/>
                </a:moveTo>
                <a:lnTo>
                  <a:pt x="277177" y="0"/>
                </a:lnTo>
                <a:lnTo>
                  <a:pt x="279082" y="953"/>
                </a:lnTo>
                <a:lnTo>
                  <a:pt x="280353" y="2541"/>
                </a:lnTo>
                <a:lnTo>
                  <a:pt x="281199" y="4552"/>
                </a:lnTo>
                <a:lnTo>
                  <a:pt x="282391" y="11932"/>
                </a:lnTo>
                <a:lnTo>
                  <a:pt x="281606" y="13671"/>
                </a:lnTo>
                <a:lnTo>
                  <a:pt x="280130" y="14829"/>
                </a:lnTo>
                <a:lnTo>
                  <a:pt x="278193" y="15601"/>
                </a:lnTo>
                <a:lnTo>
                  <a:pt x="276902" y="17068"/>
                </a:lnTo>
                <a:lnTo>
                  <a:pt x="276041" y="18999"/>
                </a:lnTo>
                <a:lnTo>
                  <a:pt x="275467" y="21239"/>
                </a:lnTo>
                <a:lnTo>
                  <a:pt x="274132" y="22732"/>
                </a:lnTo>
                <a:lnTo>
                  <a:pt x="272290" y="23727"/>
                </a:lnTo>
                <a:lnTo>
                  <a:pt x="270109" y="24391"/>
                </a:lnTo>
                <a:lnTo>
                  <a:pt x="268655" y="25786"/>
                </a:lnTo>
                <a:lnTo>
                  <a:pt x="267686" y="27668"/>
                </a:lnTo>
                <a:lnTo>
                  <a:pt x="266609" y="32300"/>
                </a:lnTo>
                <a:lnTo>
                  <a:pt x="266130" y="37533"/>
                </a:lnTo>
                <a:lnTo>
                  <a:pt x="263378" y="45574"/>
                </a:lnTo>
                <a:lnTo>
                  <a:pt x="258979" y="54546"/>
                </a:lnTo>
                <a:lnTo>
                  <a:pt x="252101" y="64951"/>
                </a:lnTo>
                <a:lnTo>
                  <a:pt x="248686" y="75019"/>
                </a:lnTo>
                <a:lnTo>
                  <a:pt x="244512" y="84460"/>
                </a:lnTo>
                <a:lnTo>
                  <a:pt x="236807" y="95934"/>
                </a:lnTo>
                <a:lnTo>
                  <a:pt x="233835" y="102328"/>
                </a:lnTo>
                <a:lnTo>
                  <a:pt x="232162" y="111282"/>
                </a:lnTo>
                <a:lnTo>
                  <a:pt x="231927" y="114193"/>
                </a:lnTo>
                <a:lnTo>
                  <a:pt x="230818" y="117087"/>
                </a:lnTo>
                <a:lnTo>
                  <a:pt x="224706" y="126662"/>
                </a:lnTo>
                <a:lnTo>
                  <a:pt x="219567" y="135987"/>
                </a:lnTo>
                <a:lnTo>
                  <a:pt x="216648" y="143942"/>
                </a:lnTo>
                <a:lnTo>
                  <a:pt x="215004" y="153775"/>
                </a:lnTo>
                <a:lnTo>
                  <a:pt x="214774" y="156809"/>
                </a:lnTo>
                <a:lnTo>
                  <a:pt x="213668" y="159785"/>
                </a:lnTo>
                <a:lnTo>
                  <a:pt x="208512" y="168523"/>
                </a:lnTo>
                <a:lnTo>
                  <a:pt x="206972" y="174277"/>
                </a:lnTo>
                <a:lnTo>
                  <a:pt x="206105" y="182871"/>
                </a:lnTo>
                <a:lnTo>
                  <a:pt x="205031" y="184779"/>
                </a:lnTo>
                <a:lnTo>
                  <a:pt x="203362" y="186052"/>
                </a:lnTo>
                <a:lnTo>
                  <a:pt x="201297" y="186900"/>
                </a:lnTo>
                <a:lnTo>
                  <a:pt x="199921" y="188418"/>
                </a:lnTo>
                <a:lnTo>
                  <a:pt x="199003" y="190382"/>
                </a:lnTo>
                <a:lnTo>
                  <a:pt x="198391" y="192644"/>
                </a:lnTo>
                <a:lnTo>
                  <a:pt x="195171" y="197698"/>
                </a:lnTo>
                <a:lnTo>
                  <a:pt x="192979" y="200379"/>
                </a:lnTo>
                <a:lnTo>
                  <a:pt x="191518" y="203118"/>
                </a:lnTo>
                <a:lnTo>
                  <a:pt x="189894" y="208702"/>
                </a:lnTo>
                <a:lnTo>
                  <a:pt x="188851" y="220049"/>
                </a:lnTo>
                <a:lnTo>
                  <a:pt x="188709" y="225753"/>
                </a:lnTo>
                <a:lnTo>
                  <a:pt x="187719" y="228607"/>
                </a:lnTo>
                <a:lnTo>
                  <a:pt x="182726" y="237175"/>
                </a:lnTo>
                <a:lnTo>
                  <a:pt x="181224" y="242889"/>
                </a:lnTo>
                <a:lnTo>
                  <a:pt x="180557" y="251143"/>
                </a:lnTo>
                <a:lnTo>
                  <a:pt x="180379" y="256012"/>
                </a:lnTo>
                <a:lnTo>
                  <a:pt x="179308" y="260210"/>
                </a:lnTo>
                <a:lnTo>
                  <a:pt x="174201" y="270669"/>
                </a:lnTo>
                <a:lnTo>
                  <a:pt x="172673" y="276825"/>
                </a:lnTo>
                <a:lnTo>
                  <a:pt x="171812" y="285646"/>
                </a:lnTo>
                <a:lnTo>
                  <a:pt x="169071" y="293959"/>
                </a:lnTo>
                <a:lnTo>
                  <a:pt x="165630" y="303051"/>
                </a:lnTo>
                <a:lnTo>
                  <a:pt x="163693" y="313525"/>
                </a:lnTo>
                <a:lnTo>
                  <a:pt x="163039" y="325598"/>
                </a:lnTo>
                <a:lnTo>
                  <a:pt x="162909" y="337155"/>
                </a:lnTo>
                <a:lnTo>
                  <a:pt x="162880" y="354328"/>
                </a:lnTo>
                <a:lnTo>
                  <a:pt x="161927" y="357186"/>
                </a:lnTo>
                <a:lnTo>
                  <a:pt x="156987" y="365760"/>
                </a:lnTo>
                <a:lnTo>
                  <a:pt x="155497" y="371475"/>
                </a:lnTo>
                <a:lnTo>
                  <a:pt x="154540" y="382906"/>
                </a:lnTo>
                <a:lnTo>
                  <a:pt x="154351" y="394336"/>
                </a:lnTo>
                <a:lnTo>
                  <a:pt x="154326" y="398146"/>
                </a:lnTo>
                <a:lnTo>
                  <a:pt x="154305" y="385763"/>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619"/>
          <p:cNvSpPr/>
          <p:nvPr/>
        </p:nvSpPr>
        <p:spPr>
          <a:xfrm>
            <a:off x="2600722" y="5143500"/>
            <a:ext cx="66853" cy="50937"/>
          </a:xfrm>
          <a:custGeom>
            <a:avLst/>
            <a:gdLst/>
            <a:ahLst/>
            <a:cxnLst/>
            <a:rect l="0" t="0" r="0" b="0"/>
            <a:pathLst>
              <a:path w="66853" h="50937">
                <a:moveTo>
                  <a:pt x="25320" y="0"/>
                </a:moveTo>
                <a:lnTo>
                  <a:pt x="25320" y="37160"/>
                </a:lnTo>
                <a:lnTo>
                  <a:pt x="26272" y="39061"/>
                </a:lnTo>
                <a:lnTo>
                  <a:pt x="27860" y="40328"/>
                </a:lnTo>
                <a:lnTo>
                  <a:pt x="29871" y="41173"/>
                </a:lnTo>
                <a:lnTo>
                  <a:pt x="31211" y="40783"/>
                </a:lnTo>
                <a:lnTo>
                  <a:pt x="32105" y="39572"/>
                </a:lnTo>
                <a:lnTo>
                  <a:pt x="32701" y="37811"/>
                </a:lnTo>
                <a:lnTo>
                  <a:pt x="34051" y="36637"/>
                </a:lnTo>
                <a:lnTo>
                  <a:pt x="35903" y="35855"/>
                </a:lnTo>
                <a:lnTo>
                  <a:pt x="38090" y="35333"/>
                </a:lnTo>
                <a:lnTo>
                  <a:pt x="39549" y="34033"/>
                </a:lnTo>
                <a:lnTo>
                  <a:pt x="40521" y="32213"/>
                </a:lnTo>
                <a:lnTo>
                  <a:pt x="41169" y="30048"/>
                </a:lnTo>
                <a:lnTo>
                  <a:pt x="41601" y="27652"/>
                </a:lnTo>
                <a:lnTo>
                  <a:pt x="41889" y="25102"/>
                </a:lnTo>
                <a:lnTo>
                  <a:pt x="42081" y="22450"/>
                </a:lnTo>
                <a:lnTo>
                  <a:pt x="42209" y="19729"/>
                </a:lnTo>
                <a:lnTo>
                  <a:pt x="42351" y="14165"/>
                </a:lnTo>
                <a:lnTo>
                  <a:pt x="42431" y="5679"/>
                </a:lnTo>
                <a:lnTo>
                  <a:pt x="41490" y="3786"/>
                </a:lnTo>
                <a:lnTo>
                  <a:pt x="39910" y="2524"/>
                </a:lnTo>
                <a:lnTo>
                  <a:pt x="37904" y="1682"/>
                </a:lnTo>
                <a:lnTo>
                  <a:pt x="35614" y="1122"/>
                </a:lnTo>
                <a:lnTo>
                  <a:pt x="33136" y="747"/>
                </a:lnTo>
                <a:lnTo>
                  <a:pt x="30530" y="498"/>
                </a:lnTo>
                <a:lnTo>
                  <a:pt x="28794" y="1285"/>
                </a:lnTo>
                <a:lnTo>
                  <a:pt x="27636" y="2761"/>
                </a:lnTo>
                <a:lnTo>
                  <a:pt x="26864" y="4698"/>
                </a:lnTo>
                <a:lnTo>
                  <a:pt x="26349" y="6942"/>
                </a:lnTo>
                <a:lnTo>
                  <a:pt x="26006" y="9390"/>
                </a:lnTo>
                <a:lnTo>
                  <a:pt x="25777" y="11975"/>
                </a:lnTo>
                <a:lnTo>
                  <a:pt x="24672" y="13698"/>
                </a:lnTo>
                <a:lnTo>
                  <a:pt x="22983" y="14847"/>
                </a:lnTo>
                <a:lnTo>
                  <a:pt x="20905" y="15613"/>
                </a:lnTo>
                <a:lnTo>
                  <a:pt x="19519" y="17076"/>
                </a:lnTo>
                <a:lnTo>
                  <a:pt x="18595" y="19004"/>
                </a:lnTo>
                <a:lnTo>
                  <a:pt x="17979" y="21242"/>
                </a:lnTo>
                <a:lnTo>
                  <a:pt x="17569" y="23686"/>
                </a:lnTo>
                <a:lnTo>
                  <a:pt x="17295" y="26268"/>
                </a:lnTo>
                <a:lnTo>
                  <a:pt x="17112" y="28942"/>
                </a:lnTo>
                <a:lnTo>
                  <a:pt x="16991" y="31677"/>
                </a:lnTo>
                <a:lnTo>
                  <a:pt x="16856" y="37256"/>
                </a:lnTo>
                <a:lnTo>
                  <a:pt x="16780" y="45752"/>
                </a:lnTo>
                <a:lnTo>
                  <a:pt x="17721" y="47646"/>
                </a:lnTo>
                <a:lnTo>
                  <a:pt x="19302" y="48909"/>
                </a:lnTo>
                <a:lnTo>
                  <a:pt x="21308" y="49751"/>
                </a:lnTo>
                <a:lnTo>
                  <a:pt x="23598" y="50312"/>
                </a:lnTo>
                <a:lnTo>
                  <a:pt x="26077" y="50686"/>
                </a:lnTo>
                <a:lnTo>
                  <a:pt x="28682" y="50936"/>
                </a:lnTo>
                <a:lnTo>
                  <a:pt x="31371" y="50150"/>
                </a:lnTo>
                <a:lnTo>
                  <a:pt x="34117" y="48673"/>
                </a:lnTo>
                <a:lnTo>
                  <a:pt x="36900" y="46736"/>
                </a:lnTo>
                <a:lnTo>
                  <a:pt x="38755" y="44493"/>
                </a:lnTo>
                <a:lnTo>
                  <a:pt x="39991" y="42044"/>
                </a:lnTo>
                <a:lnTo>
                  <a:pt x="40816" y="39459"/>
                </a:lnTo>
                <a:lnTo>
                  <a:pt x="42318" y="37736"/>
                </a:lnTo>
                <a:lnTo>
                  <a:pt x="44272" y="36587"/>
                </a:lnTo>
                <a:lnTo>
                  <a:pt x="46527" y="35821"/>
                </a:lnTo>
                <a:lnTo>
                  <a:pt x="48983" y="35311"/>
                </a:lnTo>
                <a:lnTo>
                  <a:pt x="51573" y="34970"/>
                </a:lnTo>
                <a:lnTo>
                  <a:pt x="54252" y="34744"/>
                </a:lnTo>
                <a:lnTo>
                  <a:pt x="56038" y="33640"/>
                </a:lnTo>
                <a:lnTo>
                  <a:pt x="57229" y="31951"/>
                </a:lnTo>
                <a:lnTo>
                  <a:pt x="58022" y="29874"/>
                </a:lnTo>
                <a:lnTo>
                  <a:pt x="59504" y="28488"/>
                </a:lnTo>
                <a:lnTo>
                  <a:pt x="61444" y="27564"/>
                </a:lnTo>
                <a:lnTo>
                  <a:pt x="63691" y="26949"/>
                </a:lnTo>
                <a:lnTo>
                  <a:pt x="65188" y="25586"/>
                </a:lnTo>
                <a:lnTo>
                  <a:pt x="66186" y="23725"/>
                </a:lnTo>
                <a:lnTo>
                  <a:pt x="66852" y="21531"/>
                </a:lnTo>
                <a:lnTo>
                  <a:pt x="66343" y="20069"/>
                </a:lnTo>
                <a:lnTo>
                  <a:pt x="65051" y="19094"/>
                </a:lnTo>
                <a:lnTo>
                  <a:pt x="63237" y="18444"/>
                </a:lnTo>
                <a:lnTo>
                  <a:pt x="62028" y="17059"/>
                </a:lnTo>
                <a:lnTo>
                  <a:pt x="61222" y="15183"/>
                </a:lnTo>
                <a:lnTo>
                  <a:pt x="60685" y="12979"/>
                </a:lnTo>
                <a:lnTo>
                  <a:pt x="59374" y="11510"/>
                </a:lnTo>
                <a:lnTo>
                  <a:pt x="57548" y="10531"/>
                </a:lnTo>
                <a:lnTo>
                  <a:pt x="55378" y="9878"/>
                </a:lnTo>
                <a:lnTo>
                  <a:pt x="53931" y="8490"/>
                </a:lnTo>
                <a:lnTo>
                  <a:pt x="52966" y="6613"/>
                </a:lnTo>
                <a:lnTo>
                  <a:pt x="52324" y="4408"/>
                </a:lnTo>
                <a:lnTo>
                  <a:pt x="50942" y="2938"/>
                </a:lnTo>
                <a:lnTo>
                  <a:pt x="49069" y="1959"/>
                </a:lnTo>
                <a:lnTo>
                  <a:pt x="46868" y="1306"/>
                </a:lnTo>
                <a:lnTo>
                  <a:pt x="44448" y="870"/>
                </a:lnTo>
                <a:lnTo>
                  <a:pt x="41882" y="580"/>
                </a:lnTo>
                <a:lnTo>
                  <a:pt x="39219" y="387"/>
                </a:lnTo>
                <a:lnTo>
                  <a:pt x="36491" y="258"/>
                </a:lnTo>
                <a:lnTo>
                  <a:pt x="30920" y="114"/>
                </a:lnTo>
                <a:lnTo>
                  <a:pt x="13880" y="10"/>
                </a:lnTo>
                <a:lnTo>
                  <a:pt x="11978" y="959"/>
                </a:lnTo>
                <a:lnTo>
                  <a:pt x="10711" y="2544"/>
                </a:lnTo>
                <a:lnTo>
                  <a:pt x="9865" y="4553"/>
                </a:lnTo>
                <a:lnTo>
                  <a:pt x="8349" y="5893"/>
                </a:lnTo>
                <a:lnTo>
                  <a:pt x="6386" y="6786"/>
                </a:lnTo>
                <a:lnTo>
                  <a:pt x="4125" y="7382"/>
                </a:lnTo>
                <a:lnTo>
                  <a:pt x="2617" y="8731"/>
                </a:lnTo>
                <a:lnTo>
                  <a:pt x="1612" y="10583"/>
                </a:lnTo>
                <a:lnTo>
                  <a:pt x="942" y="12770"/>
                </a:lnTo>
                <a:lnTo>
                  <a:pt x="496" y="15181"/>
                </a:lnTo>
                <a:lnTo>
                  <a:pt x="198" y="17741"/>
                </a:lnTo>
                <a:lnTo>
                  <a:pt x="0" y="20399"/>
                </a:lnTo>
                <a:lnTo>
                  <a:pt x="820" y="22172"/>
                </a:lnTo>
                <a:lnTo>
                  <a:pt x="2319" y="23354"/>
                </a:lnTo>
                <a:lnTo>
                  <a:pt x="4271" y="24142"/>
                </a:lnTo>
                <a:lnTo>
                  <a:pt x="5572" y="23714"/>
                </a:lnTo>
                <a:lnTo>
                  <a:pt x="6440" y="22477"/>
                </a:lnTo>
                <a:lnTo>
                  <a:pt x="7018" y="20699"/>
                </a:lnTo>
                <a:lnTo>
                  <a:pt x="7404" y="18562"/>
                </a:lnTo>
                <a:lnTo>
                  <a:pt x="7661" y="16185"/>
                </a:lnTo>
                <a:lnTo>
                  <a:pt x="8175" y="857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620"/>
          <p:cNvSpPr/>
          <p:nvPr/>
        </p:nvSpPr>
        <p:spPr>
          <a:xfrm>
            <a:off x="2908935" y="4757747"/>
            <a:ext cx="299930" cy="325746"/>
          </a:xfrm>
          <a:custGeom>
            <a:avLst/>
            <a:gdLst/>
            <a:ahLst/>
            <a:cxnLst/>
            <a:rect l="0" t="0" r="0" b="0"/>
            <a:pathLst>
              <a:path w="299930" h="325746">
                <a:moveTo>
                  <a:pt x="0" y="77143"/>
                </a:moveTo>
                <a:lnTo>
                  <a:pt x="4550" y="77143"/>
                </a:lnTo>
                <a:lnTo>
                  <a:pt x="5891" y="76190"/>
                </a:lnTo>
                <a:lnTo>
                  <a:pt x="6785" y="74603"/>
                </a:lnTo>
                <a:lnTo>
                  <a:pt x="7778" y="70299"/>
                </a:lnTo>
                <a:lnTo>
                  <a:pt x="8219" y="65211"/>
                </a:lnTo>
                <a:lnTo>
                  <a:pt x="9289" y="63473"/>
                </a:lnTo>
                <a:lnTo>
                  <a:pt x="10955" y="62315"/>
                </a:lnTo>
                <a:lnTo>
                  <a:pt x="13018" y="61542"/>
                </a:lnTo>
                <a:lnTo>
                  <a:pt x="20473" y="55904"/>
                </a:lnTo>
                <a:lnTo>
                  <a:pt x="23173" y="54411"/>
                </a:lnTo>
                <a:lnTo>
                  <a:pt x="28714" y="52753"/>
                </a:lnTo>
                <a:lnTo>
                  <a:pt x="30572" y="51357"/>
                </a:lnTo>
                <a:lnTo>
                  <a:pt x="31812" y="49475"/>
                </a:lnTo>
                <a:lnTo>
                  <a:pt x="32637" y="47268"/>
                </a:lnTo>
                <a:lnTo>
                  <a:pt x="36095" y="42275"/>
                </a:lnTo>
                <a:lnTo>
                  <a:pt x="38351" y="39610"/>
                </a:lnTo>
                <a:lnTo>
                  <a:pt x="41760" y="37833"/>
                </a:lnTo>
                <a:lnTo>
                  <a:pt x="50627" y="35859"/>
                </a:lnTo>
                <a:lnTo>
                  <a:pt x="58378" y="32442"/>
                </a:lnTo>
                <a:lnTo>
                  <a:pt x="65951" y="27748"/>
                </a:lnTo>
                <a:lnTo>
                  <a:pt x="70637" y="25163"/>
                </a:lnTo>
                <a:lnTo>
                  <a:pt x="79971" y="20703"/>
                </a:lnTo>
                <a:lnTo>
                  <a:pt x="87295" y="18721"/>
                </a:lnTo>
                <a:lnTo>
                  <a:pt x="93725" y="15300"/>
                </a:lnTo>
                <a:lnTo>
                  <a:pt x="96773" y="13054"/>
                </a:lnTo>
                <a:lnTo>
                  <a:pt x="105240" y="10559"/>
                </a:lnTo>
                <a:lnTo>
                  <a:pt x="114401" y="9450"/>
                </a:lnTo>
                <a:lnTo>
                  <a:pt x="121647" y="8957"/>
                </a:lnTo>
                <a:lnTo>
                  <a:pt x="124913" y="7873"/>
                </a:lnTo>
                <a:lnTo>
                  <a:pt x="134060" y="2749"/>
                </a:lnTo>
                <a:lnTo>
                  <a:pt x="139910" y="1217"/>
                </a:lnTo>
                <a:lnTo>
                  <a:pt x="148224" y="535"/>
                </a:lnTo>
                <a:lnTo>
                  <a:pt x="157317" y="232"/>
                </a:lnTo>
                <a:lnTo>
                  <a:pt x="170916" y="38"/>
                </a:lnTo>
                <a:lnTo>
                  <a:pt x="182774" y="0"/>
                </a:lnTo>
                <a:lnTo>
                  <a:pt x="184714" y="949"/>
                </a:lnTo>
                <a:lnTo>
                  <a:pt x="186008" y="2534"/>
                </a:lnTo>
                <a:lnTo>
                  <a:pt x="186870" y="4544"/>
                </a:lnTo>
                <a:lnTo>
                  <a:pt x="188397" y="5884"/>
                </a:lnTo>
                <a:lnTo>
                  <a:pt x="190368" y="6777"/>
                </a:lnTo>
                <a:lnTo>
                  <a:pt x="192634" y="7372"/>
                </a:lnTo>
                <a:lnTo>
                  <a:pt x="194145" y="8721"/>
                </a:lnTo>
                <a:lnTo>
                  <a:pt x="195153" y="10573"/>
                </a:lnTo>
                <a:lnTo>
                  <a:pt x="195824" y="12761"/>
                </a:lnTo>
                <a:lnTo>
                  <a:pt x="199110" y="17731"/>
                </a:lnTo>
                <a:lnTo>
                  <a:pt x="206315" y="25885"/>
                </a:lnTo>
                <a:lnTo>
                  <a:pt x="208981" y="28683"/>
                </a:lnTo>
                <a:lnTo>
                  <a:pt x="210758" y="32454"/>
                </a:lnTo>
                <a:lnTo>
                  <a:pt x="212733" y="41723"/>
                </a:lnTo>
                <a:lnTo>
                  <a:pt x="213610" y="49654"/>
                </a:lnTo>
                <a:lnTo>
                  <a:pt x="214104" y="59473"/>
                </a:lnTo>
                <a:lnTo>
                  <a:pt x="214250" y="68415"/>
                </a:lnTo>
                <a:lnTo>
                  <a:pt x="214300" y="84520"/>
                </a:lnTo>
                <a:lnTo>
                  <a:pt x="213351" y="88728"/>
                </a:lnTo>
                <a:lnTo>
                  <a:pt x="209757" y="95944"/>
                </a:lnTo>
                <a:lnTo>
                  <a:pt x="207466" y="101107"/>
                </a:lnTo>
                <a:lnTo>
                  <a:pt x="204985" y="107406"/>
                </a:lnTo>
                <a:lnTo>
                  <a:pt x="202379" y="114464"/>
                </a:lnTo>
                <a:lnTo>
                  <a:pt x="199689" y="120121"/>
                </a:lnTo>
                <a:lnTo>
                  <a:pt x="194160" y="128946"/>
                </a:lnTo>
                <a:lnTo>
                  <a:pt x="188528" y="138584"/>
                </a:lnTo>
                <a:lnTo>
                  <a:pt x="185693" y="143821"/>
                </a:lnTo>
                <a:lnTo>
                  <a:pt x="177462" y="152180"/>
                </a:lnTo>
                <a:lnTo>
                  <a:pt x="172601" y="155743"/>
                </a:lnTo>
                <a:lnTo>
                  <a:pt x="169359" y="159070"/>
                </a:lnTo>
                <a:lnTo>
                  <a:pt x="167199" y="162241"/>
                </a:lnTo>
                <a:lnTo>
                  <a:pt x="165758" y="165307"/>
                </a:lnTo>
                <a:lnTo>
                  <a:pt x="162893" y="168305"/>
                </a:lnTo>
                <a:lnTo>
                  <a:pt x="154629" y="174174"/>
                </a:lnTo>
                <a:lnTo>
                  <a:pt x="147146" y="179958"/>
                </a:lnTo>
                <a:lnTo>
                  <a:pt x="143818" y="182833"/>
                </a:lnTo>
                <a:lnTo>
                  <a:pt x="140646" y="184751"/>
                </a:lnTo>
                <a:lnTo>
                  <a:pt x="134581" y="186881"/>
                </a:lnTo>
                <a:lnTo>
                  <a:pt x="125812" y="188080"/>
                </a:lnTo>
                <a:lnTo>
                  <a:pt x="122927" y="189201"/>
                </a:lnTo>
                <a:lnTo>
                  <a:pt x="114316" y="194377"/>
                </a:lnTo>
                <a:lnTo>
                  <a:pt x="108592" y="195922"/>
                </a:lnTo>
                <a:lnTo>
                  <a:pt x="106684" y="197286"/>
                </a:lnTo>
                <a:lnTo>
                  <a:pt x="105412" y="199148"/>
                </a:lnTo>
                <a:lnTo>
                  <a:pt x="104565" y="201342"/>
                </a:lnTo>
                <a:lnTo>
                  <a:pt x="103047" y="202805"/>
                </a:lnTo>
                <a:lnTo>
                  <a:pt x="101083" y="203780"/>
                </a:lnTo>
                <a:lnTo>
                  <a:pt x="98821" y="204430"/>
                </a:lnTo>
                <a:lnTo>
                  <a:pt x="97313" y="203911"/>
                </a:lnTo>
                <a:lnTo>
                  <a:pt x="96308" y="202612"/>
                </a:lnTo>
                <a:lnTo>
                  <a:pt x="95637" y="200794"/>
                </a:lnTo>
                <a:lnTo>
                  <a:pt x="94694" y="193684"/>
                </a:lnTo>
                <a:lnTo>
                  <a:pt x="95514" y="191032"/>
                </a:lnTo>
                <a:lnTo>
                  <a:pt x="98965" y="185545"/>
                </a:lnTo>
                <a:lnTo>
                  <a:pt x="103124" y="182749"/>
                </a:lnTo>
                <a:lnTo>
                  <a:pt x="108754" y="179931"/>
                </a:lnTo>
                <a:lnTo>
                  <a:pt x="115365" y="177101"/>
                </a:lnTo>
                <a:lnTo>
                  <a:pt x="121678" y="175214"/>
                </a:lnTo>
                <a:lnTo>
                  <a:pt x="127791" y="173956"/>
                </a:lnTo>
                <a:lnTo>
                  <a:pt x="133771" y="173117"/>
                </a:lnTo>
                <a:lnTo>
                  <a:pt x="142956" y="172186"/>
                </a:lnTo>
                <a:lnTo>
                  <a:pt x="151166" y="171771"/>
                </a:lnTo>
                <a:lnTo>
                  <a:pt x="161165" y="171588"/>
                </a:lnTo>
                <a:lnTo>
                  <a:pt x="166498" y="170586"/>
                </a:lnTo>
                <a:lnTo>
                  <a:pt x="171959" y="168966"/>
                </a:lnTo>
                <a:lnTo>
                  <a:pt x="177504" y="166933"/>
                </a:lnTo>
                <a:lnTo>
                  <a:pt x="183106" y="165578"/>
                </a:lnTo>
                <a:lnTo>
                  <a:pt x="188745" y="164674"/>
                </a:lnTo>
                <a:lnTo>
                  <a:pt x="194410" y="164072"/>
                </a:lnTo>
                <a:lnTo>
                  <a:pt x="200092" y="163671"/>
                </a:lnTo>
                <a:lnTo>
                  <a:pt x="205784" y="163403"/>
                </a:lnTo>
                <a:lnTo>
                  <a:pt x="220358" y="163026"/>
                </a:lnTo>
                <a:lnTo>
                  <a:pt x="251416" y="162870"/>
                </a:lnTo>
                <a:lnTo>
                  <a:pt x="253335" y="163822"/>
                </a:lnTo>
                <a:lnTo>
                  <a:pt x="254615" y="165409"/>
                </a:lnTo>
                <a:lnTo>
                  <a:pt x="255468" y="167419"/>
                </a:lnTo>
                <a:lnTo>
                  <a:pt x="256989" y="168760"/>
                </a:lnTo>
                <a:lnTo>
                  <a:pt x="258956" y="169653"/>
                </a:lnTo>
                <a:lnTo>
                  <a:pt x="261220" y="170249"/>
                </a:lnTo>
                <a:lnTo>
                  <a:pt x="262729" y="171599"/>
                </a:lnTo>
                <a:lnTo>
                  <a:pt x="263735" y="173451"/>
                </a:lnTo>
                <a:lnTo>
                  <a:pt x="264406" y="175638"/>
                </a:lnTo>
                <a:lnTo>
                  <a:pt x="267691" y="180608"/>
                </a:lnTo>
                <a:lnTo>
                  <a:pt x="269901" y="183268"/>
                </a:lnTo>
                <a:lnTo>
                  <a:pt x="271373" y="185993"/>
                </a:lnTo>
                <a:lnTo>
                  <a:pt x="274399" y="194379"/>
                </a:lnTo>
                <a:lnTo>
                  <a:pt x="278482" y="200050"/>
                </a:lnTo>
                <a:lnTo>
                  <a:pt x="280905" y="201944"/>
                </a:lnTo>
                <a:lnTo>
                  <a:pt x="283472" y="203206"/>
                </a:lnTo>
                <a:lnTo>
                  <a:pt x="286136" y="204047"/>
                </a:lnTo>
                <a:lnTo>
                  <a:pt x="287912" y="206513"/>
                </a:lnTo>
                <a:lnTo>
                  <a:pt x="289886" y="214333"/>
                </a:lnTo>
                <a:lnTo>
                  <a:pt x="290763" y="221619"/>
                </a:lnTo>
                <a:lnTo>
                  <a:pt x="290997" y="224895"/>
                </a:lnTo>
                <a:lnTo>
                  <a:pt x="292105" y="228032"/>
                </a:lnTo>
                <a:lnTo>
                  <a:pt x="297263" y="236997"/>
                </a:lnTo>
                <a:lnTo>
                  <a:pt x="298804" y="242804"/>
                </a:lnTo>
                <a:lnTo>
                  <a:pt x="299672" y="251429"/>
                </a:lnTo>
                <a:lnTo>
                  <a:pt x="299929" y="260016"/>
                </a:lnTo>
                <a:lnTo>
                  <a:pt x="299012" y="262876"/>
                </a:lnTo>
                <a:lnTo>
                  <a:pt x="295454" y="268593"/>
                </a:lnTo>
                <a:lnTo>
                  <a:pt x="293172" y="270499"/>
                </a:lnTo>
                <a:lnTo>
                  <a:pt x="290698" y="271769"/>
                </a:lnTo>
                <a:lnTo>
                  <a:pt x="288096" y="272616"/>
                </a:lnTo>
                <a:lnTo>
                  <a:pt x="286361" y="275086"/>
                </a:lnTo>
                <a:lnTo>
                  <a:pt x="284434" y="282910"/>
                </a:lnTo>
                <a:lnTo>
                  <a:pt x="282968" y="285758"/>
                </a:lnTo>
                <a:lnTo>
                  <a:pt x="281037" y="287658"/>
                </a:lnTo>
                <a:lnTo>
                  <a:pt x="276353" y="290720"/>
                </a:lnTo>
                <a:lnTo>
                  <a:pt x="268360" y="297799"/>
                </a:lnTo>
                <a:lnTo>
                  <a:pt x="262781" y="303164"/>
                </a:lnTo>
                <a:lnTo>
                  <a:pt x="259007" y="304976"/>
                </a:lnTo>
                <a:lnTo>
                  <a:pt x="249734" y="306989"/>
                </a:lnTo>
                <a:lnTo>
                  <a:pt x="241803" y="310425"/>
                </a:lnTo>
                <a:lnTo>
                  <a:pt x="233198" y="315126"/>
                </a:lnTo>
                <a:lnTo>
                  <a:pt x="226903" y="317713"/>
                </a:lnTo>
                <a:lnTo>
                  <a:pt x="219848" y="320391"/>
                </a:lnTo>
                <a:lnTo>
                  <a:pt x="214193" y="322175"/>
                </a:lnTo>
                <a:lnTo>
                  <a:pt x="205369" y="324159"/>
                </a:lnTo>
                <a:lnTo>
                  <a:pt x="200730" y="324688"/>
                </a:lnTo>
                <a:lnTo>
                  <a:pt x="195732" y="325040"/>
                </a:lnTo>
                <a:lnTo>
                  <a:pt x="186052" y="325432"/>
                </a:lnTo>
                <a:lnTo>
                  <a:pt x="178574" y="325606"/>
                </a:lnTo>
                <a:lnTo>
                  <a:pt x="91440" y="325745"/>
                </a:lnTo>
                <a:lnTo>
                  <a:pt x="89535" y="324793"/>
                </a:lnTo>
                <a:lnTo>
                  <a:pt x="88265" y="323206"/>
                </a:lnTo>
                <a:lnTo>
                  <a:pt x="87418" y="321194"/>
                </a:lnTo>
                <a:lnTo>
                  <a:pt x="85901" y="319853"/>
                </a:lnTo>
                <a:lnTo>
                  <a:pt x="83937" y="318960"/>
                </a:lnTo>
                <a:lnTo>
                  <a:pt x="81676" y="318364"/>
                </a:lnTo>
                <a:lnTo>
                  <a:pt x="80168" y="317014"/>
                </a:lnTo>
                <a:lnTo>
                  <a:pt x="79162" y="315162"/>
                </a:lnTo>
                <a:lnTo>
                  <a:pt x="78492" y="312975"/>
                </a:lnTo>
                <a:lnTo>
                  <a:pt x="77093" y="311517"/>
                </a:lnTo>
                <a:lnTo>
                  <a:pt x="75208" y="310544"/>
                </a:lnTo>
                <a:lnTo>
                  <a:pt x="68579" y="30860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621"/>
          <p:cNvSpPr/>
          <p:nvPr/>
        </p:nvSpPr>
        <p:spPr>
          <a:xfrm>
            <a:off x="2866072" y="5126354"/>
            <a:ext cx="531496" cy="25719"/>
          </a:xfrm>
          <a:custGeom>
            <a:avLst/>
            <a:gdLst/>
            <a:ahLst/>
            <a:cxnLst/>
            <a:rect l="0" t="0" r="0" b="0"/>
            <a:pathLst>
              <a:path w="531496" h="25719">
                <a:moveTo>
                  <a:pt x="0" y="0"/>
                </a:moveTo>
                <a:lnTo>
                  <a:pt x="287299" y="0"/>
                </a:lnTo>
                <a:lnTo>
                  <a:pt x="293450" y="953"/>
                </a:lnTo>
                <a:lnTo>
                  <a:pt x="299456" y="2541"/>
                </a:lnTo>
                <a:lnTo>
                  <a:pt x="305365" y="4552"/>
                </a:lnTo>
                <a:lnTo>
                  <a:pt x="311209" y="5892"/>
                </a:lnTo>
                <a:lnTo>
                  <a:pt x="317010" y="6786"/>
                </a:lnTo>
                <a:lnTo>
                  <a:pt x="322783" y="7382"/>
                </a:lnTo>
                <a:lnTo>
                  <a:pt x="334276" y="8044"/>
                </a:lnTo>
                <a:lnTo>
                  <a:pt x="348917" y="8416"/>
                </a:lnTo>
                <a:lnTo>
                  <a:pt x="457200" y="8573"/>
                </a:lnTo>
                <a:lnTo>
                  <a:pt x="459105" y="9526"/>
                </a:lnTo>
                <a:lnTo>
                  <a:pt x="460375" y="11113"/>
                </a:lnTo>
                <a:lnTo>
                  <a:pt x="461222" y="13124"/>
                </a:lnTo>
                <a:lnTo>
                  <a:pt x="463691" y="14465"/>
                </a:lnTo>
                <a:lnTo>
                  <a:pt x="467243" y="15358"/>
                </a:lnTo>
                <a:lnTo>
                  <a:pt x="471515" y="15954"/>
                </a:lnTo>
                <a:lnTo>
                  <a:pt x="475316" y="17304"/>
                </a:lnTo>
                <a:lnTo>
                  <a:pt x="478802" y="19156"/>
                </a:lnTo>
                <a:lnTo>
                  <a:pt x="482079" y="21343"/>
                </a:lnTo>
                <a:lnTo>
                  <a:pt x="486169" y="22802"/>
                </a:lnTo>
                <a:lnTo>
                  <a:pt x="490800" y="23774"/>
                </a:lnTo>
                <a:lnTo>
                  <a:pt x="495792" y="24422"/>
                </a:lnTo>
                <a:lnTo>
                  <a:pt x="503880" y="25142"/>
                </a:lnTo>
                <a:lnTo>
                  <a:pt x="516328" y="25548"/>
                </a:lnTo>
                <a:lnTo>
                  <a:pt x="531495" y="2571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622"/>
          <p:cNvSpPr/>
          <p:nvPr/>
        </p:nvSpPr>
        <p:spPr>
          <a:xfrm>
            <a:off x="2994660" y="5263515"/>
            <a:ext cx="51435" cy="360046"/>
          </a:xfrm>
          <a:custGeom>
            <a:avLst/>
            <a:gdLst/>
            <a:ahLst/>
            <a:cxnLst/>
            <a:rect l="0" t="0" r="0" b="0"/>
            <a:pathLst>
              <a:path w="51435" h="360046">
                <a:moveTo>
                  <a:pt x="0" y="0"/>
                </a:moveTo>
                <a:lnTo>
                  <a:pt x="0" y="48770"/>
                </a:lnTo>
                <a:lnTo>
                  <a:pt x="952" y="55373"/>
                </a:lnTo>
                <a:lnTo>
                  <a:pt x="2540" y="62633"/>
                </a:lnTo>
                <a:lnTo>
                  <a:pt x="4550" y="70330"/>
                </a:lnTo>
                <a:lnTo>
                  <a:pt x="5891" y="77367"/>
                </a:lnTo>
                <a:lnTo>
                  <a:pt x="6785" y="83963"/>
                </a:lnTo>
                <a:lnTo>
                  <a:pt x="7380" y="90265"/>
                </a:lnTo>
                <a:lnTo>
                  <a:pt x="8730" y="97324"/>
                </a:lnTo>
                <a:lnTo>
                  <a:pt x="10582" y="104888"/>
                </a:lnTo>
                <a:lnTo>
                  <a:pt x="12770" y="112787"/>
                </a:lnTo>
                <a:lnTo>
                  <a:pt x="14228" y="119959"/>
                </a:lnTo>
                <a:lnTo>
                  <a:pt x="15200" y="126645"/>
                </a:lnTo>
                <a:lnTo>
                  <a:pt x="15848" y="133007"/>
                </a:lnTo>
                <a:lnTo>
                  <a:pt x="16280" y="140106"/>
                </a:lnTo>
                <a:lnTo>
                  <a:pt x="16761" y="155614"/>
                </a:lnTo>
                <a:lnTo>
                  <a:pt x="17111" y="189372"/>
                </a:lnTo>
                <a:lnTo>
                  <a:pt x="18074" y="194828"/>
                </a:lnTo>
                <a:lnTo>
                  <a:pt x="19669" y="201323"/>
                </a:lnTo>
                <a:lnTo>
                  <a:pt x="21685" y="208510"/>
                </a:lnTo>
                <a:lnTo>
                  <a:pt x="23029" y="215207"/>
                </a:lnTo>
                <a:lnTo>
                  <a:pt x="23925" y="221576"/>
                </a:lnTo>
                <a:lnTo>
                  <a:pt x="24921" y="232780"/>
                </a:lnTo>
                <a:lnTo>
                  <a:pt x="25363" y="240935"/>
                </a:lnTo>
                <a:lnTo>
                  <a:pt x="25612" y="250881"/>
                </a:lnTo>
                <a:lnTo>
                  <a:pt x="26600" y="254884"/>
                </a:lnTo>
                <a:lnTo>
                  <a:pt x="28210" y="259457"/>
                </a:lnTo>
                <a:lnTo>
                  <a:pt x="30237" y="264412"/>
                </a:lnTo>
                <a:lnTo>
                  <a:pt x="31588" y="268667"/>
                </a:lnTo>
                <a:lnTo>
                  <a:pt x="33089" y="275935"/>
                </a:lnTo>
                <a:lnTo>
                  <a:pt x="33934" y="285381"/>
                </a:lnTo>
                <a:lnTo>
                  <a:pt x="34184" y="294213"/>
                </a:lnTo>
                <a:lnTo>
                  <a:pt x="34289" y="337079"/>
                </a:lnTo>
                <a:lnTo>
                  <a:pt x="35241" y="339019"/>
                </a:lnTo>
                <a:lnTo>
                  <a:pt x="36829" y="340313"/>
                </a:lnTo>
                <a:lnTo>
                  <a:pt x="38840" y="341175"/>
                </a:lnTo>
                <a:lnTo>
                  <a:pt x="40181" y="342702"/>
                </a:lnTo>
                <a:lnTo>
                  <a:pt x="41075" y="344673"/>
                </a:lnTo>
                <a:lnTo>
                  <a:pt x="41670" y="346939"/>
                </a:lnTo>
                <a:lnTo>
                  <a:pt x="43020" y="348450"/>
                </a:lnTo>
                <a:lnTo>
                  <a:pt x="44872" y="349458"/>
                </a:lnTo>
                <a:lnTo>
                  <a:pt x="47060" y="350129"/>
                </a:lnTo>
                <a:lnTo>
                  <a:pt x="48518" y="351530"/>
                </a:lnTo>
                <a:lnTo>
                  <a:pt x="49490" y="353415"/>
                </a:lnTo>
                <a:lnTo>
                  <a:pt x="51434" y="36004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623"/>
          <p:cNvSpPr/>
          <p:nvPr/>
        </p:nvSpPr>
        <p:spPr>
          <a:xfrm>
            <a:off x="3123247" y="5306388"/>
            <a:ext cx="240030" cy="273947"/>
          </a:xfrm>
          <a:custGeom>
            <a:avLst/>
            <a:gdLst/>
            <a:ahLst/>
            <a:cxnLst/>
            <a:rect l="0" t="0" r="0" b="0"/>
            <a:pathLst>
              <a:path w="240030" h="273947">
                <a:moveTo>
                  <a:pt x="0" y="42852"/>
                </a:moveTo>
                <a:lnTo>
                  <a:pt x="28619" y="42852"/>
                </a:lnTo>
                <a:lnTo>
                  <a:pt x="30509" y="41899"/>
                </a:lnTo>
                <a:lnTo>
                  <a:pt x="31770" y="40312"/>
                </a:lnTo>
                <a:lnTo>
                  <a:pt x="32610" y="38301"/>
                </a:lnTo>
                <a:lnTo>
                  <a:pt x="34122" y="36960"/>
                </a:lnTo>
                <a:lnTo>
                  <a:pt x="36083" y="36066"/>
                </a:lnTo>
                <a:lnTo>
                  <a:pt x="38343" y="35470"/>
                </a:lnTo>
                <a:lnTo>
                  <a:pt x="43394" y="32269"/>
                </a:lnTo>
                <a:lnTo>
                  <a:pt x="49766" y="27671"/>
                </a:lnTo>
                <a:lnTo>
                  <a:pt x="54132" y="25111"/>
                </a:lnTo>
                <a:lnTo>
                  <a:pt x="58948" y="22452"/>
                </a:lnTo>
                <a:lnTo>
                  <a:pt x="62159" y="19727"/>
                </a:lnTo>
                <a:lnTo>
                  <a:pt x="64299" y="16958"/>
                </a:lnTo>
                <a:lnTo>
                  <a:pt x="65726" y="14159"/>
                </a:lnTo>
                <a:lnTo>
                  <a:pt x="68582" y="12293"/>
                </a:lnTo>
                <a:lnTo>
                  <a:pt x="72392" y="11049"/>
                </a:lnTo>
                <a:lnTo>
                  <a:pt x="76836" y="10220"/>
                </a:lnTo>
                <a:lnTo>
                  <a:pt x="84314" y="6759"/>
                </a:lnTo>
                <a:lnTo>
                  <a:pt x="87642" y="4502"/>
                </a:lnTo>
                <a:lnTo>
                  <a:pt x="93880" y="1995"/>
                </a:lnTo>
                <a:lnTo>
                  <a:pt x="99827" y="881"/>
                </a:lnTo>
                <a:lnTo>
                  <a:pt x="105645" y="385"/>
                </a:lnTo>
                <a:lnTo>
                  <a:pt x="111406" y="166"/>
                </a:lnTo>
                <a:lnTo>
                  <a:pt x="120004" y="41"/>
                </a:lnTo>
                <a:lnTo>
                  <a:pt x="131443" y="0"/>
                </a:lnTo>
                <a:lnTo>
                  <a:pt x="133349" y="949"/>
                </a:lnTo>
                <a:lnTo>
                  <a:pt x="134619" y="2534"/>
                </a:lnTo>
                <a:lnTo>
                  <a:pt x="135466" y="4543"/>
                </a:lnTo>
                <a:lnTo>
                  <a:pt x="136983" y="5883"/>
                </a:lnTo>
                <a:lnTo>
                  <a:pt x="138947" y="6776"/>
                </a:lnTo>
                <a:lnTo>
                  <a:pt x="141209" y="7371"/>
                </a:lnTo>
                <a:lnTo>
                  <a:pt x="142717" y="8720"/>
                </a:lnTo>
                <a:lnTo>
                  <a:pt x="143722" y="10572"/>
                </a:lnTo>
                <a:lnTo>
                  <a:pt x="144392" y="12760"/>
                </a:lnTo>
                <a:lnTo>
                  <a:pt x="145791" y="14218"/>
                </a:lnTo>
                <a:lnTo>
                  <a:pt x="147677" y="15190"/>
                </a:lnTo>
                <a:lnTo>
                  <a:pt x="149886" y="15838"/>
                </a:lnTo>
                <a:lnTo>
                  <a:pt x="151359" y="17223"/>
                </a:lnTo>
                <a:lnTo>
                  <a:pt x="152341" y="19098"/>
                </a:lnTo>
                <a:lnTo>
                  <a:pt x="152996" y="21301"/>
                </a:lnTo>
                <a:lnTo>
                  <a:pt x="153723" y="28828"/>
                </a:lnTo>
                <a:lnTo>
                  <a:pt x="153917" y="33503"/>
                </a:lnTo>
                <a:lnTo>
                  <a:pt x="154999" y="36619"/>
                </a:lnTo>
                <a:lnTo>
                  <a:pt x="156672" y="38696"/>
                </a:lnTo>
                <a:lnTo>
                  <a:pt x="158741" y="40082"/>
                </a:lnTo>
                <a:lnTo>
                  <a:pt x="160120" y="41958"/>
                </a:lnTo>
                <a:lnTo>
                  <a:pt x="161039" y="44161"/>
                </a:lnTo>
                <a:lnTo>
                  <a:pt x="162333" y="51812"/>
                </a:lnTo>
                <a:lnTo>
                  <a:pt x="162716" y="60112"/>
                </a:lnTo>
                <a:lnTo>
                  <a:pt x="162846" y="71450"/>
                </a:lnTo>
                <a:lnTo>
                  <a:pt x="162874" y="88574"/>
                </a:lnTo>
                <a:lnTo>
                  <a:pt x="161923" y="91431"/>
                </a:lnTo>
                <a:lnTo>
                  <a:pt x="158326" y="97145"/>
                </a:lnTo>
                <a:lnTo>
                  <a:pt x="153552" y="102860"/>
                </a:lnTo>
                <a:lnTo>
                  <a:pt x="148256" y="108574"/>
                </a:lnTo>
                <a:lnTo>
                  <a:pt x="142726" y="114289"/>
                </a:lnTo>
                <a:lnTo>
                  <a:pt x="140871" y="117147"/>
                </a:lnTo>
                <a:lnTo>
                  <a:pt x="138809" y="122862"/>
                </a:lnTo>
                <a:lnTo>
                  <a:pt x="135353" y="128577"/>
                </a:lnTo>
                <a:lnTo>
                  <a:pt x="133098" y="131434"/>
                </a:lnTo>
                <a:lnTo>
                  <a:pt x="130592" y="137149"/>
                </a:lnTo>
                <a:lnTo>
                  <a:pt x="129924" y="140007"/>
                </a:lnTo>
                <a:lnTo>
                  <a:pt x="128526" y="141912"/>
                </a:lnTo>
                <a:lnTo>
                  <a:pt x="126641" y="143182"/>
                </a:lnTo>
                <a:lnTo>
                  <a:pt x="124433" y="144028"/>
                </a:lnTo>
                <a:lnTo>
                  <a:pt x="122960" y="145545"/>
                </a:lnTo>
                <a:lnTo>
                  <a:pt x="121978" y="147509"/>
                </a:lnTo>
                <a:lnTo>
                  <a:pt x="121324" y="149771"/>
                </a:lnTo>
                <a:lnTo>
                  <a:pt x="119935" y="151279"/>
                </a:lnTo>
                <a:lnTo>
                  <a:pt x="118057" y="152284"/>
                </a:lnTo>
                <a:lnTo>
                  <a:pt x="115852" y="152953"/>
                </a:lnTo>
                <a:lnTo>
                  <a:pt x="114382" y="154353"/>
                </a:lnTo>
                <a:lnTo>
                  <a:pt x="113402" y="156239"/>
                </a:lnTo>
                <a:lnTo>
                  <a:pt x="112749" y="158448"/>
                </a:lnTo>
                <a:lnTo>
                  <a:pt x="112314" y="158969"/>
                </a:lnTo>
                <a:lnTo>
                  <a:pt x="112023" y="158363"/>
                </a:lnTo>
                <a:lnTo>
                  <a:pt x="111830" y="157006"/>
                </a:lnTo>
                <a:lnTo>
                  <a:pt x="110748" y="156102"/>
                </a:lnTo>
                <a:lnTo>
                  <a:pt x="109075" y="155499"/>
                </a:lnTo>
                <a:lnTo>
                  <a:pt x="107006" y="155098"/>
                </a:lnTo>
                <a:lnTo>
                  <a:pt x="105628" y="153877"/>
                </a:lnTo>
                <a:lnTo>
                  <a:pt x="104709" y="152111"/>
                </a:lnTo>
                <a:lnTo>
                  <a:pt x="103687" y="147609"/>
                </a:lnTo>
                <a:lnTo>
                  <a:pt x="103112" y="139719"/>
                </a:lnTo>
                <a:lnTo>
                  <a:pt x="102977" y="134164"/>
                </a:lnTo>
                <a:lnTo>
                  <a:pt x="103894" y="132301"/>
                </a:lnTo>
                <a:lnTo>
                  <a:pt x="105458" y="131060"/>
                </a:lnTo>
                <a:lnTo>
                  <a:pt x="107453" y="130232"/>
                </a:lnTo>
                <a:lnTo>
                  <a:pt x="114811" y="124516"/>
                </a:lnTo>
                <a:lnTo>
                  <a:pt x="118451" y="123012"/>
                </a:lnTo>
                <a:lnTo>
                  <a:pt x="122782" y="122010"/>
                </a:lnTo>
                <a:lnTo>
                  <a:pt x="127575" y="121341"/>
                </a:lnTo>
                <a:lnTo>
                  <a:pt x="131722" y="119943"/>
                </a:lnTo>
                <a:lnTo>
                  <a:pt x="138871" y="115849"/>
                </a:lnTo>
                <a:lnTo>
                  <a:pt x="143063" y="114377"/>
                </a:lnTo>
                <a:lnTo>
                  <a:pt x="147763" y="113395"/>
                </a:lnTo>
                <a:lnTo>
                  <a:pt x="152801" y="112741"/>
                </a:lnTo>
                <a:lnTo>
                  <a:pt x="158065" y="112304"/>
                </a:lnTo>
                <a:lnTo>
                  <a:pt x="163479" y="112013"/>
                </a:lnTo>
                <a:lnTo>
                  <a:pt x="177661" y="111604"/>
                </a:lnTo>
                <a:lnTo>
                  <a:pt x="203746" y="111447"/>
                </a:lnTo>
                <a:lnTo>
                  <a:pt x="207268" y="111442"/>
                </a:lnTo>
                <a:lnTo>
                  <a:pt x="209616" y="112391"/>
                </a:lnTo>
                <a:lnTo>
                  <a:pt x="211182" y="113976"/>
                </a:lnTo>
                <a:lnTo>
                  <a:pt x="212225" y="115985"/>
                </a:lnTo>
                <a:lnTo>
                  <a:pt x="213874" y="117325"/>
                </a:lnTo>
                <a:lnTo>
                  <a:pt x="215925" y="118218"/>
                </a:lnTo>
                <a:lnTo>
                  <a:pt x="218245" y="118814"/>
                </a:lnTo>
                <a:lnTo>
                  <a:pt x="219791" y="120162"/>
                </a:lnTo>
                <a:lnTo>
                  <a:pt x="220823" y="122015"/>
                </a:lnTo>
                <a:lnTo>
                  <a:pt x="221510" y="124203"/>
                </a:lnTo>
                <a:lnTo>
                  <a:pt x="224814" y="129172"/>
                </a:lnTo>
                <a:lnTo>
                  <a:pt x="227029" y="131831"/>
                </a:lnTo>
                <a:lnTo>
                  <a:pt x="228505" y="134557"/>
                </a:lnTo>
                <a:lnTo>
                  <a:pt x="230145" y="140125"/>
                </a:lnTo>
                <a:lnTo>
                  <a:pt x="231069" y="148614"/>
                </a:lnTo>
                <a:lnTo>
                  <a:pt x="232151" y="150507"/>
                </a:lnTo>
                <a:lnTo>
                  <a:pt x="233825" y="151769"/>
                </a:lnTo>
                <a:lnTo>
                  <a:pt x="235893" y="152611"/>
                </a:lnTo>
                <a:lnTo>
                  <a:pt x="237272" y="154125"/>
                </a:lnTo>
                <a:lnTo>
                  <a:pt x="238192" y="156086"/>
                </a:lnTo>
                <a:lnTo>
                  <a:pt x="239213" y="160806"/>
                </a:lnTo>
                <a:lnTo>
                  <a:pt x="239788" y="168818"/>
                </a:lnTo>
                <a:lnTo>
                  <a:pt x="239958" y="177224"/>
                </a:lnTo>
                <a:lnTo>
                  <a:pt x="240029" y="208588"/>
                </a:lnTo>
                <a:lnTo>
                  <a:pt x="239077" y="210492"/>
                </a:lnTo>
                <a:lnTo>
                  <a:pt x="237490" y="211762"/>
                </a:lnTo>
                <a:lnTo>
                  <a:pt x="235479" y="212609"/>
                </a:lnTo>
                <a:lnTo>
                  <a:pt x="234138" y="214125"/>
                </a:lnTo>
                <a:lnTo>
                  <a:pt x="233245" y="216090"/>
                </a:lnTo>
                <a:lnTo>
                  <a:pt x="232649" y="218351"/>
                </a:lnTo>
                <a:lnTo>
                  <a:pt x="231299" y="219859"/>
                </a:lnTo>
                <a:lnTo>
                  <a:pt x="229447" y="220864"/>
                </a:lnTo>
                <a:lnTo>
                  <a:pt x="227260" y="221534"/>
                </a:lnTo>
                <a:lnTo>
                  <a:pt x="225802" y="222933"/>
                </a:lnTo>
                <a:lnTo>
                  <a:pt x="224829" y="224818"/>
                </a:lnTo>
                <a:lnTo>
                  <a:pt x="224181" y="227028"/>
                </a:lnTo>
                <a:lnTo>
                  <a:pt x="222797" y="228501"/>
                </a:lnTo>
                <a:lnTo>
                  <a:pt x="220921" y="229483"/>
                </a:lnTo>
                <a:lnTo>
                  <a:pt x="218719" y="230138"/>
                </a:lnTo>
                <a:lnTo>
                  <a:pt x="217250" y="231527"/>
                </a:lnTo>
                <a:lnTo>
                  <a:pt x="216271" y="233405"/>
                </a:lnTo>
                <a:lnTo>
                  <a:pt x="215618" y="235609"/>
                </a:lnTo>
                <a:lnTo>
                  <a:pt x="213278" y="238032"/>
                </a:lnTo>
                <a:lnTo>
                  <a:pt x="209813" y="240599"/>
                </a:lnTo>
                <a:lnTo>
                  <a:pt x="205598" y="243263"/>
                </a:lnTo>
                <a:lnTo>
                  <a:pt x="198374" y="246223"/>
                </a:lnTo>
                <a:lnTo>
                  <a:pt x="195115" y="247013"/>
                </a:lnTo>
                <a:lnTo>
                  <a:pt x="188953" y="250430"/>
                </a:lnTo>
                <a:lnTo>
                  <a:pt x="185976" y="252675"/>
                </a:lnTo>
                <a:lnTo>
                  <a:pt x="180128" y="255169"/>
                </a:lnTo>
                <a:lnTo>
                  <a:pt x="174355" y="256277"/>
                </a:lnTo>
                <a:lnTo>
                  <a:pt x="168614" y="256770"/>
                </a:lnTo>
                <a:lnTo>
                  <a:pt x="162887" y="256989"/>
                </a:lnTo>
                <a:lnTo>
                  <a:pt x="160026" y="257047"/>
                </a:lnTo>
                <a:lnTo>
                  <a:pt x="157167" y="258039"/>
                </a:lnTo>
                <a:lnTo>
                  <a:pt x="151450" y="261681"/>
                </a:lnTo>
                <a:lnTo>
                  <a:pt x="145733" y="263934"/>
                </a:lnTo>
                <a:lnTo>
                  <a:pt x="140018" y="264935"/>
                </a:lnTo>
                <a:lnTo>
                  <a:pt x="134303" y="265381"/>
                </a:lnTo>
                <a:lnTo>
                  <a:pt x="131445" y="266452"/>
                </a:lnTo>
                <a:lnTo>
                  <a:pt x="125730" y="270182"/>
                </a:lnTo>
                <a:lnTo>
                  <a:pt x="120015" y="272475"/>
                </a:lnTo>
                <a:lnTo>
                  <a:pt x="114300" y="273494"/>
                </a:lnTo>
                <a:lnTo>
                  <a:pt x="108585" y="273946"/>
                </a:lnTo>
                <a:lnTo>
                  <a:pt x="106680" y="273115"/>
                </a:lnTo>
                <a:lnTo>
                  <a:pt x="105410" y="271608"/>
                </a:lnTo>
                <a:lnTo>
                  <a:pt x="104563" y="269651"/>
                </a:lnTo>
                <a:lnTo>
                  <a:pt x="103623" y="264936"/>
                </a:lnTo>
                <a:lnTo>
                  <a:pt x="103372" y="262346"/>
                </a:lnTo>
                <a:lnTo>
                  <a:pt x="102252" y="260619"/>
                </a:lnTo>
                <a:lnTo>
                  <a:pt x="100553" y="259467"/>
                </a:lnTo>
                <a:lnTo>
                  <a:pt x="96125" y="258187"/>
                </a:lnTo>
                <a:lnTo>
                  <a:pt x="93611" y="257846"/>
                </a:lnTo>
                <a:lnTo>
                  <a:pt x="85725" y="257164"/>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624"/>
          <p:cNvSpPr/>
          <p:nvPr/>
        </p:nvSpPr>
        <p:spPr>
          <a:xfrm>
            <a:off x="3577593" y="5083492"/>
            <a:ext cx="25362" cy="75460"/>
          </a:xfrm>
          <a:custGeom>
            <a:avLst/>
            <a:gdLst/>
            <a:ahLst/>
            <a:cxnLst/>
            <a:rect l="0" t="0" r="0" b="0"/>
            <a:pathLst>
              <a:path w="25362" h="75460">
                <a:moveTo>
                  <a:pt x="17141" y="0"/>
                </a:moveTo>
                <a:lnTo>
                  <a:pt x="17141" y="20151"/>
                </a:lnTo>
                <a:lnTo>
                  <a:pt x="18094" y="22007"/>
                </a:lnTo>
                <a:lnTo>
                  <a:pt x="19682" y="23244"/>
                </a:lnTo>
                <a:lnTo>
                  <a:pt x="21693" y="24068"/>
                </a:lnTo>
                <a:lnTo>
                  <a:pt x="23033" y="23666"/>
                </a:lnTo>
                <a:lnTo>
                  <a:pt x="23927" y="22445"/>
                </a:lnTo>
                <a:lnTo>
                  <a:pt x="24523" y="20679"/>
                </a:lnTo>
                <a:lnTo>
                  <a:pt x="24920" y="18548"/>
                </a:lnTo>
                <a:lnTo>
                  <a:pt x="25184" y="16176"/>
                </a:lnTo>
                <a:lnTo>
                  <a:pt x="25361" y="13641"/>
                </a:lnTo>
                <a:lnTo>
                  <a:pt x="24526" y="11952"/>
                </a:lnTo>
                <a:lnTo>
                  <a:pt x="23017" y="10826"/>
                </a:lnTo>
                <a:lnTo>
                  <a:pt x="21058" y="10075"/>
                </a:lnTo>
                <a:lnTo>
                  <a:pt x="18800" y="9574"/>
                </a:lnTo>
                <a:lnTo>
                  <a:pt x="16343" y="9240"/>
                </a:lnTo>
                <a:lnTo>
                  <a:pt x="13752" y="9017"/>
                </a:lnTo>
                <a:lnTo>
                  <a:pt x="12024" y="9821"/>
                </a:lnTo>
                <a:lnTo>
                  <a:pt x="10872" y="11310"/>
                </a:lnTo>
                <a:lnTo>
                  <a:pt x="10105" y="13255"/>
                </a:lnTo>
                <a:lnTo>
                  <a:pt x="8640" y="15504"/>
                </a:lnTo>
                <a:lnTo>
                  <a:pt x="6711" y="17957"/>
                </a:lnTo>
                <a:lnTo>
                  <a:pt x="4473" y="20543"/>
                </a:lnTo>
                <a:lnTo>
                  <a:pt x="2981" y="23221"/>
                </a:lnTo>
                <a:lnTo>
                  <a:pt x="1986" y="25958"/>
                </a:lnTo>
                <a:lnTo>
                  <a:pt x="1323" y="28735"/>
                </a:lnTo>
                <a:lnTo>
                  <a:pt x="881" y="31539"/>
                </a:lnTo>
                <a:lnTo>
                  <a:pt x="586" y="34361"/>
                </a:lnTo>
                <a:lnTo>
                  <a:pt x="389" y="37195"/>
                </a:lnTo>
                <a:lnTo>
                  <a:pt x="259" y="40037"/>
                </a:lnTo>
                <a:lnTo>
                  <a:pt x="113" y="45734"/>
                </a:lnTo>
                <a:lnTo>
                  <a:pt x="0" y="71438"/>
                </a:lnTo>
                <a:lnTo>
                  <a:pt x="951" y="73343"/>
                </a:lnTo>
                <a:lnTo>
                  <a:pt x="2538" y="74613"/>
                </a:lnTo>
                <a:lnTo>
                  <a:pt x="4548" y="75459"/>
                </a:lnTo>
                <a:lnTo>
                  <a:pt x="5889" y="75071"/>
                </a:lnTo>
                <a:lnTo>
                  <a:pt x="6782" y="73860"/>
                </a:lnTo>
                <a:lnTo>
                  <a:pt x="7378" y="72100"/>
                </a:lnTo>
                <a:lnTo>
                  <a:pt x="7775" y="69974"/>
                </a:lnTo>
                <a:lnTo>
                  <a:pt x="8040" y="67605"/>
                </a:lnTo>
                <a:lnTo>
                  <a:pt x="8216" y="65072"/>
                </a:lnTo>
                <a:lnTo>
                  <a:pt x="9286" y="63384"/>
                </a:lnTo>
                <a:lnTo>
                  <a:pt x="10952" y="62259"/>
                </a:lnTo>
                <a:lnTo>
                  <a:pt x="13015" y="61508"/>
                </a:lnTo>
                <a:lnTo>
                  <a:pt x="14391" y="60056"/>
                </a:lnTo>
                <a:lnTo>
                  <a:pt x="15308" y="58134"/>
                </a:lnTo>
                <a:lnTo>
                  <a:pt x="17141" y="5143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625"/>
          <p:cNvSpPr/>
          <p:nvPr/>
        </p:nvSpPr>
        <p:spPr>
          <a:xfrm>
            <a:off x="3980497" y="4740592"/>
            <a:ext cx="17146" cy="265749"/>
          </a:xfrm>
          <a:custGeom>
            <a:avLst/>
            <a:gdLst/>
            <a:ahLst/>
            <a:cxnLst/>
            <a:rect l="0" t="0" r="0" b="0"/>
            <a:pathLst>
              <a:path w="17146" h="265749">
                <a:moveTo>
                  <a:pt x="0" y="0"/>
                </a:moveTo>
                <a:lnTo>
                  <a:pt x="0" y="11932"/>
                </a:lnTo>
                <a:lnTo>
                  <a:pt x="953" y="14622"/>
                </a:lnTo>
                <a:lnTo>
                  <a:pt x="2540" y="17368"/>
                </a:lnTo>
                <a:lnTo>
                  <a:pt x="4551" y="20151"/>
                </a:lnTo>
                <a:lnTo>
                  <a:pt x="5891" y="22959"/>
                </a:lnTo>
                <a:lnTo>
                  <a:pt x="6785" y="25784"/>
                </a:lnTo>
                <a:lnTo>
                  <a:pt x="7381" y="28619"/>
                </a:lnTo>
                <a:lnTo>
                  <a:pt x="7778" y="31462"/>
                </a:lnTo>
                <a:lnTo>
                  <a:pt x="8219" y="37160"/>
                </a:lnTo>
                <a:lnTo>
                  <a:pt x="8416" y="45409"/>
                </a:lnTo>
                <a:lnTo>
                  <a:pt x="8468" y="50275"/>
                </a:lnTo>
                <a:lnTo>
                  <a:pt x="9455" y="55424"/>
                </a:lnTo>
                <a:lnTo>
                  <a:pt x="11066" y="60762"/>
                </a:lnTo>
                <a:lnTo>
                  <a:pt x="13092" y="66226"/>
                </a:lnTo>
                <a:lnTo>
                  <a:pt x="14444" y="71773"/>
                </a:lnTo>
                <a:lnTo>
                  <a:pt x="15344" y="77376"/>
                </a:lnTo>
                <a:lnTo>
                  <a:pt x="15944" y="83017"/>
                </a:lnTo>
                <a:lnTo>
                  <a:pt x="16345" y="88682"/>
                </a:lnTo>
                <a:lnTo>
                  <a:pt x="16611" y="94364"/>
                </a:lnTo>
                <a:lnTo>
                  <a:pt x="16908" y="105757"/>
                </a:lnTo>
                <a:lnTo>
                  <a:pt x="17145" y="26574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626"/>
          <p:cNvSpPr/>
          <p:nvPr/>
        </p:nvSpPr>
        <p:spPr>
          <a:xfrm>
            <a:off x="3834764" y="5100637"/>
            <a:ext cx="368619" cy="17146"/>
          </a:xfrm>
          <a:custGeom>
            <a:avLst/>
            <a:gdLst/>
            <a:ahLst/>
            <a:cxnLst/>
            <a:rect l="0" t="0" r="0" b="0"/>
            <a:pathLst>
              <a:path w="368619" h="17146">
                <a:moveTo>
                  <a:pt x="0" y="17145"/>
                </a:moveTo>
                <a:lnTo>
                  <a:pt x="4552" y="17145"/>
                </a:lnTo>
                <a:lnTo>
                  <a:pt x="6844" y="16193"/>
                </a:lnTo>
                <a:lnTo>
                  <a:pt x="9325" y="14605"/>
                </a:lnTo>
                <a:lnTo>
                  <a:pt x="11932" y="12595"/>
                </a:lnTo>
                <a:lnTo>
                  <a:pt x="14623" y="11254"/>
                </a:lnTo>
                <a:lnTo>
                  <a:pt x="17368" y="10360"/>
                </a:lnTo>
                <a:lnTo>
                  <a:pt x="20151" y="9764"/>
                </a:lnTo>
                <a:lnTo>
                  <a:pt x="23912" y="9367"/>
                </a:lnTo>
                <a:lnTo>
                  <a:pt x="33170" y="8926"/>
                </a:lnTo>
                <a:lnTo>
                  <a:pt x="53644" y="8677"/>
                </a:lnTo>
                <a:lnTo>
                  <a:pt x="328613" y="8573"/>
                </a:lnTo>
                <a:lnTo>
                  <a:pt x="330518" y="7620"/>
                </a:lnTo>
                <a:lnTo>
                  <a:pt x="331788" y="6033"/>
                </a:lnTo>
                <a:lnTo>
                  <a:pt x="332635" y="4022"/>
                </a:lnTo>
                <a:lnTo>
                  <a:pt x="334152" y="2681"/>
                </a:lnTo>
                <a:lnTo>
                  <a:pt x="336115" y="1787"/>
                </a:lnTo>
                <a:lnTo>
                  <a:pt x="338377" y="1191"/>
                </a:lnTo>
                <a:lnTo>
                  <a:pt x="340837" y="795"/>
                </a:lnTo>
                <a:lnTo>
                  <a:pt x="346111" y="353"/>
                </a:lnTo>
                <a:lnTo>
                  <a:pt x="357258" y="70"/>
                </a:lnTo>
                <a:lnTo>
                  <a:pt x="368618"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627"/>
          <p:cNvSpPr/>
          <p:nvPr/>
        </p:nvSpPr>
        <p:spPr>
          <a:xfrm>
            <a:off x="3894775" y="5220652"/>
            <a:ext cx="111431" cy="334297"/>
          </a:xfrm>
          <a:custGeom>
            <a:avLst/>
            <a:gdLst/>
            <a:ahLst/>
            <a:cxnLst/>
            <a:rect l="0" t="0" r="0" b="0"/>
            <a:pathLst>
              <a:path w="111431" h="334297">
                <a:moveTo>
                  <a:pt x="102867" y="0"/>
                </a:moveTo>
                <a:lnTo>
                  <a:pt x="102867" y="4551"/>
                </a:lnTo>
                <a:lnTo>
                  <a:pt x="101915" y="5892"/>
                </a:lnTo>
                <a:lnTo>
                  <a:pt x="100327" y="6785"/>
                </a:lnTo>
                <a:lnTo>
                  <a:pt x="98316" y="7381"/>
                </a:lnTo>
                <a:lnTo>
                  <a:pt x="96023" y="8731"/>
                </a:lnTo>
                <a:lnTo>
                  <a:pt x="93542" y="10583"/>
                </a:lnTo>
                <a:lnTo>
                  <a:pt x="90935" y="12770"/>
                </a:lnTo>
                <a:lnTo>
                  <a:pt x="89198" y="15181"/>
                </a:lnTo>
                <a:lnTo>
                  <a:pt x="85799" y="23125"/>
                </a:lnTo>
                <a:lnTo>
                  <a:pt x="83869" y="25894"/>
                </a:lnTo>
                <a:lnTo>
                  <a:pt x="81629" y="28693"/>
                </a:lnTo>
                <a:lnTo>
                  <a:pt x="80136" y="31511"/>
                </a:lnTo>
                <a:lnTo>
                  <a:pt x="77082" y="40028"/>
                </a:lnTo>
                <a:lnTo>
                  <a:pt x="75199" y="42878"/>
                </a:lnTo>
                <a:lnTo>
                  <a:pt x="72992" y="45731"/>
                </a:lnTo>
                <a:lnTo>
                  <a:pt x="70568" y="49537"/>
                </a:lnTo>
                <a:lnTo>
                  <a:pt x="67999" y="53980"/>
                </a:lnTo>
                <a:lnTo>
                  <a:pt x="65335" y="58847"/>
                </a:lnTo>
                <a:lnTo>
                  <a:pt x="62605" y="63043"/>
                </a:lnTo>
                <a:lnTo>
                  <a:pt x="59834" y="66794"/>
                </a:lnTo>
                <a:lnTo>
                  <a:pt x="57033" y="70247"/>
                </a:lnTo>
                <a:lnTo>
                  <a:pt x="54213" y="74454"/>
                </a:lnTo>
                <a:lnTo>
                  <a:pt x="51381" y="79163"/>
                </a:lnTo>
                <a:lnTo>
                  <a:pt x="48541" y="84208"/>
                </a:lnTo>
                <a:lnTo>
                  <a:pt x="42844" y="94894"/>
                </a:lnTo>
                <a:lnTo>
                  <a:pt x="39992" y="100410"/>
                </a:lnTo>
                <a:lnTo>
                  <a:pt x="36823" y="109079"/>
                </a:lnTo>
                <a:lnTo>
                  <a:pt x="35978" y="112725"/>
                </a:lnTo>
                <a:lnTo>
                  <a:pt x="32499" y="119315"/>
                </a:lnTo>
                <a:lnTo>
                  <a:pt x="30237" y="122406"/>
                </a:lnTo>
                <a:lnTo>
                  <a:pt x="27725" y="130920"/>
                </a:lnTo>
                <a:lnTo>
                  <a:pt x="27054" y="135858"/>
                </a:lnTo>
                <a:lnTo>
                  <a:pt x="25655" y="139149"/>
                </a:lnTo>
                <a:lnTo>
                  <a:pt x="23770" y="141344"/>
                </a:lnTo>
                <a:lnTo>
                  <a:pt x="21561" y="142807"/>
                </a:lnTo>
                <a:lnTo>
                  <a:pt x="20088" y="144734"/>
                </a:lnTo>
                <a:lnTo>
                  <a:pt x="19106" y="146972"/>
                </a:lnTo>
                <a:lnTo>
                  <a:pt x="18015" y="152951"/>
                </a:lnTo>
                <a:lnTo>
                  <a:pt x="17529" y="161958"/>
                </a:lnTo>
                <a:lnTo>
                  <a:pt x="17315" y="172312"/>
                </a:lnTo>
                <a:lnTo>
                  <a:pt x="17176" y="189929"/>
                </a:lnTo>
                <a:lnTo>
                  <a:pt x="16212" y="192342"/>
                </a:lnTo>
                <a:lnTo>
                  <a:pt x="14617" y="193951"/>
                </a:lnTo>
                <a:lnTo>
                  <a:pt x="12602" y="195023"/>
                </a:lnTo>
                <a:lnTo>
                  <a:pt x="11257" y="196690"/>
                </a:lnTo>
                <a:lnTo>
                  <a:pt x="10361" y="198755"/>
                </a:lnTo>
                <a:lnTo>
                  <a:pt x="9366" y="203588"/>
                </a:lnTo>
                <a:lnTo>
                  <a:pt x="8806" y="211664"/>
                </a:lnTo>
                <a:lnTo>
                  <a:pt x="8640" y="220089"/>
                </a:lnTo>
                <a:lnTo>
                  <a:pt x="8600" y="225770"/>
                </a:lnTo>
                <a:lnTo>
                  <a:pt x="7637" y="227666"/>
                </a:lnTo>
                <a:lnTo>
                  <a:pt x="6043" y="228930"/>
                </a:lnTo>
                <a:lnTo>
                  <a:pt x="4028" y="229772"/>
                </a:lnTo>
                <a:lnTo>
                  <a:pt x="2684" y="232239"/>
                </a:lnTo>
                <a:lnTo>
                  <a:pt x="1191" y="240060"/>
                </a:lnTo>
                <a:lnTo>
                  <a:pt x="528" y="247346"/>
                </a:lnTo>
                <a:lnTo>
                  <a:pt x="155" y="256803"/>
                </a:lnTo>
                <a:lnTo>
                  <a:pt x="28" y="268532"/>
                </a:lnTo>
                <a:lnTo>
                  <a:pt x="0" y="285744"/>
                </a:lnTo>
                <a:lnTo>
                  <a:pt x="951" y="287651"/>
                </a:lnTo>
                <a:lnTo>
                  <a:pt x="2538" y="288922"/>
                </a:lnTo>
                <a:lnTo>
                  <a:pt x="4549" y="289770"/>
                </a:lnTo>
                <a:lnTo>
                  <a:pt x="5889" y="292240"/>
                </a:lnTo>
                <a:lnTo>
                  <a:pt x="7378" y="300065"/>
                </a:lnTo>
                <a:lnTo>
                  <a:pt x="8728" y="302913"/>
                </a:lnTo>
                <a:lnTo>
                  <a:pt x="10580" y="304812"/>
                </a:lnTo>
                <a:lnTo>
                  <a:pt x="12767" y="306078"/>
                </a:lnTo>
                <a:lnTo>
                  <a:pt x="15178" y="307874"/>
                </a:lnTo>
                <a:lnTo>
                  <a:pt x="17738" y="310025"/>
                </a:lnTo>
                <a:lnTo>
                  <a:pt x="20397" y="312411"/>
                </a:lnTo>
                <a:lnTo>
                  <a:pt x="23122" y="314002"/>
                </a:lnTo>
                <a:lnTo>
                  <a:pt x="25891" y="315062"/>
                </a:lnTo>
                <a:lnTo>
                  <a:pt x="28690" y="315769"/>
                </a:lnTo>
                <a:lnTo>
                  <a:pt x="30555" y="317192"/>
                </a:lnTo>
                <a:lnTo>
                  <a:pt x="31800" y="319095"/>
                </a:lnTo>
                <a:lnTo>
                  <a:pt x="32628" y="321315"/>
                </a:lnTo>
                <a:lnTo>
                  <a:pt x="34134" y="322795"/>
                </a:lnTo>
                <a:lnTo>
                  <a:pt x="36090" y="323782"/>
                </a:lnTo>
                <a:lnTo>
                  <a:pt x="38347" y="324440"/>
                </a:lnTo>
                <a:lnTo>
                  <a:pt x="40803" y="324878"/>
                </a:lnTo>
                <a:lnTo>
                  <a:pt x="43394" y="325171"/>
                </a:lnTo>
                <a:lnTo>
                  <a:pt x="46073" y="325365"/>
                </a:lnTo>
                <a:lnTo>
                  <a:pt x="47859" y="326448"/>
                </a:lnTo>
                <a:lnTo>
                  <a:pt x="49050" y="328122"/>
                </a:lnTo>
                <a:lnTo>
                  <a:pt x="49844" y="330190"/>
                </a:lnTo>
                <a:lnTo>
                  <a:pt x="51326" y="331570"/>
                </a:lnTo>
                <a:lnTo>
                  <a:pt x="53266" y="332489"/>
                </a:lnTo>
                <a:lnTo>
                  <a:pt x="55512" y="333102"/>
                </a:lnTo>
                <a:lnTo>
                  <a:pt x="57962" y="333510"/>
                </a:lnTo>
                <a:lnTo>
                  <a:pt x="60548" y="333783"/>
                </a:lnTo>
                <a:lnTo>
                  <a:pt x="63224" y="333965"/>
                </a:lnTo>
                <a:lnTo>
                  <a:pt x="65961" y="334085"/>
                </a:lnTo>
                <a:lnTo>
                  <a:pt x="71542" y="334220"/>
                </a:lnTo>
                <a:lnTo>
                  <a:pt x="80039" y="334296"/>
                </a:lnTo>
                <a:lnTo>
                  <a:pt x="81933" y="333354"/>
                </a:lnTo>
                <a:lnTo>
                  <a:pt x="83196" y="331774"/>
                </a:lnTo>
                <a:lnTo>
                  <a:pt x="84038" y="329767"/>
                </a:lnTo>
                <a:lnTo>
                  <a:pt x="85223" y="322393"/>
                </a:lnTo>
                <a:lnTo>
                  <a:pt x="86342" y="320656"/>
                </a:lnTo>
                <a:lnTo>
                  <a:pt x="88040" y="319498"/>
                </a:lnTo>
                <a:lnTo>
                  <a:pt x="90125" y="318727"/>
                </a:lnTo>
                <a:lnTo>
                  <a:pt x="91515" y="317259"/>
                </a:lnTo>
                <a:lnTo>
                  <a:pt x="92442" y="315329"/>
                </a:lnTo>
                <a:lnTo>
                  <a:pt x="93059" y="313090"/>
                </a:lnTo>
                <a:lnTo>
                  <a:pt x="94424" y="311596"/>
                </a:lnTo>
                <a:lnTo>
                  <a:pt x="96285" y="310601"/>
                </a:lnTo>
                <a:lnTo>
                  <a:pt x="98479" y="309937"/>
                </a:lnTo>
                <a:lnTo>
                  <a:pt x="99942" y="308542"/>
                </a:lnTo>
                <a:lnTo>
                  <a:pt x="100917" y="306660"/>
                </a:lnTo>
                <a:lnTo>
                  <a:pt x="102001" y="302029"/>
                </a:lnTo>
                <a:lnTo>
                  <a:pt x="102482" y="296795"/>
                </a:lnTo>
                <a:lnTo>
                  <a:pt x="103563" y="295018"/>
                </a:lnTo>
                <a:lnTo>
                  <a:pt x="105236" y="293834"/>
                </a:lnTo>
                <a:lnTo>
                  <a:pt x="107303" y="293044"/>
                </a:lnTo>
                <a:lnTo>
                  <a:pt x="108682" y="291566"/>
                </a:lnTo>
                <a:lnTo>
                  <a:pt x="109601" y="289627"/>
                </a:lnTo>
                <a:lnTo>
                  <a:pt x="110623" y="284933"/>
                </a:lnTo>
                <a:lnTo>
                  <a:pt x="111197" y="276936"/>
                </a:lnTo>
                <a:lnTo>
                  <a:pt x="111368" y="268533"/>
                </a:lnTo>
                <a:lnTo>
                  <a:pt x="111430" y="254308"/>
                </a:lnTo>
                <a:lnTo>
                  <a:pt x="110481" y="252406"/>
                </a:lnTo>
                <a:lnTo>
                  <a:pt x="108896" y="251139"/>
                </a:lnTo>
                <a:lnTo>
                  <a:pt x="106886" y="250293"/>
                </a:lnTo>
                <a:lnTo>
                  <a:pt x="104594" y="248777"/>
                </a:lnTo>
                <a:lnTo>
                  <a:pt x="102113" y="246814"/>
                </a:lnTo>
                <a:lnTo>
                  <a:pt x="99507" y="244553"/>
                </a:lnTo>
                <a:lnTo>
                  <a:pt x="97769" y="242093"/>
                </a:lnTo>
                <a:lnTo>
                  <a:pt x="95839" y="236819"/>
                </a:lnTo>
                <a:lnTo>
                  <a:pt x="94371" y="235032"/>
                </a:lnTo>
                <a:lnTo>
                  <a:pt x="92441" y="233841"/>
                </a:lnTo>
                <a:lnTo>
                  <a:pt x="90201" y="233047"/>
                </a:lnTo>
                <a:lnTo>
                  <a:pt x="87756" y="232517"/>
                </a:lnTo>
                <a:lnTo>
                  <a:pt x="85173" y="232164"/>
                </a:lnTo>
                <a:lnTo>
                  <a:pt x="82498" y="231929"/>
                </a:lnTo>
                <a:lnTo>
                  <a:pt x="79763" y="231772"/>
                </a:lnTo>
                <a:lnTo>
                  <a:pt x="74183" y="231597"/>
                </a:lnTo>
                <a:lnTo>
                  <a:pt x="59990" y="231476"/>
                </a:lnTo>
                <a:lnTo>
                  <a:pt x="48571" y="231461"/>
                </a:lnTo>
                <a:lnTo>
                  <a:pt x="46668" y="232412"/>
                </a:lnTo>
                <a:lnTo>
                  <a:pt x="45398" y="233999"/>
                </a:lnTo>
                <a:lnTo>
                  <a:pt x="44552" y="236010"/>
                </a:lnTo>
                <a:lnTo>
                  <a:pt x="43035" y="237350"/>
                </a:lnTo>
                <a:lnTo>
                  <a:pt x="41071" y="238243"/>
                </a:lnTo>
                <a:lnTo>
                  <a:pt x="38810" y="238839"/>
                </a:lnTo>
                <a:lnTo>
                  <a:pt x="37302" y="240189"/>
                </a:lnTo>
                <a:lnTo>
                  <a:pt x="36297" y="242041"/>
                </a:lnTo>
                <a:lnTo>
                  <a:pt x="35627" y="244228"/>
                </a:lnTo>
                <a:lnTo>
                  <a:pt x="34228" y="245686"/>
                </a:lnTo>
                <a:lnTo>
                  <a:pt x="32343" y="246658"/>
                </a:lnTo>
                <a:lnTo>
                  <a:pt x="30133" y="247306"/>
                </a:lnTo>
                <a:lnTo>
                  <a:pt x="28660" y="248691"/>
                </a:lnTo>
                <a:lnTo>
                  <a:pt x="27678" y="250567"/>
                </a:lnTo>
                <a:lnTo>
                  <a:pt x="27024" y="252770"/>
                </a:lnTo>
                <a:lnTo>
                  <a:pt x="25635" y="254238"/>
                </a:lnTo>
                <a:lnTo>
                  <a:pt x="23757" y="255217"/>
                </a:lnTo>
                <a:lnTo>
                  <a:pt x="21552" y="255870"/>
                </a:lnTo>
                <a:lnTo>
                  <a:pt x="20082" y="257257"/>
                </a:lnTo>
                <a:lnTo>
                  <a:pt x="19102" y="259135"/>
                </a:lnTo>
                <a:lnTo>
                  <a:pt x="18013" y="263762"/>
                </a:lnTo>
                <a:lnTo>
                  <a:pt x="17400" y="271721"/>
                </a:lnTo>
                <a:lnTo>
                  <a:pt x="17218" y="280112"/>
                </a:lnTo>
                <a:lnTo>
                  <a:pt x="17142" y="29146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628"/>
          <p:cNvSpPr/>
          <p:nvPr/>
        </p:nvSpPr>
        <p:spPr>
          <a:xfrm>
            <a:off x="4314825" y="5006340"/>
            <a:ext cx="154305" cy="1"/>
          </a:xfrm>
          <a:custGeom>
            <a:avLst/>
            <a:gdLst/>
            <a:ahLst/>
            <a:cxnLst/>
            <a:rect l="0" t="0" r="0" b="0"/>
            <a:pathLst>
              <a:path w="154305" h="1">
                <a:moveTo>
                  <a:pt x="0" y="0"/>
                </a:moveTo>
                <a:lnTo>
                  <a:pt x="154304"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629"/>
          <p:cNvSpPr/>
          <p:nvPr/>
        </p:nvSpPr>
        <p:spPr>
          <a:xfrm>
            <a:off x="4340542" y="5109210"/>
            <a:ext cx="257176" cy="8573"/>
          </a:xfrm>
          <a:custGeom>
            <a:avLst/>
            <a:gdLst/>
            <a:ahLst/>
            <a:cxnLst/>
            <a:rect l="0" t="0" r="0" b="0"/>
            <a:pathLst>
              <a:path w="257176" h="8573">
                <a:moveTo>
                  <a:pt x="0" y="0"/>
                </a:moveTo>
                <a:lnTo>
                  <a:pt x="234314" y="0"/>
                </a:lnTo>
                <a:lnTo>
                  <a:pt x="236219" y="952"/>
                </a:lnTo>
                <a:lnTo>
                  <a:pt x="237490" y="2540"/>
                </a:lnTo>
                <a:lnTo>
                  <a:pt x="238336" y="4551"/>
                </a:lnTo>
                <a:lnTo>
                  <a:pt x="239853" y="5891"/>
                </a:lnTo>
                <a:lnTo>
                  <a:pt x="241817" y="6785"/>
                </a:lnTo>
                <a:lnTo>
                  <a:pt x="244079" y="7381"/>
                </a:lnTo>
                <a:lnTo>
                  <a:pt x="246540" y="7778"/>
                </a:lnTo>
                <a:lnTo>
                  <a:pt x="249132" y="8043"/>
                </a:lnTo>
                <a:lnTo>
                  <a:pt x="257175" y="857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630"/>
          <p:cNvSpPr/>
          <p:nvPr/>
        </p:nvSpPr>
        <p:spPr>
          <a:xfrm>
            <a:off x="1100137" y="5280660"/>
            <a:ext cx="334328" cy="274320"/>
          </a:xfrm>
          <a:custGeom>
            <a:avLst/>
            <a:gdLst/>
            <a:ahLst/>
            <a:cxnLst/>
            <a:rect l="0" t="0" r="0" b="0"/>
            <a:pathLst>
              <a:path w="334328" h="274320">
                <a:moveTo>
                  <a:pt x="334327" y="0"/>
                </a:moveTo>
                <a:lnTo>
                  <a:pt x="322396" y="0"/>
                </a:lnTo>
                <a:lnTo>
                  <a:pt x="319705" y="952"/>
                </a:lnTo>
                <a:lnTo>
                  <a:pt x="311368" y="5891"/>
                </a:lnTo>
                <a:lnTo>
                  <a:pt x="305708" y="7381"/>
                </a:lnTo>
                <a:lnTo>
                  <a:pt x="297167" y="8219"/>
                </a:lnTo>
                <a:lnTo>
                  <a:pt x="295266" y="9289"/>
                </a:lnTo>
                <a:lnTo>
                  <a:pt x="293999" y="10955"/>
                </a:lnTo>
                <a:lnTo>
                  <a:pt x="293154" y="13018"/>
                </a:lnTo>
                <a:lnTo>
                  <a:pt x="291639" y="14394"/>
                </a:lnTo>
                <a:lnTo>
                  <a:pt x="289676" y="15311"/>
                </a:lnTo>
                <a:lnTo>
                  <a:pt x="287415" y="15922"/>
                </a:lnTo>
                <a:lnTo>
                  <a:pt x="282362" y="19141"/>
                </a:lnTo>
                <a:lnTo>
                  <a:pt x="274163" y="26309"/>
                </a:lnTo>
                <a:lnTo>
                  <a:pt x="271358" y="28969"/>
                </a:lnTo>
                <a:lnTo>
                  <a:pt x="267583" y="30743"/>
                </a:lnTo>
                <a:lnTo>
                  <a:pt x="258308" y="32713"/>
                </a:lnTo>
                <a:lnTo>
                  <a:pt x="253168" y="35143"/>
                </a:lnTo>
                <a:lnTo>
                  <a:pt x="247836" y="38669"/>
                </a:lnTo>
                <a:lnTo>
                  <a:pt x="237784" y="46714"/>
                </a:lnTo>
                <a:lnTo>
                  <a:pt x="230142" y="53464"/>
                </a:lnTo>
                <a:lnTo>
                  <a:pt x="221030" y="62179"/>
                </a:lnTo>
                <a:lnTo>
                  <a:pt x="215933" y="67170"/>
                </a:lnTo>
                <a:lnTo>
                  <a:pt x="209678" y="70497"/>
                </a:lnTo>
                <a:lnTo>
                  <a:pt x="202650" y="72716"/>
                </a:lnTo>
                <a:lnTo>
                  <a:pt x="195108" y="74194"/>
                </a:lnTo>
                <a:lnTo>
                  <a:pt x="189127" y="77085"/>
                </a:lnTo>
                <a:lnTo>
                  <a:pt x="184187" y="80918"/>
                </a:lnTo>
                <a:lnTo>
                  <a:pt x="175206" y="89303"/>
                </a:lnTo>
                <a:lnTo>
                  <a:pt x="164864" y="96205"/>
                </a:lnTo>
                <a:lnTo>
                  <a:pt x="159439" y="100332"/>
                </a:lnTo>
                <a:lnTo>
                  <a:pt x="153918" y="104988"/>
                </a:lnTo>
                <a:lnTo>
                  <a:pt x="143655" y="113336"/>
                </a:lnTo>
                <a:lnTo>
                  <a:pt x="135919" y="117046"/>
                </a:lnTo>
                <a:lnTo>
                  <a:pt x="129306" y="121235"/>
                </a:lnTo>
                <a:lnTo>
                  <a:pt x="126209" y="123686"/>
                </a:lnTo>
                <a:lnTo>
                  <a:pt x="120228" y="131489"/>
                </a:lnTo>
                <a:lnTo>
                  <a:pt x="117299" y="136237"/>
                </a:lnTo>
                <a:lnTo>
                  <a:pt x="114395" y="139402"/>
                </a:lnTo>
                <a:lnTo>
                  <a:pt x="111506" y="141512"/>
                </a:lnTo>
                <a:lnTo>
                  <a:pt x="105755" y="144809"/>
                </a:lnTo>
                <a:lnTo>
                  <a:pt x="97163" y="152020"/>
                </a:lnTo>
                <a:lnTo>
                  <a:pt x="91444" y="157417"/>
                </a:lnTo>
                <a:lnTo>
                  <a:pt x="89537" y="160189"/>
                </a:lnTo>
                <a:lnTo>
                  <a:pt x="85902" y="168643"/>
                </a:lnTo>
                <a:lnTo>
                  <a:pt x="81676" y="174329"/>
                </a:lnTo>
                <a:lnTo>
                  <a:pt x="76623" y="182572"/>
                </a:lnTo>
                <a:lnTo>
                  <a:pt x="73942" y="187437"/>
                </a:lnTo>
                <a:lnTo>
                  <a:pt x="68423" y="195383"/>
                </a:lnTo>
                <a:lnTo>
                  <a:pt x="65618" y="198835"/>
                </a:lnTo>
                <a:lnTo>
                  <a:pt x="62501" y="205211"/>
                </a:lnTo>
                <a:lnTo>
                  <a:pt x="61670" y="208245"/>
                </a:lnTo>
                <a:lnTo>
                  <a:pt x="60163" y="210267"/>
                </a:lnTo>
                <a:lnTo>
                  <a:pt x="58206" y="211615"/>
                </a:lnTo>
                <a:lnTo>
                  <a:pt x="55949" y="212514"/>
                </a:lnTo>
                <a:lnTo>
                  <a:pt x="54444" y="214066"/>
                </a:lnTo>
                <a:lnTo>
                  <a:pt x="53441" y="216053"/>
                </a:lnTo>
                <a:lnTo>
                  <a:pt x="52327" y="220801"/>
                </a:lnTo>
                <a:lnTo>
                  <a:pt x="51831" y="226086"/>
                </a:lnTo>
                <a:lnTo>
                  <a:pt x="50747" y="227876"/>
                </a:lnTo>
                <a:lnTo>
                  <a:pt x="49071" y="229070"/>
                </a:lnTo>
                <a:lnTo>
                  <a:pt x="47001" y="229866"/>
                </a:lnTo>
                <a:lnTo>
                  <a:pt x="45622" y="231349"/>
                </a:lnTo>
                <a:lnTo>
                  <a:pt x="44702" y="233290"/>
                </a:lnTo>
                <a:lnTo>
                  <a:pt x="44089" y="235537"/>
                </a:lnTo>
                <a:lnTo>
                  <a:pt x="42728" y="237034"/>
                </a:lnTo>
                <a:lnTo>
                  <a:pt x="40867" y="238033"/>
                </a:lnTo>
                <a:lnTo>
                  <a:pt x="38675" y="238698"/>
                </a:lnTo>
                <a:lnTo>
                  <a:pt x="37213" y="240094"/>
                </a:lnTo>
                <a:lnTo>
                  <a:pt x="36239" y="241978"/>
                </a:lnTo>
                <a:lnTo>
                  <a:pt x="35589" y="244186"/>
                </a:lnTo>
                <a:lnTo>
                  <a:pt x="34204" y="245658"/>
                </a:lnTo>
                <a:lnTo>
                  <a:pt x="32327" y="246639"/>
                </a:lnTo>
                <a:lnTo>
                  <a:pt x="30124" y="247294"/>
                </a:lnTo>
                <a:lnTo>
                  <a:pt x="28655" y="248682"/>
                </a:lnTo>
                <a:lnTo>
                  <a:pt x="27676" y="250560"/>
                </a:lnTo>
                <a:lnTo>
                  <a:pt x="27023" y="252765"/>
                </a:lnTo>
                <a:lnTo>
                  <a:pt x="25635" y="254235"/>
                </a:lnTo>
                <a:lnTo>
                  <a:pt x="23758" y="255215"/>
                </a:lnTo>
                <a:lnTo>
                  <a:pt x="21553" y="255868"/>
                </a:lnTo>
                <a:lnTo>
                  <a:pt x="20084" y="257256"/>
                </a:lnTo>
                <a:lnTo>
                  <a:pt x="19104" y="259134"/>
                </a:lnTo>
                <a:lnTo>
                  <a:pt x="18451" y="261338"/>
                </a:lnTo>
                <a:lnTo>
                  <a:pt x="17063" y="262808"/>
                </a:lnTo>
                <a:lnTo>
                  <a:pt x="15186" y="263788"/>
                </a:lnTo>
                <a:lnTo>
                  <a:pt x="12981" y="264441"/>
                </a:lnTo>
                <a:lnTo>
                  <a:pt x="11512" y="265829"/>
                </a:lnTo>
                <a:lnTo>
                  <a:pt x="10532" y="267707"/>
                </a:lnTo>
                <a:lnTo>
                  <a:pt x="9879" y="269911"/>
                </a:lnTo>
                <a:lnTo>
                  <a:pt x="8491" y="271381"/>
                </a:lnTo>
                <a:lnTo>
                  <a:pt x="6613" y="272360"/>
                </a:lnTo>
                <a:lnTo>
                  <a:pt x="0" y="274319"/>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631"/>
          <p:cNvSpPr/>
          <p:nvPr/>
        </p:nvSpPr>
        <p:spPr>
          <a:xfrm>
            <a:off x="2866072" y="4783454"/>
            <a:ext cx="454343" cy="248604"/>
          </a:xfrm>
          <a:custGeom>
            <a:avLst/>
            <a:gdLst/>
            <a:ahLst/>
            <a:cxnLst/>
            <a:rect l="0" t="0" r="0" b="0"/>
            <a:pathLst>
              <a:path w="454343" h="248604">
                <a:moveTo>
                  <a:pt x="454342" y="0"/>
                </a:moveTo>
                <a:lnTo>
                  <a:pt x="442411" y="0"/>
                </a:lnTo>
                <a:lnTo>
                  <a:pt x="439720" y="953"/>
                </a:lnTo>
                <a:lnTo>
                  <a:pt x="431383" y="5892"/>
                </a:lnTo>
                <a:lnTo>
                  <a:pt x="425723" y="7382"/>
                </a:lnTo>
                <a:lnTo>
                  <a:pt x="417182" y="8220"/>
                </a:lnTo>
                <a:lnTo>
                  <a:pt x="414329" y="9291"/>
                </a:lnTo>
                <a:lnTo>
                  <a:pt x="408619" y="13019"/>
                </a:lnTo>
                <a:lnTo>
                  <a:pt x="400049" y="20474"/>
                </a:lnTo>
                <a:lnTo>
                  <a:pt x="396240" y="22222"/>
                </a:lnTo>
                <a:lnTo>
                  <a:pt x="382729" y="25635"/>
                </a:lnTo>
                <a:lnTo>
                  <a:pt x="371317" y="32255"/>
                </a:lnTo>
                <a:lnTo>
                  <a:pt x="357246" y="39297"/>
                </a:lnTo>
                <a:lnTo>
                  <a:pt x="346622" y="42759"/>
                </a:lnTo>
                <a:lnTo>
                  <a:pt x="340427" y="46944"/>
                </a:lnTo>
                <a:lnTo>
                  <a:pt x="331958" y="49440"/>
                </a:lnTo>
                <a:lnTo>
                  <a:pt x="327033" y="50105"/>
                </a:lnTo>
                <a:lnTo>
                  <a:pt x="322797" y="52453"/>
                </a:lnTo>
                <a:lnTo>
                  <a:pt x="315550" y="60143"/>
                </a:lnTo>
                <a:lnTo>
                  <a:pt x="309155" y="67370"/>
                </a:lnTo>
                <a:lnTo>
                  <a:pt x="306115" y="70631"/>
                </a:lnTo>
                <a:lnTo>
                  <a:pt x="302185" y="72805"/>
                </a:lnTo>
                <a:lnTo>
                  <a:pt x="288503" y="76817"/>
                </a:lnTo>
                <a:lnTo>
                  <a:pt x="281258" y="81132"/>
                </a:lnTo>
                <a:lnTo>
                  <a:pt x="274864" y="86224"/>
                </a:lnTo>
                <a:lnTo>
                  <a:pt x="271825" y="88915"/>
                </a:lnTo>
                <a:lnTo>
                  <a:pt x="267894" y="90709"/>
                </a:lnTo>
                <a:lnTo>
                  <a:pt x="254213" y="94187"/>
                </a:lnTo>
                <a:lnTo>
                  <a:pt x="246968" y="98376"/>
                </a:lnTo>
                <a:lnTo>
                  <a:pt x="237535" y="106090"/>
                </a:lnTo>
                <a:lnTo>
                  <a:pt x="229079" y="111604"/>
                </a:lnTo>
                <a:lnTo>
                  <a:pt x="219923" y="117229"/>
                </a:lnTo>
                <a:lnTo>
                  <a:pt x="209413" y="124799"/>
                </a:lnTo>
                <a:lnTo>
                  <a:pt x="200266" y="128418"/>
                </a:lnTo>
                <a:lnTo>
                  <a:pt x="191524" y="134147"/>
                </a:lnTo>
                <a:lnTo>
                  <a:pt x="177497" y="139105"/>
                </a:lnTo>
                <a:lnTo>
                  <a:pt x="172624" y="141314"/>
                </a:lnTo>
                <a:lnTo>
                  <a:pt x="169375" y="143740"/>
                </a:lnTo>
                <a:lnTo>
                  <a:pt x="167209" y="146309"/>
                </a:lnTo>
                <a:lnTo>
                  <a:pt x="165765" y="148975"/>
                </a:lnTo>
                <a:lnTo>
                  <a:pt x="163850" y="150752"/>
                </a:lnTo>
                <a:lnTo>
                  <a:pt x="161621" y="151936"/>
                </a:lnTo>
                <a:lnTo>
                  <a:pt x="156604" y="153253"/>
                </a:lnTo>
                <a:lnTo>
                  <a:pt x="151199" y="153838"/>
                </a:lnTo>
                <a:lnTo>
                  <a:pt x="148425" y="154946"/>
                </a:lnTo>
                <a:lnTo>
                  <a:pt x="139969" y="160105"/>
                </a:lnTo>
                <a:lnTo>
                  <a:pt x="134281" y="161645"/>
                </a:lnTo>
                <a:lnTo>
                  <a:pt x="132383" y="163009"/>
                </a:lnTo>
                <a:lnTo>
                  <a:pt x="131118" y="164870"/>
                </a:lnTo>
                <a:lnTo>
                  <a:pt x="130275" y="167063"/>
                </a:lnTo>
                <a:lnTo>
                  <a:pt x="128760" y="168526"/>
                </a:lnTo>
                <a:lnTo>
                  <a:pt x="126797" y="169501"/>
                </a:lnTo>
                <a:lnTo>
                  <a:pt x="124537" y="170151"/>
                </a:lnTo>
                <a:lnTo>
                  <a:pt x="119485" y="173413"/>
                </a:lnTo>
                <a:lnTo>
                  <a:pt x="116804" y="175616"/>
                </a:lnTo>
                <a:lnTo>
                  <a:pt x="114064" y="177085"/>
                </a:lnTo>
                <a:lnTo>
                  <a:pt x="105658" y="180105"/>
                </a:lnTo>
                <a:lnTo>
                  <a:pt x="97134" y="185657"/>
                </a:lnTo>
                <a:lnTo>
                  <a:pt x="88576" y="188677"/>
                </a:lnTo>
                <a:lnTo>
                  <a:pt x="80008" y="194229"/>
                </a:lnTo>
                <a:lnTo>
                  <a:pt x="74294" y="195862"/>
                </a:lnTo>
                <a:lnTo>
                  <a:pt x="72390" y="197250"/>
                </a:lnTo>
                <a:lnTo>
                  <a:pt x="71120" y="199127"/>
                </a:lnTo>
                <a:lnTo>
                  <a:pt x="70273" y="201332"/>
                </a:lnTo>
                <a:lnTo>
                  <a:pt x="68756" y="202802"/>
                </a:lnTo>
                <a:lnTo>
                  <a:pt x="66792" y="203781"/>
                </a:lnTo>
                <a:lnTo>
                  <a:pt x="64531" y="204434"/>
                </a:lnTo>
                <a:lnTo>
                  <a:pt x="63023" y="205822"/>
                </a:lnTo>
                <a:lnTo>
                  <a:pt x="62018" y="207700"/>
                </a:lnTo>
                <a:lnTo>
                  <a:pt x="61348" y="209904"/>
                </a:lnTo>
                <a:lnTo>
                  <a:pt x="59949" y="211374"/>
                </a:lnTo>
                <a:lnTo>
                  <a:pt x="58063" y="212354"/>
                </a:lnTo>
                <a:lnTo>
                  <a:pt x="53428" y="213442"/>
                </a:lnTo>
                <a:lnTo>
                  <a:pt x="48194" y="213927"/>
                </a:lnTo>
                <a:lnTo>
                  <a:pt x="46416" y="215007"/>
                </a:lnTo>
                <a:lnTo>
                  <a:pt x="45232" y="216681"/>
                </a:lnTo>
                <a:lnTo>
                  <a:pt x="44442" y="218749"/>
                </a:lnTo>
                <a:lnTo>
                  <a:pt x="42963" y="220128"/>
                </a:lnTo>
                <a:lnTo>
                  <a:pt x="41025" y="221047"/>
                </a:lnTo>
                <a:lnTo>
                  <a:pt x="36331" y="222068"/>
                </a:lnTo>
                <a:lnTo>
                  <a:pt x="31069" y="222522"/>
                </a:lnTo>
                <a:lnTo>
                  <a:pt x="29285" y="223596"/>
                </a:lnTo>
                <a:lnTo>
                  <a:pt x="28096" y="225264"/>
                </a:lnTo>
                <a:lnTo>
                  <a:pt x="27303" y="227329"/>
                </a:lnTo>
                <a:lnTo>
                  <a:pt x="25822" y="228705"/>
                </a:lnTo>
                <a:lnTo>
                  <a:pt x="23882" y="229623"/>
                </a:lnTo>
                <a:lnTo>
                  <a:pt x="21637" y="230235"/>
                </a:lnTo>
                <a:lnTo>
                  <a:pt x="20139" y="231595"/>
                </a:lnTo>
                <a:lnTo>
                  <a:pt x="19141" y="233454"/>
                </a:lnTo>
                <a:lnTo>
                  <a:pt x="18476" y="235647"/>
                </a:lnTo>
                <a:lnTo>
                  <a:pt x="17080" y="237108"/>
                </a:lnTo>
                <a:lnTo>
                  <a:pt x="15196" y="238082"/>
                </a:lnTo>
                <a:lnTo>
                  <a:pt x="10564" y="239165"/>
                </a:lnTo>
                <a:lnTo>
                  <a:pt x="5330" y="239646"/>
                </a:lnTo>
                <a:lnTo>
                  <a:pt x="3554" y="240726"/>
                </a:lnTo>
                <a:lnTo>
                  <a:pt x="2369" y="242400"/>
                </a:lnTo>
                <a:lnTo>
                  <a:pt x="0" y="248603"/>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632"/>
          <p:cNvSpPr/>
          <p:nvPr/>
        </p:nvSpPr>
        <p:spPr>
          <a:xfrm>
            <a:off x="2060257" y="4774882"/>
            <a:ext cx="257176" cy="205741"/>
          </a:xfrm>
          <a:custGeom>
            <a:avLst/>
            <a:gdLst/>
            <a:ahLst/>
            <a:cxnLst/>
            <a:rect l="0" t="0" r="0" b="0"/>
            <a:pathLst>
              <a:path w="257176" h="205741">
                <a:moveTo>
                  <a:pt x="257175" y="0"/>
                </a:moveTo>
                <a:lnTo>
                  <a:pt x="245243" y="0"/>
                </a:lnTo>
                <a:lnTo>
                  <a:pt x="243505" y="953"/>
                </a:lnTo>
                <a:lnTo>
                  <a:pt x="242347" y="2540"/>
                </a:lnTo>
                <a:lnTo>
                  <a:pt x="241575" y="4551"/>
                </a:lnTo>
                <a:lnTo>
                  <a:pt x="240107" y="5892"/>
                </a:lnTo>
                <a:lnTo>
                  <a:pt x="238176" y="6785"/>
                </a:lnTo>
                <a:lnTo>
                  <a:pt x="235937" y="7381"/>
                </a:lnTo>
                <a:lnTo>
                  <a:pt x="230908" y="10583"/>
                </a:lnTo>
                <a:lnTo>
                  <a:pt x="228234" y="12770"/>
                </a:lnTo>
                <a:lnTo>
                  <a:pt x="225499" y="14229"/>
                </a:lnTo>
                <a:lnTo>
                  <a:pt x="219919" y="15849"/>
                </a:lnTo>
                <a:lnTo>
                  <a:pt x="217098" y="18186"/>
                </a:lnTo>
                <a:lnTo>
                  <a:pt x="214264" y="21649"/>
                </a:lnTo>
                <a:lnTo>
                  <a:pt x="211423" y="25862"/>
                </a:lnTo>
                <a:lnTo>
                  <a:pt x="208576" y="28672"/>
                </a:lnTo>
                <a:lnTo>
                  <a:pt x="205726" y="30545"/>
                </a:lnTo>
                <a:lnTo>
                  <a:pt x="199066" y="33578"/>
                </a:lnTo>
                <a:lnTo>
                  <a:pt x="189756" y="38101"/>
                </a:lnTo>
                <a:lnTo>
                  <a:pt x="186512" y="40641"/>
                </a:lnTo>
                <a:lnTo>
                  <a:pt x="184349" y="43287"/>
                </a:lnTo>
                <a:lnTo>
                  <a:pt x="182907" y="46002"/>
                </a:lnTo>
                <a:lnTo>
                  <a:pt x="176224" y="51560"/>
                </a:lnTo>
                <a:lnTo>
                  <a:pt x="171775" y="54376"/>
                </a:lnTo>
                <a:lnTo>
                  <a:pt x="164292" y="60045"/>
                </a:lnTo>
                <a:lnTo>
                  <a:pt x="157791" y="65739"/>
                </a:lnTo>
                <a:lnTo>
                  <a:pt x="151727" y="71445"/>
                </a:lnTo>
                <a:lnTo>
                  <a:pt x="126946" y="95964"/>
                </a:lnTo>
                <a:lnTo>
                  <a:pt x="121778" y="100171"/>
                </a:lnTo>
                <a:lnTo>
                  <a:pt x="115475" y="104881"/>
                </a:lnTo>
                <a:lnTo>
                  <a:pt x="108416" y="109926"/>
                </a:lnTo>
                <a:lnTo>
                  <a:pt x="102757" y="113289"/>
                </a:lnTo>
                <a:lnTo>
                  <a:pt x="98032" y="115531"/>
                </a:lnTo>
                <a:lnTo>
                  <a:pt x="93930" y="117025"/>
                </a:lnTo>
                <a:lnTo>
                  <a:pt x="90242" y="119927"/>
                </a:lnTo>
                <a:lnTo>
                  <a:pt x="86832" y="123767"/>
                </a:lnTo>
                <a:lnTo>
                  <a:pt x="83605" y="128231"/>
                </a:lnTo>
                <a:lnTo>
                  <a:pt x="79549" y="132160"/>
                </a:lnTo>
                <a:lnTo>
                  <a:pt x="74940" y="135732"/>
                </a:lnTo>
                <a:lnTo>
                  <a:pt x="69963" y="139066"/>
                </a:lnTo>
                <a:lnTo>
                  <a:pt x="66644" y="142241"/>
                </a:lnTo>
                <a:lnTo>
                  <a:pt x="64432" y="145309"/>
                </a:lnTo>
                <a:lnTo>
                  <a:pt x="62957" y="148308"/>
                </a:lnTo>
                <a:lnTo>
                  <a:pt x="61021" y="150307"/>
                </a:lnTo>
                <a:lnTo>
                  <a:pt x="58778" y="151640"/>
                </a:lnTo>
                <a:lnTo>
                  <a:pt x="56331" y="152528"/>
                </a:lnTo>
                <a:lnTo>
                  <a:pt x="51071" y="156055"/>
                </a:lnTo>
                <a:lnTo>
                  <a:pt x="48335" y="158329"/>
                </a:lnTo>
                <a:lnTo>
                  <a:pt x="45558" y="159845"/>
                </a:lnTo>
                <a:lnTo>
                  <a:pt x="39933" y="161530"/>
                </a:lnTo>
                <a:lnTo>
                  <a:pt x="34258" y="164819"/>
                </a:lnTo>
                <a:lnTo>
                  <a:pt x="28561" y="169456"/>
                </a:lnTo>
                <a:lnTo>
                  <a:pt x="22854" y="174691"/>
                </a:lnTo>
                <a:lnTo>
                  <a:pt x="20951" y="177421"/>
                </a:lnTo>
                <a:lnTo>
                  <a:pt x="18837" y="182994"/>
                </a:lnTo>
                <a:lnTo>
                  <a:pt x="15357" y="188646"/>
                </a:lnTo>
                <a:lnTo>
                  <a:pt x="13095" y="191486"/>
                </a:lnTo>
                <a:lnTo>
                  <a:pt x="11588" y="194333"/>
                </a:lnTo>
                <a:lnTo>
                  <a:pt x="9912" y="200035"/>
                </a:lnTo>
                <a:lnTo>
                  <a:pt x="8513" y="201937"/>
                </a:lnTo>
                <a:lnTo>
                  <a:pt x="6628" y="203205"/>
                </a:lnTo>
                <a:lnTo>
                  <a:pt x="0" y="20574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633"/>
          <p:cNvSpPr/>
          <p:nvPr/>
        </p:nvSpPr>
        <p:spPr>
          <a:xfrm>
            <a:off x="2137409" y="4380547"/>
            <a:ext cx="8574" cy="222886"/>
          </a:xfrm>
          <a:custGeom>
            <a:avLst/>
            <a:gdLst/>
            <a:ahLst/>
            <a:cxnLst/>
            <a:rect l="0" t="0" r="0" b="0"/>
            <a:pathLst>
              <a:path w="8574" h="222886">
                <a:moveTo>
                  <a:pt x="8573" y="0"/>
                </a:moveTo>
                <a:lnTo>
                  <a:pt x="8573" y="147358"/>
                </a:lnTo>
                <a:lnTo>
                  <a:pt x="7620" y="150626"/>
                </a:lnTo>
                <a:lnTo>
                  <a:pt x="6033" y="153757"/>
                </a:lnTo>
                <a:lnTo>
                  <a:pt x="4022" y="156798"/>
                </a:lnTo>
                <a:lnTo>
                  <a:pt x="2681" y="159777"/>
                </a:lnTo>
                <a:lnTo>
                  <a:pt x="1788" y="162715"/>
                </a:lnTo>
                <a:lnTo>
                  <a:pt x="1192" y="165627"/>
                </a:lnTo>
                <a:lnTo>
                  <a:pt x="795" y="168521"/>
                </a:lnTo>
                <a:lnTo>
                  <a:pt x="530" y="171402"/>
                </a:lnTo>
                <a:lnTo>
                  <a:pt x="353" y="174276"/>
                </a:lnTo>
                <a:lnTo>
                  <a:pt x="157" y="180009"/>
                </a:lnTo>
                <a:lnTo>
                  <a:pt x="32" y="191450"/>
                </a:lnTo>
                <a:lnTo>
                  <a:pt x="0" y="222885"/>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634"/>
          <p:cNvSpPr/>
          <p:nvPr/>
        </p:nvSpPr>
        <p:spPr>
          <a:xfrm>
            <a:off x="3783329" y="5220652"/>
            <a:ext cx="291467" cy="334328"/>
          </a:xfrm>
          <a:custGeom>
            <a:avLst/>
            <a:gdLst/>
            <a:ahLst/>
            <a:cxnLst/>
            <a:rect l="0" t="0" r="0" b="0"/>
            <a:pathLst>
              <a:path w="291467" h="334328">
                <a:moveTo>
                  <a:pt x="291466" y="0"/>
                </a:moveTo>
                <a:lnTo>
                  <a:pt x="279534" y="0"/>
                </a:lnTo>
                <a:lnTo>
                  <a:pt x="276844" y="953"/>
                </a:lnTo>
                <a:lnTo>
                  <a:pt x="271314" y="4551"/>
                </a:lnTo>
                <a:lnTo>
                  <a:pt x="263142" y="9325"/>
                </a:lnTo>
                <a:lnTo>
                  <a:pt x="258296" y="11932"/>
                </a:lnTo>
                <a:lnTo>
                  <a:pt x="250371" y="19908"/>
                </a:lnTo>
                <a:lnTo>
                  <a:pt x="246924" y="24702"/>
                </a:lnTo>
                <a:lnTo>
                  <a:pt x="243674" y="27898"/>
                </a:lnTo>
                <a:lnTo>
                  <a:pt x="240554" y="30029"/>
                </a:lnTo>
                <a:lnTo>
                  <a:pt x="237522" y="31449"/>
                </a:lnTo>
                <a:lnTo>
                  <a:pt x="234548" y="34301"/>
                </a:lnTo>
                <a:lnTo>
                  <a:pt x="228704" y="42550"/>
                </a:lnTo>
                <a:lnTo>
                  <a:pt x="222931" y="50026"/>
                </a:lnTo>
                <a:lnTo>
                  <a:pt x="214326" y="59590"/>
                </a:lnTo>
                <a:lnTo>
                  <a:pt x="207651" y="66490"/>
                </a:lnTo>
                <a:lnTo>
                  <a:pt x="186930" y="87367"/>
                </a:lnTo>
                <a:lnTo>
                  <a:pt x="180553" y="96297"/>
                </a:lnTo>
                <a:lnTo>
                  <a:pt x="174544" y="105663"/>
                </a:lnTo>
                <a:lnTo>
                  <a:pt x="168698" y="113002"/>
                </a:lnTo>
                <a:lnTo>
                  <a:pt x="160385" y="121978"/>
                </a:lnTo>
                <a:lnTo>
                  <a:pt x="151292" y="132318"/>
                </a:lnTo>
                <a:lnTo>
                  <a:pt x="147534" y="137742"/>
                </a:lnTo>
                <a:lnTo>
                  <a:pt x="144077" y="143263"/>
                </a:lnTo>
                <a:lnTo>
                  <a:pt x="135155" y="151937"/>
                </a:lnTo>
                <a:lnTo>
                  <a:pt x="130108" y="155584"/>
                </a:lnTo>
                <a:lnTo>
                  <a:pt x="126743" y="158968"/>
                </a:lnTo>
                <a:lnTo>
                  <a:pt x="124501" y="162176"/>
                </a:lnTo>
                <a:lnTo>
                  <a:pt x="123006" y="165268"/>
                </a:lnTo>
                <a:lnTo>
                  <a:pt x="116265" y="173783"/>
                </a:lnTo>
                <a:lnTo>
                  <a:pt x="107871" y="183917"/>
                </a:lnTo>
                <a:lnTo>
                  <a:pt x="104299" y="189286"/>
                </a:lnTo>
                <a:lnTo>
                  <a:pt x="100966" y="194771"/>
                </a:lnTo>
                <a:lnTo>
                  <a:pt x="97791" y="198428"/>
                </a:lnTo>
                <a:lnTo>
                  <a:pt x="94721" y="200865"/>
                </a:lnTo>
                <a:lnTo>
                  <a:pt x="91723" y="202491"/>
                </a:lnTo>
                <a:lnTo>
                  <a:pt x="85851" y="209376"/>
                </a:lnTo>
                <a:lnTo>
                  <a:pt x="82952" y="213879"/>
                </a:lnTo>
                <a:lnTo>
                  <a:pt x="80066" y="216881"/>
                </a:lnTo>
                <a:lnTo>
                  <a:pt x="77190" y="218883"/>
                </a:lnTo>
                <a:lnTo>
                  <a:pt x="74320" y="220217"/>
                </a:lnTo>
                <a:lnTo>
                  <a:pt x="72407" y="222059"/>
                </a:lnTo>
                <a:lnTo>
                  <a:pt x="71132" y="224239"/>
                </a:lnTo>
                <a:lnTo>
                  <a:pt x="70281" y="226645"/>
                </a:lnTo>
                <a:lnTo>
                  <a:pt x="66796" y="231859"/>
                </a:lnTo>
                <a:lnTo>
                  <a:pt x="62073" y="238303"/>
                </a:lnTo>
                <a:lnTo>
                  <a:pt x="56798" y="247518"/>
                </a:lnTo>
                <a:lnTo>
                  <a:pt x="51279" y="255423"/>
                </a:lnTo>
                <a:lnTo>
                  <a:pt x="42816" y="265229"/>
                </a:lnTo>
                <a:lnTo>
                  <a:pt x="39974" y="268259"/>
                </a:lnTo>
                <a:lnTo>
                  <a:pt x="38079" y="271232"/>
                </a:lnTo>
                <a:lnTo>
                  <a:pt x="35975" y="277075"/>
                </a:lnTo>
                <a:lnTo>
                  <a:pt x="34461" y="279015"/>
                </a:lnTo>
                <a:lnTo>
                  <a:pt x="32499" y="280307"/>
                </a:lnTo>
                <a:lnTo>
                  <a:pt x="30238" y="281169"/>
                </a:lnTo>
                <a:lnTo>
                  <a:pt x="28732" y="282696"/>
                </a:lnTo>
                <a:lnTo>
                  <a:pt x="27727" y="284667"/>
                </a:lnTo>
                <a:lnTo>
                  <a:pt x="27057" y="286933"/>
                </a:lnTo>
                <a:lnTo>
                  <a:pt x="25658" y="288443"/>
                </a:lnTo>
                <a:lnTo>
                  <a:pt x="23773" y="289451"/>
                </a:lnTo>
                <a:lnTo>
                  <a:pt x="21564" y="290122"/>
                </a:lnTo>
                <a:lnTo>
                  <a:pt x="20091" y="291523"/>
                </a:lnTo>
                <a:lnTo>
                  <a:pt x="19109" y="293408"/>
                </a:lnTo>
                <a:lnTo>
                  <a:pt x="18018" y="298044"/>
                </a:lnTo>
                <a:lnTo>
                  <a:pt x="17404" y="306009"/>
                </a:lnTo>
                <a:lnTo>
                  <a:pt x="17261" y="311582"/>
                </a:lnTo>
                <a:lnTo>
                  <a:pt x="16270" y="313448"/>
                </a:lnTo>
                <a:lnTo>
                  <a:pt x="14657" y="314693"/>
                </a:lnTo>
                <a:lnTo>
                  <a:pt x="12629" y="315523"/>
                </a:lnTo>
                <a:lnTo>
                  <a:pt x="5224" y="316691"/>
                </a:lnTo>
                <a:lnTo>
                  <a:pt x="3483" y="317808"/>
                </a:lnTo>
                <a:lnTo>
                  <a:pt x="2322" y="319504"/>
                </a:lnTo>
                <a:lnTo>
                  <a:pt x="1032" y="323929"/>
                </a:lnTo>
                <a:lnTo>
                  <a:pt x="0" y="334327"/>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635"/>
          <p:cNvSpPr/>
          <p:nvPr/>
        </p:nvSpPr>
        <p:spPr>
          <a:xfrm>
            <a:off x="3929062" y="5675029"/>
            <a:ext cx="222886" cy="257142"/>
          </a:xfrm>
          <a:custGeom>
            <a:avLst/>
            <a:gdLst/>
            <a:ahLst/>
            <a:cxnLst/>
            <a:rect l="0" t="0" r="0" b="0"/>
            <a:pathLst>
              <a:path w="222886" h="257142">
                <a:moveTo>
                  <a:pt x="0" y="68546"/>
                </a:moveTo>
                <a:lnTo>
                  <a:pt x="4551" y="68546"/>
                </a:lnTo>
                <a:lnTo>
                  <a:pt x="5892" y="67593"/>
                </a:lnTo>
                <a:lnTo>
                  <a:pt x="6785" y="66006"/>
                </a:lnTo>
                <a:lnTo>
                  <a:pt x="7778" y="61702"/>
                </a:lnTo>
                <a:lnTo>
                  <a:pt x="8219" y="56614"/>
                </a:lnTo>
                <a:lnTo>
                  <a:pt x="9290" y="53924"/>
                </a:lnTo>
                <a:lnTo>
                  <a:pt x="13019" y="48395"/>
                </a:lnTo>
                <a:lnTo>
                  <a:pt x="15311" y="42762"/>
                </a:lnTo>
                <a:lnTo>
                  <a:pt x="15922" y="39927"/>
                </a:lnTo>
                <a:lnTo>
                  <a:pt x="17283" y="38037"/>
                </a:lnTo>
                <a:lnTo>
                  <a:pt x="19141" y="36776"/>
                </a:lnTo>
                <a:lnTo>
                  <a:pt x="21333" y="35936"/>
                </a:lnTo>
                <a:lnTo>
                  <a:pt x="22795" y="34423"/>
                </a:lnTo>
                <a:lnTo>
                  <a:pt x="23769" y="32462"/>
                </a:lnTo>
                <a:lnTo>
                  <a:pt x="24419" y="30203"/>
                </a:lnTo>
                <a:lnTo>
                  <a:pt x="25804" y="28696"/>
                </a:lnTo>
                <a:lnTo>
                  <a:pt x="27680" y="27692"/>
                </a:lnTo>
                <a:lnTo>
                  <a:pt x="29883" y="27022"/>
                </a:lnTo>
                <a:lnTo>
                  <a:pt x="34872" y="23738"/>
                </a:lnTo>
                <a:lnTo>
                  <a:pt x="40263" y="19104"/>
                </a:lnTo>
                <a:lnTo>
                  <a:pt x="45835" y="13869"/>
                </a:lnTo>
                <a:lnTo>
                  <a:pt x="48654" y="12092"/>
                </a:lnTo>
                <a:lnTo>
                  <a:pt x="54327" y="10118"/>
                </a:lnTo>
                <a:lnTo>
                  <a:pt x="56220" y="8639"/>
                </a:lnTo>
                <a:lnTo>
                  <a:pt x="57483" y="6700"/>
                </a:lnTo>
                <a:lnTo>
                  <a:pt x="58324" y="4455"/>
                </a:lnTo>
                <a:lnTo>
                  <a:pt x="59838" y="2959"/>
                </a:lnTo>
                <a:lnTo>
                  <a:pt x="61799" y="1961"/>
                </a:lnTo>
                <a:lnTo>
                  <a:pt x="66519" y="852"/>
                </a:lnTo>
                <a:lnTo>
                  <a:pt x="71791" y="360"/>
                </a:lnTo>
                <a:lnTo>
                  <a:pt x="77310" y="141"/>
                </a:lnTo>
                <a:lnTo>
                  <a:pt x="85772" y="18"/>
                </a:lnTo>
                <a:lnTo>
                  <a:pt x="88614" y="0"/>
                </a:lnTo>
                <a:lnTo>
                  <a:pt x="90508" y="941"/>
                </a:lnTo>
                <a:lnTo>
                  <a:pt x="91772" y="2521"/>
                </a:lnTo>
                <a:lnTo>
                  <a:pt x="92613" y="4527"/>
                </a:lnTo>
                <a:lnTo>
                  <a:pt x="98349" y="11901"/>
                </a:lnTo>
                <a:lnTo>
                  <a:pt x="100809" y="13637"/>
                </a:lnTo>
                <a:lnTo>
                  <a:pt x="106082" y="15567"/>
                </a:lnTo>
                <a:lnTo>
                  <a:pt x="107868" y="17034"/>
                </a:lnTo>
                <a:lnTo>
                  <a:pt x="109060" y="18964"/>
                </a:lnTo>
                <a:lnTo>
                  <a:pt x="110384" y="23649"/>
                </a:lnTo>
                <a:lnTo>
                  <a:pt x="111128" y="31642"/>
                </a:lnTo>
                <a:lnTo>
                  <a:pt x="111303" y="37222"/>
                </a:lnTo>
                <a:lnTo>
                  <a:pt x="111424" y="51415"/>
                </a:lnTo>
                <a:lnTo>
                  <a:pt x="111442" y="88548"/>
                </a:lnTo>
                <a:lnTo>
                  <a:pt x="110490" y="91406"/>
                </a:lnTo>
                <a:lnTo>
                  <a:pt x="106892" y="97121"/>
                </a:lnTo>
                <a:lnTo>
                  <a:pt x="104657" y="102836"/>
                </a:lnTo>
                <a:lnTo>
                  <a:pt x="104061" y="105693"/>
                </a:lnTo>
                <a:lnTo>
                  <a:pt x="100860" y="111408"/>
                </a:lnTo>
                <a:lnTo>
                  <a:pt x="98672" y="114266"/>
                </a:lnTo>
                <a:lnTo>
                  <a:pt x="96242" y="119981"/>
                </a:lnTo>
                <a:lnTo>
                  <a:pt x="95162" y="125696"/>
                </a:lnTo>
                <a:lnTo>
                  <a:pt x="94681" y="131410"/>
                </a:lnTo>
                <a:lnTo>
                  <a:pt x="93601" y="133316"/>
                </a:lnTo>
                <a:lnTo>
                  <a:pt x="91928" y="134586"/>
                </a:lnTo>
                <a:lnTo>
                  <a:pt x="89860" y="135433"/>
                </a:lnTo>
                <a:lnTo>
                  <a:pt x="88482" y="136949"/>
                </a:lnTo>
                <a:lnTo>
                  <a:pt x="87563" y="138913"/>
                </a:lnTo>
                <a:lnTo>
                  <a:pt x="86542" y="143635"/>
                </a:lnTo>
                <a:lnTo>
                  <a:pt x="86088" y="148908"/>
                </a:lnTo>
                <a:lnTo>
                  <a:pt x="85015" y="150696"/>
                </a:lnTo>
                <a:lnTo>
                  <a:pt x="83346" y="151888"/>
                </a:lnTo>
                <a:lnTo>
                  <a:pt x="81282" y="152682"/>
                </a:lnTo>
                <a:lnTo>
                  <a:pt x="79906" y="154164"/>
                </a:lnTo>
                <a:lnTo>
                  <a:pt x="78988" y="156104"/>
                </a:lnTo>
                <a:lnTo>
                  <a:pt x="78376" y="158351"/>
                </a:lnTo>
                <a:lnTo>
                  <a:pt x="75156" y="163387"/>
                </a:lnTo>
                <a:lnTo>
                  <a:pt x="72964" y="166063"/>
                </a:lnTo>
                <a:lnTo>
                  <a:pt x="70550" y="167847"/>
                </a:lnTo>
                <a:lnTo>
                  <a:pt x="65328" y="169830"/>
                </a:lnTo>
                <a:lnTo>
                  <a:pt x="63554" y="171311"/>
                </a:lnTo>
                <a:lnTo>
                  <a:pt x="62373" y="173251"/>
                </a:lnTo>
                <a:lnTo>
                  <a:pt x="61584" y="175497"/>
                </a:lnTo>
                <a:lnTo>
                  <a:pt x="60106" y="176994"/>
                </a:lnTo>
                <a:lnTo>
                  <a:pt x="58168" y="177992"/>
                </a:lnTo>
                <a:lnTo>
                  <a:pt x="55924" y="178657"/>
                </a:lnTo>
                <a:lnTo>
                  <a:pt x="54427" y="180053"/>
                </a:lnTo>
                <a:lnTo>
                  <a:pt x="53430" y="181937"/>
                </a:lnTo>
                <a:lnTo>
                  <a:pt x="52765" y="184145"/>
                </a:lnTo>
                <a:lnTo>
                  <a:pt x="51369" y="185617"/>
                </a:lnTo>
                <a:lnTo>
                  <a:pt x="49486" y="186598"/>
                </a:lnTo>
                <a:lnTo>
                  <a:pt x="47279" y="187252"/>
                </a:lnTo>
                <a:lnTo>
                  <a:pt x="45807" y="188640"/>
                </a:lnTo>
                <a:lnTo>
                  <a:pt x="44825" y="190519"/>
                </a:lnTo>
                <a:lnTo>
                  <a:pt x="43735" y="195146"/>
                </a:lnTo>
                <a:lnTo>
                  <a:pt x="43250" y="200378"/>
                </a:lnTo>
                <a:lnTo>
                  <a:pt x="42168" y="202154"/>
                </a:lnTo>
                <a:lnTo>
                  <a:pt x="40495" y="203338"/>
                </a:lnTo>
                <a:lnTo>
                  <a:pt x="38427" y="204127"/>
                </a:lnTo>
                <a:lnTo>
                  <a:pt x="37048" y="205606"/>
                </a:lnTo>
                <a:lnTo>
                  <a:pt x="36128" y="207544"/>
                </a:lnTo>
                <a:lnTo>
                  <a:pt x="35516" y="209789"/>
                </a:lnTo>
                <a:lnTo>
                  <a:pt x="34155" y="211285"/>
                </a:lnTo>
                <a:lnTo>
                  <a:pt x="32295" y="212283"/>
                </a:lnTo>
                <a:lnTo>
                  <a:pt x="30102" y="212948"/>
                </a:lnTo>
                <a:lnTo>
                  <a:pt x="28641" y="214344"/>
                </a:lnTo>
                <a:lnTo>
                  <a:pt x="27667" y="216227"/>
                </a:lnTo>
                <a:lnTo>
                  <a:pt x="26583" y="220859"/>
                </a:lnTo>
                <a:lnTo>
                  <a:pt x="26103" y="226093"/>
                </a:lnTo>
                <a:lnTo>
                  <a:pt x="25022" y="227870"/>
                </a:lnTo>
                <a:lnTo>
                  <a:pt x="23349" y="229054"/>
                </a:lnTo>
                <a:lnTo>
                  <a:pt x="21281" y="229844"/>
                </a:lnTo>
                <a:lnTo>
                  <a:pt x="19902" y="231323"/>
                </a:lnTo>
                <a:lnTo>
                  <a:pt x="18983" y="233261"/>
                </a:lnTo>
                <a:lnTo>
                  <a:pt x="17962" y="237955"/>
                </a:lnTo>
                <a:lnTo>
                  <a:pt x="17508" y="243216"/>
                </a:lnTo>
                <a:lnTo>
                  <a:pt x="16434" y="245000"/>
                </a:lnTo>
                <a:lnTo>
                  <a:pt x="14767" y="246190"/>
                </a:lnTo>
                <a:lnTo>
                  <a:pt x="12702" y="246983"/>
                </a:lnTo>
                <a:lnTo>
                  <a:pt x="11326" y="248464"/>
                </a:lnTo>
                <a:lnTo>
                  <a:pt x="10408" y="250403"/>
                </a:lnTo>
                <a:lnTo>
                  <a:pt x="9796" y="252649"/>
                </a:lnTo>
                <a:lnTo>
                  <a:pt x="10340" y="254146"/>
                </a:lnTo>
                <a:lnTo>
                  <a:pt x="11656" y="255145"/>
                </a:lnTo>
                <a:lnTo>
                  <a:pt x="13486" y="255810"/>
                </a:lnTo>
                <a:lnTo>
                  <a:pt x="18059" y="256550"/>
                </a:lnTo>
                <a:lnTo>
                  <a:pt x="23266" y="256878"/>
                </a:lnTo>
                <a:lnTo>
                  <a:pt x="28755" y="257024"/>
                </a:lnTo>
                <a:lnTo>
                  <a:pt x="97155" y="257141"/>
                </a:lnTo>
                <a:lnTo>
                  <a:pt x="100013" y="256188"/>
                </a:lnTo>
                <a:lnTo>
                  <a:pt x="105727" y="252590"/>
                </a:lnTo>
                <a:lnTo>
                  <a:pt x="111442" y="250355"/>
                </a:lnTo>
                <a:lnTo>
                  <a:pt x="117158" y="249362"/>
                </a:lnTo>
                <a:lnTo>
                  <a:pt x="122872" y="248921"/>
                </a:lnTo>
                <a:lnTo>
                  <a:pt x="128588" y="248725"/>
                </a:lnTo>
                <a:lnTo>
                  <a:pt x="131445" y="248673"/>
                </a:lnTo>
                <a:lnTo>
                  <a:pt x="133350" y="247685"/>
                </a:lnTo>
                <a:lnTo>
                  <a:pt x="134620" y="246075"/>
                </a:lnTo>
                <a:lnTo>
                  <a:pt x="135467" y="244048"/>
                </a:lnTo>
                <a:lnTo>
                  <a:pt x="136983" y="242698"/>
                </a:lnTo>
                <a:lnTo>
                  <a:pt x="138947" y="241797"/>
                </a:lnTo>
                <a:lnTo>
                  <a:pt x="143670" y="240796"/>
                </a:lnTo>
                <a:lnTo>
                  <a:pt x="148943" y="240351"/>
                </a:lnTo>
                <a:lnTo>
                  <a:pt x="154462" y="240154"/>
                </a:lnTo>
                <a:lnTo>
                  <a:pt x="165766" y="240027"/>
                </a:lnTo>
                <a:lnTo>
                  <a:pt x="222885" y="239996"/>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636"/>
          <p:cNvSpPr/>
          <p:nvPr/>
        </p:nvSpPr>
        <p:spPr>
          <a:xfrm>
            <a:off x="5394959" y="4543425"/>
            <a:ext cx="1" cy="291466"/>
          </a:xfrm>
          <a:custGeom>
            <a:avLst/>
            <a:gdLst/>
            <a:ahLst/>
            <a:cxnLst/>
            <a:rect l="0" t="0" r="0" b="0"/>
            <a:pathLst>
              <a:path w="1" h="291466">
                <a:moveTo>
                  <a:pt x="0" y="0"/>
                </a:moveTo>
                <a:lnTo>
                  <a:pt x="0" y="291465"/>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637"/>
          <p:cNvSpPr/>
          <p:nvPr/>
        </p:nvSpPr>
        <p:spPr>
          <a:xfrm>
            <a:off x="4983479" y="4989195"/>
            <a:ext cx="677229" cy="25718"/>
          </a:xfrm>
          <a:custGeom>
            <a:avLst/>
            <a:gdLst/>
            <a:ahLst/>
            <a:cxnLst/>
            <a:rect l="0" t="0" r="0" b="0"/>
            <a:pathLst>
              <a:path w="677229" h="25718">
                <a:moveTo>
                  <a:pt x="0" y="25717"/>
                </a:moveTo>
                <a:lnTo>
                  <a:pt x="515972" y="25717"/>
                </a:lnTo>
                <a:lnTo>
                  <a:pt x="520194" y="24765"/>
                </a:lnTo>
                <a:lnTo>
                  <a:pt x="524914" y="23177"/>
                </a:lnTo>
                <a:lnTo>
                  <a:pt x="529966" y="21167"/>
                </a:lnTo>
                <a:lnTo>
                  <a:pt x="534285" y="19825"/>
                </a:lnTo>
                <a:lnTo>
                  <a:pt x="538118" y="18932"/>
                </a:lnTo>
                <a:lnTo>
                  <a:pt x="541626" y="18336"/>
                </a:lnTo>
                <a:lnTo>
                  <a:pt x="544916" y="16987"/>
                </a:lnTo>
                <a:lnTo>
                  <a:pt x="548063" y="15134"/>
                </a:lnTo>
                <a:lnTo>
                  <a:pt x="551113" y="12947"/>
                </a:lnTo>
                <a:lnTo>
                  <a:pt x="554099" y="11488"/>
                </a:lnTo>
                <a:lnTo>
                  <a:pt x="557042" y="10516"/>
                </a:lnTo>
                <a:lnTo>
                  <a:pt x="559956" y="9869"/>
                </a:lnTo>
                <a:lnTo>
                  <a:pt x="565735" y="9148"/>
                </a:lnTo>
                <a:lnTo>
                  <a:pt x="585785" y="8606"/>
                </a:lnTo>
                <a:lnTo>
                  <a:pt x="645796" y="8572"/>
                </a:lnTo>
                <a:lnTo>
                  <a:pt x="648653" y="7620"/>
                </a:lnTo>
                <a:lnTo>
                  <a:pt x="651511" y="6033"/>
                </a:lnTo>
                <a:lnTo>
                  <a:pt x="654368" y="4021"/>
                </a:lnTo>
                <a:lnTo>
                  <a:pt x="657226" y="2680"/>
                </a:lnTo>
                <a:lnTo>
                  <a:pt x="660083" y="1787"/>
                </a:lnTo>
                <a:lnTo>
                  <a:pt x="662940" y="1191"/>
                </a:lnTo>
                <a:lnTo>
                  <a:pt x="668655" y="529"/>
                </a:lnTo>
                <a:lnTo>
                  <a:pt x="677228" y="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638"/>
          <p:cNvSpPr/>
          <p:nvPr/>
        </p:nvSpPr>
        <p:spPr>
          <a:xfrm>
            <a:off x="5112067" y="5186362"/>
            <a:ext cx="8574" cy="334329"/>
          </a:xfrm>
          <a:custGeom>
            <a:avLst/>
            <a:gdLst/>
            <a:ahLst/>
            <a:cxnLst/>
            <a:rect l="0" t="0" r="0" b="0"/>
            <a:pathLst>
              <a:path w="8574" h="334329">
                <a:moveTo>
                  <a:pt x="0" y="0"/>
                </a:moveTo>
                <a:lnTo>
                  <a:pt x="0" y="84558"/>
                </a:lnTo>
                <a:lnTo>
                  <a:pt x="953" y="88757"/>
                </a:lnTo>
                <a:lnTo>
                  <a:pt x="2540" y="92509"/>
                </a:lnTo>
                <a:lnTo>
                  <a:pt x="4551" y="95962"/>
                </a:lnTo>
                <a:lnTo>
                  <a:pt x="5891" y="99218"/>
                </a:lnTo>
                <a:lnTo>
                  <a:pt x="6785" y="102340"/>
                </a:lnTo>
                <a:lnTo>
                  <a:pt x="7381" y="105374"/>
                </a:lnTo>
                <a:lnTo>
                  <a:pt x="7778" y="108350"/>
                </a:lnTo>
                <a:lnTo>
                  <a:pt x="8043" y="111285"/>
                </a:lnTo>
                <a:lnTo>
                  <a:pt x="8219" y="114196"/>
                </a:lnTo>
                <a:lnTo>
                  <a:pt x="8468" y="122842"/>
                </a:lnTo>
                <a:lnTo>
                  <a:pt x="8573" y="267781"/>
                </a:lnTo>
                <a:lnTo>
                  <a:pt x="7620" y="270913"/>
                </a:lnTo>
                <a:lnTo>
                  <a:pt x="6033" y="273954"/>
                </a:lnTo>
                <a:lnTo>
                  <a:pt x="4022" y="276933"/>
                </a:lnTo>
                <a:lnTo>
                  <a:pt x="2681" y="279872"/>
                </a:lnTo>
                <a:lnTo>
                  <a:pt x="1787" y="282784"/>
                </a:lnTo>
                <a:lnTo>
                  <a:pt x="1191" y="285678"/>
                </a:lnTo>
                <a:lnTo>
                  <a:pt x="794" y="288560"/>
                </a:lnTo>
                <a:lnTo>
                  <a:pt x="529" y="291433"/>
                </a:lnTo>
                <a:lnTo>
                  <a:pt x="353" y="294301"/>
                </a:lnTo>
                <a:lnTo>
                  <a:pt x="105" y="302889"/>
                </a:lnTo>
                <a:lnTo>
                  <a:pt x="0" y="334328"/>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639"/>
          <p:cNvSpPr/>
          <p:nvPr/>
        </p:nvSpPr>
        <p:spPr>
          <a:xfrm>
            <a:off x="5266382" y="5143500"/>
            <a:ext cx="171432" cy="342859"/>
          </a:xfrm>
          <a:custGeom>
            <a:avLst/>
            <a:gdLst/>
            <a:ahLst/>
            <a:cxnLst/>
            <a:rect l="0" t="0" r="0" b="0"/>
            <a:pathLst>
              <a:path w="171432" h="342859">
                <a:moveTo>
                  <a:pt x="59997" y="8572"/>
                </a:moveTo>
                <a:lnTo>
                  <a:pt x="55447" y="4022"/>
                </a:lnTo>
                <a:lnTo>
                  <a:pt x="53154" y="2681"/>
                </a:lnTo>
                <a:lnTo>
                  <a:pt x="48066" y="1191"/>
                </a:lnTo>
                <a:lnTo>
                  <a:pt x="45375" y="794"/>
                </a:lnTo>
                <a:lnTo>
                  <a:pt x="42629" y="529"/>
                </a:lnTo>
                <a:lnTo>
                  <a:pt x="39847" y="353"/>
                </a:lnTo>
                <a:lnTo>
                  <a:pt x="37991" y="1187"/>
                </a:lnTo>
                <a:lnTo>
                  <a:pt x="36754" y="2697"/>
                </a:lnTo>
                <a:lnTo>
                  <a:pt x="35930" y="4655"/>
                </a:lnTo>
                <a:lnTo>
                  <a:pt x="34427" y="5961"/>
                </a:lnTo>
                <a:lnTo>
                  <a:pt x="32473" y="6831"/>
                </a:lnTo>
                <a:lnTo>
                  <a:pt x="30218" y="7411"/>
                </a:lnTo>
                <a:lnTo>
                  <a:pt x="28714" y="8751"/>
                </a:lnTo>
                <a:lnTo>
                  <a:pt x="27712" y="10597"/>
                </a:lnTo>
                <a:lnTo>
                  <a:pt x="27044" y="12779"/>
                </a:lnTo>
                <a:lnTo>
                  <a:pt x="25646" y="14234"/>
                </a:lnTo>
                <a:lnTo>
                  <a:pt x="23762" y="15204"/>
                </a:lnTo>
                <a:lnTo>
                  <a:pt x="21552" y="15851"/>
                </a:lnTo>
                <a:lnTo>
                  <a:pt x="20080" y="17234"/>
                </a:lnTo>
                <a:lnTo>
                  <a:pt x="19099" y="19110"/>
                </a:lnTo>
                <a:lnTo>
                  <a:pt x="18008" y="23733"/>
                </a:lnTo>
                <a:lnTo>
                  <a:pt x="17393" y="31691"/>
                </a:lnTo>
                <a:lnTo>
                  <a:pt x="17250" y="37262"/>
                </a:lnTo>
                <a:lnTo>
                  <a:pt x="16259" y="39129"/>
                </a:lnTo>
                <a:lnTo>
                  <a:pt x="14646" y="40373"/>
                </a:lnTo>
                <a:lnTo>
                  <a:pt x="12619" y="41203"/>
                </a:lnTo>
                <a:lnTo>
                  <a:pt x="11267" y="42709"/>
                </a:lnTo>
                <a:lnTo>
                  <a:pt x="10365" y="44665"/>
                </a:lnTo>
                <a:lnTo>
                  <a:pt x="9764" y="46921"/>
                </a:lnTo>
                <a:lnTo>
                  <a:pt x="8411" y="48426"/>
                </a:lnTo>
                <a:lnTo>
                  <a:pt x="6556" y="49429"/>
                </a:lnTo>
                <a:lnTo>
                  <a:pt x="4368" y="50097"/>
                </a:lnTo>
                <a:lnTo>
                  <a:pt x="2909" y="51496"/>
                </a:lnTo>
                <a:lnTo>
                  <a:pt x="1936" y="53380"/>
                </a:lnTo>
                <a:lnTo>
                  <a:pt x="855" y="58014"/>
                </a:lnTo>
                <a:lnTo>
                  <a:pt x="246" y="65978"/>
                </a:lnTo>
                <a:lnTo>
                  <a:pt x="66" y="74371"/>
                </a:lnTo>
                <a:lnTo>
                  <a:pt x="0" y="88592"/>
                </a:lnTo>
                <a:lnTo>
                  <a:pt x="949" y="90494"/>
                </a:lnTo>
                <a:lnTo>
                  <a:pt x="2534" y="91762"/>
                </a:lnTo>
                <a:lnTo>
                  <a:pt x="4543" y="92607"/>
                </a:lnTo>
                <a:lnTo>
                  <a:pt x="5884" y="94123"/>
                </a:lnTo>
                <a:lnTo>
                  <a:pt x="6777" y="96086"/>
                </a:lnTo>
                <a:lnTo>
                  <a:pt x="7769" y="100807"/>
                </a:lnTo>
                <a:lnTo>
                  <a:pt x="8210" y="106081"/>
                </a:lnTo>
                <a:lnTo>
                  <a:pt x="9280" y="107868"/>
                </a:lnTo>
                <a:lnTo>
                  <a:pt x="10946" y="109060"/>
                </a:lnTo>
                <a:lnTo>
                  <a:pt x="15337" y="110383"/>
                </a:lnTo>
                <a:lnTo>
                  <a:pt x="20463" y="110972"/>
                </a:lnTo>
                <a:lnTo>
                  <a:pt x="22211" y="112081"/>
                </a:lnTo>
                <a:lnTo>
                  <a:pt x="23376" y="113773"/>
                </a:lnTo>
                <a:lnTo>
                  <a:pt x="24154" y="115853"/>
                </a:lnTo>
                <a:lnTo>
                  <a:pt x="25624" y="117240"/>
                </a:lnTo>
                <a:lnTo>
                  <a:pt x="27557" y="118166"/>
                </a:lnTo>
                <a:lnTo>
                  <a:pt x="32244" y="119193"/>
                </a:lnTo>
                <a:lnTo>
                  <a:pt x="37503" y="119650"/>
                </a:lnTo>
                <a:lnTo>
                  <a:pt x="40239" y="119771"/>
                </a:lnTo>
                <a:lnTo>
                  <a:pt x="45818" y="119906"/>
                </a:lnTo>
                <a:lnTo>
                  <a:pt x="47687" y="120895"/>
                </a:lnTo>
                <a:lnTo>
                  <a:pt x="48933" y="122507"/>
                </a:lnTo>
                <a:lnTo>
                  <a:pt x="49764" y="124534"/>
                </a:lnTo>
                <a:lnTo>
                  <a:pt x="51270" y="125884"/>
                </a:lnTo>
                <a:lnTo>
                  <a:pt x="53227" y="126786"/>
                </a:lnTo>
                <a:lnTo>
                  <a:pt x="57941" y="127787"/>
                </a:lnTo>
                <a:lnTo>
                  <a:pt x="63211" y="128231"/>
                </a:lnTo>
                <a:lnTo>
                  <a:pt x="65950" y="129302"/>
                </a:lnTo>
                <a:lnTo>
                  <a:pt x="68729" y="130969"/>
                </a:lnTo>
                <a:lnTo>
                  <a:pt x="71533" y="133032"/>
                </a:lnTo>
                <a:lnTo>
                  <a:pt x="73403" y="135361"/>
                </a:lnTo>
                <a:lnTo>
                  <a:pt x="74649" y="137866"/>
                </a:lnTo>
                <a:lnTo>
                  <a:pt x="75481" y="140487"/>
                </a:lnTo>
                <a:lnTo>
                  <a:pt x="76987" y="142236"/>
                </a:lnTo>
                <a:lnTo>
                  <a:pt x="78944" y="143401"/>
                </a:lnTo>
                <a:lnTo>
                  <a:pt x="81201" y="144178"/>
                </a:lnTo>
                <a:lnTo>
                  <a:pt x="84611" y="144696"/>
                </a:lnTo>
                <a:lnTo>
                  <a:pt x="88789" y="145041"/>
                </a:lnTo>
                <a:lnTo>
                  <a:pt x="93479" y="145272"/>
                </a:lnTo>
                <a:lnTo>
                  <a:pt x="96606" y="146378"/>
                </a:lnTo>
                <a:lnTo>
                  <a:pt x="98691" y="148068"/>
                </a:lnTo>
                <a:lnTo>
                  <a:pt x="100081" y="150147"/>
                </a:lnTo>
                <a:lnTo>
                  <a:pt x="101960" y="151532"/>
                </a:lnTo>
                <a:lnTo>
                  <a:pt x="104165" y="152456"/>
                </a:lnTo>
                <a:lnTo>
                  <a:pt x="106588" y="153072"/>
                </a:lnTo>
                <a:lnTo>
                  <a:pt x="111819" y="156297"/>
                </a:lnTo>
                <a:lnTo>
                  <a:pt x="114548" y="158490"/>
                </a:lnTo>
                <a:lnTo>
                  <a:pt x="117319" y="159953"/>
                </a:lnTo>
                <a:lnTo>
                  <a:pt x="120120" y="160928"/>
                </a:lnTo>
                <a:lnTo>
                  <a:pt x="122939" y="161577"/>
                </a:lnTo>
                <a:lnTo>
                  <a:pt x="124818" y="162963"/>
                </a:lnTo>
                <a:lnTo>
                  <a:pt x="126071" y="164840"/>
                </a:lnTo>
                <a:lnTo>
                  <a:pt x="126907" y="167043"/>
                </a:lnTo>
                <a:lnTo>
                  <a:pt x="130375" y="172031"/>
                </a:lnTo>
                <a:lnTo>
                  <a:pt x="135092" y="177423"/>
                </a:lnTo>
                <a:lnTo>
                  <a:pt x="140363" y="182995"/>
                </a:lnTo>
                <a:lnTo>
                  <a:pt x="157184" y="200035"/>
                </a:lnTo>
                <a:lnTo>
                  <a:pt x="159078" y="202889"/>
                </a:lnTo>
                <a:lnTo>
                  <a:pt x="161184" y="208600"/>
                </a:lnTo>
                <a:lnTo>
                  <a:pt x="162369" y="217170"/>
                </a:lnTo>
                <a:lnTo>
                  <a:pt x="162719" y="225742"/>
                </a:lnTo>
                <a:lnTo>
                  <a:pt x="163721" y="227648"/>
                </a:lnTo>
                <a:lnTo>
                  <a:pt x="165342" y="228917"/>
                </a:lnTo>
                <a:lnTo>
                  <a:pt x="167375" y="229764"/>
                </a:lnTo>
                <a:lnTo>
                  <a:pt x="168730" y="231281"/>
                </a:lnTo>
                <a:lnTo>
                  <a:pt x="169633" y="233245"/>
                </a:lnTo>
                <a:lnTo>
                  <a:pt x="170637" y="237966"/>
                </a:lnTo>
                <a:lnTo>
                  <a:pt x="171202" y="245980"/>
                </a:lnTo>
                <a:lnTo>
                  <a:pt x="171369" y="254387"/>
                </a:lnTo>
                <a:lnTo>
                  <a:pt x="171431" y="268614"/>
                </a:lnTo>
                <a:lnTo>
                  <a:pt x="170481" y="270516"/>
                </a:lnTo>
                <a:lnTo>
                  <a:pt x="168896" y="271784"/>
                </a:lnTo>
                <a:lnTo>
                  <a:pt x="166886" y="272629"/>
                </a:lnTo>
                <a:lnTo>
                  <a:pt x="165547" y="274145"/>
                </a:lnTo>
                <a:lnTo>
                  <a:pt x="164654" y="276109"/>
                </a:lnTo>
                <a:lnTo>
                  <a:pt x="164059" y="278370"/>
                </a:lnTo>
                <a:lnTo>
                  <a:pt x="162709" y="279877"/>
                </a:lnTo>
                <a:lnTo>
                  <a:pt x="160857" y="280882"/>
                </a:lnTo>
                <a:lnTo>
                  <a:pt x="158670" y="281552"/>
                </a:lnTo>
                <a:lnTo>
                  <a:pt x="157211" y="283904"/>
                </a:lnTo>
                <a:lnTo>
                  <a:pt x="155592" y="291597"/>
                </a:lnTo>
                <a:lnTo>
                  <a:pt x="154206" y="294410"/>
                </a:lnTo>
                <a:lnTo>
                  <a:pt x="152331" y="296286"/>
                </a:lnTo>
                <a:lnTo>
                  <a:pt x="150129" y="297536"/>
                </a:lnTo>
                <a:lnTo>
                  <a:pt x="148660" y="299322"/>
                </a:lnTo>
                <a:lnTo>
                  <a:pt x="147681" y="301466"/>
                </a:lnTo>
                <a:lnTo>
                  <a:pt x="147028" y="303847"/>
                </a:lnTo>
                <a:lnTo>
                  <a:pt x="144688" y="306387"/>
                </a:lnTo>
                <a:lnTo>
                  <a:pt x="141223" y="309033"/>
                </a:lnTo>
                <a:lnTo>
                  <a:pt x="137008" y="311749"/>
                </a:lnTo>
                <a:lnTo>
                  <a:pt x="133245" y="314512"/>
                </a:lnTo>
                <a:lnTo>
                  <a:pt x="129785" y="317308"/>
                </a:lnTo>
                <a:lnTo>
                  <a:pt x="126525" y="320123"/>
                </a:lnTo>
                <a:lnTo>
                  <a:pt x="123399" y="322000"/>
                </a:lnTo>
                <a:lnTo>
                  <a:pt x="120363" y="323252"/>
                </a:lnTo>
                <a:lnTo>
                  <a:pt x="117386" y="324086"/>
                </a:lnTo>
                <a:lnTo>
                  <a:pt x="114449" y="325595"/>
                </a:lnTo>
                <a:lnTo>
                  <a:pt x="111539" y="327553"/>
                </a:lnTo>
                <a:lnTo>
                  <a:pt x="108646" y="329811"/>
                </a:lnTo>
                <a:lnTo>
                  <a:pt x="105764" y="332269"/>
                </a:lnTo>
                <a:lnTo>
                  <a:pt x="102891" y="334860"/>
                </a:lnTo>
                <a:lnTo>
                  <a:pt x="100024" y="337540"/>
                </a:lnTo>
                <a:lnTo>
                  <a:pt x="97159" y="339326"/>
                </a:lnTo>
                <a:lnTo>
                  <a:pt x="94297" y="340517"/>
                </a:lnTo>
                <a:lnTo>
                  <a:pt x="91437" y="341312"/>
                </a:lnTo>
                <a:lnTo>
                  <a:pt x="88577" y="341841"/>
                </a:lnTo>
                <a:lnTo>
                  <a:pt x="85718" y="342194"/>
                </a:lnTo>
                <a:lnTo>
                  <a:pt x="82859" y="342429"/>
                </a:lnTo>
                <a:lnTo>
                  <a:pt x="80001" y="342586"/>
                </a:lnTo>
                <a:lnTo>
                  <a:pt x="74286" y="342760"/>
                </a:lnTo>
                <a:lnTo>
                  <a:pt x="65713" y="342858"/>
                </a:lnTo>
                <a:lnTo>
                  <a:pt x="63808" y="341920"/>
                </a:lnTo>
                <a:lnTo>
                  <a:pt x="62538" y="340342"/>
                </a:lnTo>
                <a:lnTo>
                  <a:pt x="61691" y="338337"/>
                </a:lnTo>
                <a:lnTo>
                  <a:pt x="60174" y="337000"/>
                </a:lnTo>
                <a:lnTo>
                  <a:pt x="58210" y="336109"/>
                </a:lnTo>
                <a:lnTo>
                  <a:pt x="55948" y="335515"/>
                </a:lnTo>
                <a:lnTo>
                  <a:pt x="50896" y="332315"/>
                </a:lnTo>
                <a:lnTo>
                  <a:pt x="48214" y="330128"/>
                </a:lnTo>
                <a:lnTo>
                  <a:pt x="46427" y="327718"/>
                </a:lnTo>
                <a:lnTo>
                  <a:pt x="42959" y="319775"/>
                </a:lnTo>
                <a:lnTo>
                  <a:pt x="38772" y="314207"/>
                </a:lnTo>
                <a:lnTo>
                  <a:pt x="37275" y="311388"/>
                </a:lnTo>
                <a:lnTo>
                  <a:pt x="35611" y="305717"/>
                </a:lnTo>
                <a:lnTo>
                  <a:pt x="34675" y="297169"/>
                </a:lnTo>
                <a:lnTo>
                  <a:pt x="34397" y="288604"/>
                </a:lnTo>
                <a:lnTo>
                  <a:pt x="34280" y="245745"/>
                </a:lnTo>
                <a:lnTo>
                  <a:pt x="35233" y="242887"/>
                </a:lnTo>
                <a:lnTo>
                  <a:pt x="40172" y="234314"/>
                </a:lnTo>
                <a:lnTo>
                  <a:pt x="41661" y="228600"/>
                </a:lnTo>
                <a:lnTo>
                  <a:pt x="43010" y="226695"/>
                </a:lnTo>
                <a:lnTo>
                  <a:pt x="44863" y="225425"/>
                </a:lnTo>
                <a:lnTo>
                  <a:pt x="47050" y="224578"/>
                </a:lnTo>
                <a:lnTo>
                  <a:pt x="48509" y="223061"/>
                </a:lnTo>
                <a:lnTo>
                  <a:pt x="49481" y="221097"/>
                </a:lnTo>
                <a:lnTo>
                  <a:pt x="50129" y="218835"/>
                </a:lnTo>
                <a:lnTo>
                  <a:pt x="53389" y="213783"/>
                </a:lnTo>
                <a:lnTo>
                  <a:pt x="55592" y="211102"/>
                </a:lnTo>
                <a:lnTo>
                  <a:pt x="58013" y="209314"/>
                </a:lnTo>
                <a:lnTo>
                  <a:pt x="63243" y="207329"/>
                </a:lnTo>
                <a:lnTo>
                  <a:pt x="65019" y="205846"/>
                </a:lnTo>
                <a:lnTo>
                  <a:pt x="66202" y="203906"/>
                </a:lnTo>
                <a:lnTo>
                  <a:pt x="66992" y="201660"/>
                </a:lnTo>
                <a:lnTo>
                  <a:pt x="68470" y="200162"/>
                </a:lnTo>
                <a:lnTo>
                  <a:pt x="70408" y="199164"/>
                </a:lnTo>
                <a:lnTo>
                  <a:pt x="72653" y="198498"/>
                </a:lnTo>
                <a:lnTo>
                  <a:pt x="77687" y="195219"/>
                </a:lnTo>
                <a:lnTo>
                  <a:pt x="80363" y="193011"/>
                </a:lnTo>
                <a:lnTo>
                  <a:pt x="82147" y="190586"/>
                </a:lnTo>
                <a:lnTo>
                  <a:pt x="84130" y="185352"/>
                </a:lnTo>
                <a:lnTo>
                  <a:pt x="85610" y="183576"/>
                </a:lnTo>
                <a:lnTo>
                  <a:pt x="87550" y="182391"/>
                </a:lnTo>
                <a:lnTo>
                  <a:pt x="89796" y="181602"/>
                </a:lnTo>
                <a:lnTo>
                  <a:pt x="94831" y="178184"/>
                </a:lnTo>
                <a:lnTo>
                  <a:pt x="97508" y="175940"/>
                </a:lnTo>
                <a:lnTo>
                  <a:pt x="100245" y="173490"/>
                </a:lnTo>
                <a:lnTo>
                  <a:pt x="105824" y="168229"/>
                </a:lnTo>
                <a:lnTo>
                  <a:pt x="107694" y="165492"/>
                </a:lnTo>
                <a:lnTo>
                  <a:pt x="111277" y="157090"/>
                </a:lnTo>
                <a:lnTo>
                  <a:pt x="115491" y="151415"/>
                </a:lnTo>
                <a:lnTo>
                  <a:pt x="116996" y="148568"/>
                </a:lnTo>
                <a:lnTo>
                  <a:pt x="118667" y="142865"/>
                </a:lnTo>
                <a:lnTo>
                  <a:pt x="120066" y="140963"/>
                </a:lnTo>
                <a:lnTo>
                  <a:pt x="121951" y="139696"/>
                </a:lnTo>
                <a:lnTo>
                  <a:pt x="124160" y="138850"/>
                </a:lnTo>
                <a:lnTo>
                  <a:pt x="129154" y="135371"/>
                </a:lnTo>
                <a:lnTo>
                  <a:pt x="131819" y="133110"/>
                </a:lnTo>
                <a:lnTo>
                  <a:pt x="133596" y="130650"/>
                </a:lnTo>
                <a:lnTo>
                  <a:pt x="137050" y="122637"/>
                </a:lnTo>
                <a:lnTo>
                  <a:pt x="141233" y="117052"/>
                </a:lnTo>
                <a:lnTo>
                  <a:pt x="142730" y="114230"/>
                </a:lnTo>
                <a:lnTo>
                  <a:pt x="144392" y="108553"/>
                </a:lnTo>
                <a:lnTo>
                  <a:pt x="145329" y="100003"/>
                </a:lnTo>
                <a:lnTo>
                  <a:pt x="145606" y="91437"/>
                </a:lnTo>
                <a:lnTo>
                  <a:pt x="145721" y="57150"/>
                </a:lnTo>
                <a:lnTo>
                  <a:pt x="144769" y="55245"/>
                </a:lnTo>
                <a:lnTo>
                  <a:pt x="143182" y="53975"/>
                </a:lnTo>
                <a:lnTo>
                  <a:pt x="141172" y="53128"/>
                </a:lnTo>
                <a:lnTo>
                  <a:pt x="139831" y="51611"/>
                </a:lnTo>
                <a:lnTo>
                  <a:pt x="138937" y="49647"/>
                </a:lnTo>
                <a:lnTo>
                  <a:pt x="137944" y="44925"/>
                </a:lnTo>
                <a:lnTo>
                  <a:pt x="137503" y="39652"/>
                </a:lnTo>
                <a:lnTo>
                  <a:pt x="136433" y="37864"/>
                </a:lnTo>
                <a:lnTo>
                  <a:pt x="134767" y="36673"/>
                </a:lnTo>
                <a:lnTo>
                  <a:pt x="132703" y="35879"/>
                </a:lnTo>
                <a:lnTo>
                  <a:pt x="131329" y="34396"/>
                </a:lnTo>
                <a:lnTo>
                  <a:pt x="130411" y="32456"/>
                </a:lnTo>
                <a:lnTo>
                  <a:pt x="129800" y="30210"/>
                </a:lnTo>
                <a:lnTo>
                  <a:pt x="128440" y="28712"/>
                </a:lnTo>
                <a:lnTo>
                  <a:pt x="126581" y="27714"/>
                </a:lnTo>
                <a:lnTo>
                  <a:pt x="121975" y="26604"/>
                </a:lnTo>
                <a:lnTo>
                  <a:pt x="116753" y="26111"/>
                </a:lnTo>
                <a:lnTo>
                  <a:pt x="114027" y="25027"/>
                </a:lnTo>
                <a:lnTo>
                  <a:pt x="111257" y="23353"/>
                </a:lnTo>
                <a:lnTo>
                  <a:pt x="108458" y="21283"/>
                </a:lnTo>
                <a:lnTo>
                  <a:pt x="105639" y="19904"/>
                </a:lnTo>
                <a:lnTo>
                  <a:pt x="102808" y="18984"/>
                </a:lnTo>
                <a:lnTo>
                  <a:pt x="99967" y="18371"/>
                </a:lnTo>
                <a:lnTo>
                  <a:pt x="97122" y="17962"/>
                </a:lnTo>
                <a:lnTo>
                  <a:pt x="94272" y="17690"/>
                </a:lnTo>
                <a:lnTo>
                  <a:pt x="91420" y="17508"/>
                </a:lnTo>
                <a:lnTo>
                  <a:pt x="89518" y="16435"/>
                </a:lnTo>
                <a:lnTo>
                  <a:pt x="88250" y="14766"/>
                </a:lnTo>
                <a:lnTo>
                  <a:pt x="87405" y="12701"/>
                </a:lnTo>
                <a:lnTo>
                  <a:pt x="85890" y="11325"/>
                </a:lnTo>
                <a:lnTo>
                  <a:pt x="83927" y="10407"/>
                </a:lnTo>
                <a:lnTo>
                  <a:pt x="81665" y="9795"/>
                </a:lnTo>
                <a:lnTo>
                  <a:pt x="80157" y="8435"/>
                </a:lnTo>
                <a:lnTo>
                  <a:pt x="79153" y="6576"/>
                </a:lnTo>
                <a:lnTo>
                  <a:pt x="78482" y="4384"/>
                </a:lnTo>
                <a:lnTo>
                  <a:pt x="77083" y="2922"/>
                </a:lnTo>
                <a:lnTo>
                  <a:pt x="75198" y="1948"/>
                </a:lnTo>
                <a:lnTo>
                  <a:pt x="70563" y="865"/>
                </a:lnTo>
                <a:lnTo>
                  <a:pt x="65328" y="385"/>
                </a:lnTo>
                <a:lnTo>
                  <a:pt x="62599" y="256"/>
                </a:lnTo>
                <a:lnTo>
                  <a:pt x="57026" y="114"/>
                </a:lnTo>
                <a:lnTo>
                  <a:pt x="25708" y="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640"/>
          <p:cNvSpPr/>
          <p:nvPr/>
        </p:nvSpPr>
        <p:spPr>
          <a:xfrm>
            <a:off x="5514975" y="5134936"/>
            <a:ext cx="248603" cy="360037"/>
          </a:xfrm>
          <a:custGeom>
            <a:avLst/>
            <a:gdLst/>
            <a:ahLst/>
            <a:cxnLst/>
            <a:rect l="0" t="0" r="0" b="0"/>
            <a:pathLst>
              <a:path w="248603" h="360037">
                <a:moveTo>
                  <a:pt x="0" y="85716"/>
                </a:moveTo>
                <a:lnTo>
                  <a:pt x="0" y="44005"/>
                </a:lnTo>
                <a:lnTo>
                  <a:pt x="952" y="40764"/>
                </a:lnTo>
                <a:lnTo>
                  <a:pt x="2540" y="38603"/>
                </a:lnTo>
                <a:lnTo>
                  <a:pt x="4550" y="37162"/>
                </a:lnTo>
                <a:lnTo>
                  <a:pt x="5891" y="35249"/>
                </a:lnTo>
                <a:lnTo>
                  <a:pt x="8730" y="28006"/>
                </a:lnTo>
                <a:lnTo>
                  <a:pt x="14228" y="19828"/>
                </a:lnTo>
                <a:lnTo>
                  <a:pt x="15849" y="14205"/>
                </a:lnTo>
                <a:lnTo>
                  <a:pt x="17233" y="12325"/>
                </a:lnTo>
                <a:lnTo>
                  <a:pt x="19109" y="11071"/>
                </a:lnTo>
                <a:lnTo>
                  <a:pt x="23733" y="9678"/>
                </a:lnTo>
                <a:lnTo>
                  <a:pt x="28962" y="9058"/>
                </a:lnTo>
                <a:lnTo>
                  <a:pt x="34462" y="8784"/>
                </a:lnTo>
                <a:lnTo>
                  <a:pt x="37262" y="8710"/>
                </a:lnTo>
                <a:lnTo>
                  <a:pt x="39129" y="7709"/>
                </a:lnTo>
                <a:lnTo>
                  <a:pt x="40373" y="6089"/>
                </a:lnTo>
                <a:lnTo>
                  <a:pt x="41203" y="4056"/>
                </a:lnTo>
                <a:lnTo>
                  <a:pt x="43661" y="2701"/>
                </a:lnTo>
                <a:lnTo>
                  <a:pt x="47205" y="1798"/>
                </a:lnTo>
                <a:lnTo>
                  <a:pt x="51472" y="1196"/>
                </a:lnTo>
                <a:lnTo>
                  <a:pt x="58754" y="526"/>
                </a:lnTo>
                <a:lnTo>
                  <a:pt x="65165" y="229"/>
                </a:lnTo>
                <a:lnTo>
                  <a:pt x="71190" y="97"/>
                </a:lnTo>
                <a:lnTo>
                  <a:pt x="93111" y="0"/>
                </a:lnTo>
                <a:lnTo>
                  <a:pt x="96364" y="950"/>
                </a:lnTo>
                <a:lnTo>
                  <a:pt x="98533" y="2536"/>
                </a:lnTo>
                <a:lnTo>
                  <a:pt x="99978" y="4545"/>
                </a:lnTo>
                <a:lnTo>
                  <a:pt x="101895" y="5884"/>
                </a:lnTo>
                <a:lnTo>
                  <a:pt x="106564" y="7373"/>
                </a:lnTo>
                <a:lnTo>
                  <a:pt x="111814" y="8034"/>
                </a:lnTo>
                <a:lnTo>
                  <a:pt x="114548" y="8211"/>
                </a:lnTo>
                <a:lnTo>
                  <a:pt x="117323" y="9281"/>
                </a:lnTo>
                <a:lnTo>
                  <a:pt x="122945" y="13010"/>
                </a:lnTo>
                <a:lnTo>
                  <a:pt x="124826" y="15338"/>
                </a:lnTo>
                <a:lnTo>
                  <a:pt x="126080" y="17842"/>
                </a:lnTo>
                <a:lnTo>
                  <a:pt x="126915" y="20464"/>
                </a:lnTo>
                <a:lnTo>
                  <a:pt x="128425" y="22212"/>
                </a:lnTo>
                <a:lnTo>
                  <a:pt x="130384" y="23378"/>
                </a:lnTo>
                <a:lnTo>
                  <a:pt x="132643" y="24155"/>
                </a:lnTo>
                <a:lnTo>
                  <a:pt x="134148" y="25625"/>
                </a:lnTo>
                <a:lnTo>
                  <a:pt x="135152" y="27558"/>
                </a:lnTo>
                <a:lnTo>
                  <a:pt x="135821" y="29799"/>
                </a:lnTo>
                <a:lnTo>
                  <a:pt x="139105" y="34829"/>
                </a:lnTo>
                <a:lnTo>
                  <a:pt x="146308" y="43016"/>
                </a:lnTo>
                <a:lnTo>
                  <a:pt x="148974" y="45819"/>
                </a:lnTo>
                <a:lnTo>
                  <a:pt x="150751" y="48641"/>
                </a:lnTo>
                <a:lnTo>
                  <a:pt x="152725" y="54315"/>
                </a:lnTo>
                <a:lnTo>
                  <a:pt x="153837" y="62866"/>
                </a:lnTo>
                <a:lnTo>
                  <a:pt x="154166" y="71431"/>
                </a:lnTo>
                <a:lnTo>
                  <a:pt x="155165" y="74288"/>
                </a:lnTo>
                <a:lnTo>
                  <a:pt x="160169" y="82859"/>
                </a:lnTo>
                <a:lnTo>
                  <a:pt x="161674" y="88574"/>
                </a:lnTo>
                <a:lnTo>
                  <a:pt x="162521" y="97146"/>
                </a:lnTo>
                <a:lnTo>
                  <a:pt x="162771" y="105718"/>
                </a:lnTo>
                <a:lnTo>
                  <a:pt x="162867" y="122864"/>
                </a:lnTo>
                <a:lnTo>
                  <a:pt x="161918" y="125721"/>
                </a:lnTo>
                <a:lnTo>
                  <a:pt x="158324" y="131436"/>
                </a:lnTo>
                <a:lnTo>
                  <a:pt x="150944" y="140009"/>
                </a:lnTo>
                <a:lnTo>
                  <a:pt x="149207" y="142866"/>
                </a:lnTo>
                <a:lnTo>
                  <a:pt x="145809" y="151439"/>
                </a:lnTo>
                <a:lnTo>
                  <a:pt x="140146" y="160011"/>
                </a:lnTo>
                <a:lnTo>
                  <a:pt x="137092" y="168584"/>
                </a:lnTo>
                <a:lnTo>
                  <a:pt x="130578" y="177156"/>
                </a:lnTo>
                <a:lnTo>
                  <a:pt x="125345" y="182871"/>
                </a:lnTo>
                <a:lnTo>
                  <a:pt x="122615" y="184776"/>
                </a:lnTo>
                <a:lnTo>
                  <a:pt x="117043" y="186893"/>
                </a:lnTo>
                <a:lnTo>
                  <a:pt x="115176" y="188410"/>
                </a:lnTo>
                <a:lnTo>
                  <a:pt x="113931" y="190373"/>
                </a:lnTo>
                <a:lnTo>
                  <a:pt x="112548" y="195096"/>
                </a:lnTo>
                <a:lnTo>
                  <a:pt x="111934" y="200369"/>
                </a:lnTo>
                <a:lnTo>
                  <a:pt x="110817" y="202156"/>
                </a:lnTo>
                <a:lnTo>
                  <a:pt x="109120" y="203349"/>
                </a:lnTo>
                <a:lnTo>
                  <a:pt x="107037" y="204143"/>
                </a:lnTo>
                <a:lnTo>
                  <a:pt x="105648" y="205624"/>
                </a:lnTo>
                <a:lnTo>
                  <a:pt x="104722" y="207565"/>
                </a:lnTo>
                <a:lnTo>
                  <a:pt x="104104" y="209811"/>
                </a:lnTo>
                <a:lnTo>
                  <a:pt x="100879" y="214847"/>
                </a:lnTo>
                <a:lnTo>
                  <a:pt x="98685" y="217524"/>
                </a:lnTo>
                <a:lnTo>
                  <a:pt x="96270" y="219308"/>
                </a:lnTo>
                <a:lnTo>
                  <a:pt x="91046" y="221290"/>
                </a:lnTo>
                <a:lnTo>
                  <a:pt x="89272" y="222771"/>
                </a:lnTo>
                <a:lnTo>
                  <a:pt x="88090" y="224712"/>
                </a:lnTo>
                <a:lnTo>
                  <a:pt x="86776" y="229407"/>
                </a:lnTo>
                <a:lnTo>
                  <a:pt x="86192" y="234669"/>
                </a:lnTo>
                <a:lnTo>
                  <a:pt x="85083" y="236453"/>
                </a:lnTo>
                <a:lnTo>
                  <a:pt x="83392" y="237643"/>
                </a:lnTo>
                <a:lnTo>
                  <a:pt x="81312" y="238435"/>
                </a:lnTo>
                <a:lnTo>
                  <a:pt x="79926" y="239916"/>
                </a:lnTo>
                <a:lnTo>
                  <a:pt x="79001" y="241857"/>
                </a:lnTo>
                <a:lnTo>
                  <a:pt x="78385" y="244102"/>
                </a:lnTo>
                <a:lnTo>
                  <a:pt x="77021" y="245599"/>
                </a:lnTo>
                <a:lnTo>
                  <a:pt x="75160" y="246597"/>
                </a:lnTo>
                <a:lnTo>
                  <a:pt x="72967" y="247263"/>
                </a:lnTo>
                <a:lnTo>
                  <a:pt x="71504" y="248659"/>
                </a:lnTo>
                <a:lnTo>
                  <a:pt x="70530" y="250542"/>
                </a:lnTo>
                <a:lnTo>
                  <a:pt x="69446" y="255175"/>
                </a:lnTo>
                <a:lnTo>
                  <a:pt x="68965" y="260409"/>
                </a:lnTo>
                <a:lnTo>
                  <a:pt x="67884" y="263137"/>
                </a:lnTo>
                <a:lnTo>
                  <a:pt x="64143" y="268710"/>
                </a:lnTo>
                <a:lnTo>
                  <a:pt x="61812" y="270577"/>
                </a:lnTo>
                <a:lnTo>
                  <a:pt x="59305" y="271822"/>
                </a:lnTo>
                <a:lnTo>
                  <a:pt x="56682" y="272652"/>
                </a:lnTo>
                <a:lnTo>
                  <a:pt x="54933" y="274157"/>
                </a:lnTo>
                <a:lnTo>
                  <a:pt x="53766" y="276113"/>
                </a:lnTo>
                <a:lnTo>
                  <a:pt x="52989" y="278370"/>
                </a:lnTo>
                <a:lnTo>
                  <a:pt x="49585" y="283418"/>
                </a:lnTo>
                <a:lnTo>
                  <a:pt x="47344" y="286097"/>
                </a:lnTo>
                <a:lnTo>
                  <a:pt x="45850" y="288836"/>
                </a:lnTo>
                <a:lnTo>
                  <a:pt x="42795" y="297241"/>
                </a:lnTo>
                <a:lnTo>
                  <a:pt x="37233" y="305765"/>
                </a:lnTo>
                <a:lnTo>
                  <a:pt x="35598" y="311468"/>
                </a:lnTo>
                <a:lnTo>
                  <a:pt x="34677" y="320034"/>
                </a:lnTo>
                <a:lnTo>
                  <a:pt x="33595" y="321938"/>
                </a:lnTo>
                <a:lnTo>
                  <a:pt x="31922" y="323207"/>
                </a:lnTo>
                <a:lnTo>
                  <a:pt x="29853" y="324054"/>
                </a:lnTo>
                <a:lnTo>
                  <a:pt x="28475" y="325570"/>
                </a:lnTo>
                <a:lnTo>
                  <a:pt x="27556" y="327534"/>
                </a:lnTo>
                <a:lnTo>
                  <a:pt x="26943" y="329795"/>
                </a:lnTo>
                <a:lnTo>
                  <a:pt x="27487" y="331303"/>
                </a:lnTo>
                <a:lnTo>
                  <a:pt x="28802" y="332308"/>
                </a:lnTo>
                <a:lnTo>
                  <a:pt x="30631" y="332979"/>
                </a:lnTo>
                <a:lnTo>
                  <a:pt x="37756" y="333922"/>
                </a:lnTo>
                <a:lnTo>
                  <a:pt x="43133" y="334142"/>
                </a:lnTo>
                <a:lnTo>
                  <a:pt x="51515" y="334266"/>
                </a:lnTo>
                <a:lnTo>
                  <a:pt x="62881" y="334309"/>
                </a:lnTo>
                <a:lnTo>
                  <a:pt x="66685" y="335264"/>
                </a:lnTo>
                <a:lnTo>
                  <a:pt x="71127" y="336854"/>
                </a:lnTo>
                <a:lnTo>
                  <a:pt x="75993" y="338867"/>
                </a:lnTo>
                <a:lnTo>
                  <a:pt x="81141" y="340208"/>
                </a:lnTo>
                <a:lnTo>
                  <a:pt x="86479" y="341103"/>
                </a:lnTo>
                <a:lnTo>
                  <a:pt x="91943" y="341699"/>
                </a:lnTo>
                <a:lnTo>
                  <a:pt x="96537" y="342096"/>
                </a:lnTo>
                <a:lnTo>
                  <a:pt x="104183" y="342538"/>
                </a:lnTo>
                <a:lnTo>
                  <a:pt x="110756" y="342734"/>
                </a:lnTo>
                <a:lnTo>
                  <a:pt x="113842" y="342787"/>
                </a:lnTo>
                <a:lnTo>
                  <a:pt x="115900" y="343774"/>
                </a:lnTo>
                <a:lnTo>
                  <a:pt x="117271" y="345385"/>
                </a:lnTo>
                <a:lnTo>
                  <a:pt x="118186" y="347411"/>
                </a:lnTo>
                <a:lnTo>
                  <a:pt x="119748" y="348762"/>
                </a:lnTo>
                <a:lnTo>
                  <a:pt x="121742" y="349663"/>
                </a:lnTo>
                <a:lnTo>
                  <a:pt x="126497" y="350663"/>
                </a:lnTo>
                <a:lnTo>
                  <a:pt x="131786" y="351108"/>
                </a:lnTo>
                <a:lnTo>
                  <a:pt x="137311" y="351306"/>
                </a:lnTo>
                <a:lnTo>
                  <a:pt x="148619" y="351432"/>
                </a:lnTo>
                <a:lnTo>
                  <a:pt x="157171" y="351454"/>
                </a:lnTo>
                <a:lnTo>
                  <a:pt x="160025" y="352410"/>
                </a:lnTo>
                <a:lnTo>
                  <a:pt x="165737" y="356012"/>
                </a:lnTo>
                <a:lnTo>
                  <a:pt x="171451" y="358248"/>
                </a:lnTo>
                <a:lnTo>
                  <a:pt x="177165" y="359241"/>
                </a:lnTo>
                <a:lnTo>
                  <a:pt x="182880" y="359683"/>
                </a:lnTo>
                <a:lnTo>
                  <a:pt x="188595" y="359879"/>
                </a:lnTo>
                <a:lnTo>
                  <a:pt x="200025" y="360005"/>
                </a:lnTo>
                <a:lnTo>
                  <a:pt x="248602" y="360036"/>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1477962"/>
          </a:xfrm>
        </p:spPr>
        <p:txBody>
          <a:bodyPr>
            <a:noAutofit/>
          </a:bodyPr>
          <a:lstStyle/>
          <a:p>
            <a:r>
              <a:rPr lang="en-US" sz="3200" dirty="0"/>
              <a:t/>
            </a:r>
            <a:br>
              <a:rPr lang="en-US" sz="3200" dirty="0"/>
            </a:br>
            <a:r>
              <a:rPr lang="en-US" sz="3200" dirty="0"/>
              <a:t>11) There are 16 children in a class, and the teacher wants four groups, each having 4 kids in the group. How many group combinations are there? </a:t>
            </a:r>
            <a:r>
              <a:rPr lang="en-US" sz="3600" dirty="0"/>
              <a:t/>
            </a:r>
            <a:br>
              <a:rPr lang="en-US" sz="3600" dirty="0"/>
            </a:br>
            <a:endParaRPr lang="en-US" sz="3600" dirty="0"/>
          </a:p>
        </p:txBody>
      </p:sp>
      <p:sp>
        <p:nvSpPr>
          <p:cNvPr id="3" name="SMARTPenAnnotation240"/>
          <p:cNvSpPr/>
          <p:nvPr/>
        </p:nvSpPr>
        <p:spPr>
          <a:xfrm>
            <a:off x="1631635" y="1997392"/>
            <a:ext cx="222883" cy="299640"/>
          </a:xfrm>
          <a:custGeom>
            <a:avLst/>
            <a:gdLst/>
            <a:ahLst/>
            <a:cxnLst/>
            <a:rect l="0" t="0" r="0" b="0"/>
            <a:pathLst>
              <a:path w="222883" h="299640">
                <a:moveTo>
                  <a:pt x="154302" y="25718"/>
                </a:moveTo>
                <a:lnTo>
                  <a:pt x="154302" y="21167"/>
                </a:lnTo>
                <a:lnTo>
                  <a:pt x="153349" y="18874"/>
                </a:lnTo>
                <a:lnTo>
                  <a:pt x="146524" y="9602"/>
                </a:lnTo>
                <a:lnTo>
                  <a:pt x="141283" y="4157"/>
                </a:lnTo>
                <a:lnTo>
                  <a:pt x="138955" y="2771"/>
                </a:lnTo>
                <a:lnTo>
                  <a:pt x="133829" y="1232"/>
                </a:lnTo>
                <a:lnTo>
                  <a:pt x="128375" y="548"/>
                </a:lnTo>
                <a:lnTo>
                  <a:pt x="121664" y="108"/>
                </a:lnTo>
                <a:lnTo>
                  <a:pt x="115951" y="32"/>
                </a:lnTo>
                <a:lnTo>
                  <a:pt x="78305" y="0"/>
                </a:lnTo>
                <a:lnTo>
                  <a:pt x="74109" y="953"/>
                </a:lnTo>
                <a:lnTo>
                  <a:pt x="70360" y="2540"/>
                </a:lnTo>
                <a:lnTo>
                  <a:pt x="66908" y="4551"/>
                </a:lnTo>
                <a:lnTo>
                  <a:pt x="62702" y="5892"/>
                </a:lnTo>
                <a:lnTo>
                  <a:pt x="57993" y="6785"/>
                </a:lnTo>
                <a:lnTo>
                  <a:pt x="52948" y="7381"/>
                </a:lnTo>
                <a:lnTo>
                  <a:pt x="48633" y="8731"/>
                </a:lnTo>
                <a:lnTo>
                  <a:pt x="44803" y="10583"/>
                </a:lnTo>
                <a:lnTo>
                  <a:pt x="38008" y="15181"/>
                </a:lnTo>
                <a:lnTo>
                  <a:pt x="31813" y="20400"/>
                </a:lnTo>
                <a:lnTo>
                  <a:pt x="29780" y="24077"/>
                </a:lnTo>
                <a:lnTo>
                  <a:pt x="27522" y="33244"/>
                </a:lnTo>
                <a:lnTo>
                  <a:pt x="25014" y="37402"/>
                </a:lnTo>
                <a:lnTo>
                  <a:pt x="21438" y="41127"/>
                </a:lnTo>
                <a:lnTo>
                  <a:pt x="17148" y="44563"/>
                </a:lnTo>
                <a:lnTo>
                  <a:pt x="14289" y="48759"/>
                </a:lnTo>
                <a:lnTo>
                  <a:pt x="12382" y="53461"/>
                </a:lnTo>
                <a:lnTo>
                  <a:pt x="11111" y="58501"/>
                </a:lnTo>
                <a:lnTo>
                  <a:pt x="7159" y="66640"/>
                </a:lnTo>
                <a:lnTo>
                  <a:pt x="4772" y="70144"/>
                </a:lnTo>
                <a:lnTo>
                  <a:pt x="2119" y="79118"/>
                </a:lnTo>
                <a:lnTo>
                  <a:pt x="1412" y="84178"/>
                </a:lnTo>
                <a:lnTo>
                  <a:pt x="940" y="90409"/>
                </a:lnTo>
                <a:lnTo>
                  <a:pt x="626" y="97420"/>
                </a:lnTo>
                <a:lnTo>
                  <a:pt x="183" y="118400"/>
                </a:lnTo>
                <a:lnTo>
                  <a:pt x="0" y="189907"/>
                </a:lnTo>
                <a:lnTo>
                  <a:pt x="951" y="197090"/>
                </a:lnTo>
                <a:lnTo>
                  <a:pt x="2538" y="203783"/>
                </a:lnTo>
                <a:lnTo>
                  <a:pt x="4549" y="210150"/>
                </a:lnTo>
                <a:lnTo>
                  <a:pt x="7794" y="215348"/>
                </a:lnTo>
                <a:lnTo>
                  <a:pt x="11863" y="219765"/>
                </a:lnTo>
                <a:lnTo>
                  <a:pt x="16480" y="223663"/>
                </a:lnTo>
                <a:lnTo>
                  <a:pt x="20510" y="228166"/>
                </a:lnTo>
                <a:lnTo>
                  <a:pt x="24150" y="233073"/>
                </a:lnTo>
                <a:lnTo>
                  <a:pt x="27529" y="238250"/>
                </a:lnTo>
                <a:lnTo>
                  <a:pt x="30734" y="243606"/>
                </a:lnTo>
                <a:lnTo>
                  <a:pt x="33823" y="249081"/>
                </a:lnTo>
                <a:lnTo>
                  <a:pt x="36836" y="254637"/>
                </a:lnTo>
                <a:lnTo>
                  <a:pt x="40748" y="259293"/>
                </a:lnTo>
                <a:lnTo>
                  <a:pt x="45262" y="263349"/>
                </a:lnTo>
                <a:lnTo>
                  <a:pt x="50176" y="267006"/>
                </a:lnTo>
                <a:lnTo>
                  <a:pt x="54405" y="270397"/>
                </a:lnTo>
                <a:lnTo>
                  <a:pt x="58176" y="273610"/>
                </a:lnTo>
                <a:lnTo>
                  <a:pt x="64907" y="279719"/>
                </a:lnTo>
                <a:lnTo>
                  <a:pt x="71074" y="285610"/>
                </a:lnTo>
                <a:lnTo>
                  <a:pt x="75004" y="287561"/>
                </a:lnTo>
                <a:lnTo>
                  <a:pt x="79529" y="288863"/>
                </a:lnTo>
                <a:lnTo>
                  <a:pt x="84451" y="289730"/>
                </a:lnTo>
                <a:lnTo>
                  <a:pt x="89637" y="291261"/>
                </a:lnTo>
                <a:lnTo>
                  <a:pt x="94999" y="293234"/>
                </a:lnTo>
                <a:lnTo>
                  <a:pt x="100480" y="295502"/>
                </a:lnTo>
                <a:lnTo>
                  <a:pt x="106038" y="297014"/>
                </a:lnTo>
                <a:lnTo>
                  <a:pt x="111648" y="298022"/>
                </a:lnTo>
                <a:lnTo>
                  <a:pt x="117294" y="298694"/>
                </a:lnTo>
                <a:lnTo>
                  <a:pt x="123915" y="299142"/>
                </a:lnTo>
                <a:lnTo>
                  <a:pt x="131186" y="299440"/>
                </a:lnTo>
                <a:lnTo>
                  <a:pt x="138892" y="299639"/>
                </a:lnTo>
                <a:lnTo>
                  <a:pt x="145934" y="298819"/>
                </a:lnTo>
                <a:lnTo>
                  <a:pt x="152533" y="297321"/>
                </a:lnTo>
                <a:lnTo>
                  <a:pt x="158838" y="295369"/>
                </a:lnTo>
                <a:lnTo>
                  <a:pt x="164946" y="293115"/>
                </a:lnTo>
                <a:lnTo>
                  <a:pt x="170923" y="290660"/>
                </a:lnTo>
                <a:lnTo>
                  <a:pt x="176813" y="288071"/>
                </a:lnTo>
                <a:lnTo>
                  <a:pt x="181691" y="285392"/>
                </a:lnTo>
                <a:lnTo>
                  <a:pt x="185897" y="282654"/>
                </a:lnTo>
                <a:lnTo>
                  <a:pt x="189653" y="279876"/>
                </a:lnTo>
                <a:lnTo>
                  <a:pt x="194062" y="277071"/>
                </a:lnTo>
                <a:lnTo>
                  <a:pt x="198906" y="274249"/>
                </a:lnTo>
                <a:lnTo>
                  <a:pt x="204040" y="271415"/>
                </a:lnTo>
                <a:lnTo>
                  <a:pt x="208416" y="269526"/>
                </a:lnTo>
                <a:lnTo>
                  <a:pt x="212286" y="268267"/>
                </a:lnTo>
                <a:lnTo>
                  <a:pt x="222882" y="26574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241"/>
          <p:cNvSpPr/>
          <p:nvPr/>
        </p:nvSpPr>
        <p:spPr>
          <a:xfrm>
            <a:off x="1923202" y="2083127"/>
            <a:ext cx="162549" cy="196758"/>
          </a:xfrm>
          <a:custGeom>
            <a:avLst/>
            <a:gdLst/>
            <a:ahLst/>
            <a:cxnLst/>
            <a:rect l="0" t="0" r="0" b="0"/>
            <a:pathLst>
              <a:path w="162549" h="196758">
                <a:moveTo>
                  <a:pt x="17040" y="17135"/>
                </a:moveTo>
                <a:lnTo>
                  <a:pt x="17040" y="104"/>
                </a:lnTo>
                <a:lnTo>
                  <a:pt x="12489" y="24"/>
                </a:lnTo>
                <a:lnTo>
                  <a:pt x="9659" y="0"/>
                </a:lnTo>
                <a:lnTo>
                  <a:pt x="8997" y="5075"/>
                </a:lnTo>
                <a:lnTo>
                  <a:pt x="8703" y="12727"/>
                </a:lnTo>
                <a:lnTo>
                  <a:pt x="8572" y="19303"/>
                </a:lnTo>
                <a:lnTo>
                  <a:pt x="8499" y="32912"/>
                </a:lnTo>
                <a:lnTo>
                  <a:pt x="7536" y="38130"/>
                </a:lnTo>
                <a:lnTo>
                  <a:pt x="5941" y="43514"/>
                </a:lnTo>
                <a:lnTo>
                  <a:pt x="3926" y="49009"/>
                </a:lnTo>
                <a:lnTo>
                  <a:pt x="2582" y="54577"/>
                </a:lnTo>
                <a:lnTo>
                  <a:pt x="1686" y="60194"/>
                </a:lnTo>
                <a:lnTo>
                  <a:pt x="1089" y="65843"/>
                </a:lnTo>
                <a:lnTo>
                  <a:pt x="691" y="71515"/>
                </a:lnTo>
                <a:lnTo>
                  <a:pt x="426" y="77201"/>
                </a:lnTo>
                <a:lnTo>
                  <a:pt x="131" y="88598"/>
                </a:lnTo>
                <a:lnTo>
                  <a:pt x="0" y="100014"/>
                </a:lnTo>
                <a:lnTo>
                  <a:pt x="917" y="105725"/>
                </a:lnTo>
                <a:lnTo>
                  <a:pt x="2482" y="111438"/>
                </a:lnTo>
                <a:lnTo>
                  <a:pt x="4477" y="117151"/>
                </a:lnTo>
                <a:lnTo>
                  <a:pt x="6760" y="121913"/>
                </a:lnTo>
                <a:lnTo>
                  <a:pt x="9234" y="126039"/>
                </a:lnTo>
                <a:lnTo>
                  <a:pt x="11836" y="129743"/>
                </a:lnTo>
                <a:lnTo>
                  <a:pt x="13571" y="134117"/>
                </a:lnTo>
                <a:lnTo>
                  <a:pt x="14727" y="138938"/>
                </a:lnTo>
                <a:lnTo>
                  <a:pt x="15498" y="144057"/>
                </a:lnTo>
                <a:lnTo>
                  <a:pt x="16965" y="149375"/>
                </a:lnTo>
                <a:lnTo>
                  <a:pt x="18895" y="154825"/>
                </a:lnTo>
                <a:lnTo>
                  <a:pt x="21134" y="160363"/>
                </a:lnTo>
                <a:lnTo>
                  <a:pt x="23579" y="165008"/>
                </a:lnTo>
                <a:lnTo>
                  <a:pt x="26162" y="169057"/>
                </a:lnTo>
                <a:lnTo>
                  <a:pt x="28836" y="172709"/>
                </a:lnTo>
                <a:lnTo>
                  <a:pt x="31572" y="176096"/>
                </a:lnTo>
                <a:lnTo>
                  <a:pt x="34348" y="179306"/>
                </a:lnTo>
                <a:lnTo>
                  <a:pt x="37151" y="182400"/>
                </a:lnTo>
                <a:lnTo>
                  <a:pt x="39972" y="184461"/>
                </a:lnTo>
                <a:lnTo>
                  <a:pt x="42806" y="185836"/>
                </a:lnTo>
                <a:lnTo>
                  <a:pt x="45647" y="186752"/>
                </a:lnTo>
                <a:lnTo>
                  <a:pt x="49446" y="188316"/>
                </a:lnTo>
                <a:lnTo>
                  <a:pt x="53884" y="190311"/>
                </a:lnTo>
                <a:lnTo>
                  <a:pt x="58748" y="192593"/>
                </a:lnTo>
                <a:lnTo>
                  <a:pt x="62943" y="194115"/>
                </a:lnTo>
                <a:lnTo>
                  <a:pt x="66692" y="195129"/>
                </a:lnTo>
                <a:lnTo>
                  <a:pt x="70144" y="195805"/>
                </a:lnTo>
                <a:lnTo>
                  <a:pt x="73397" y="196256"/>
                </a:lnTo>
                <a:lnTo>
                  <a:pt x="76519" y="196556"/>
                </a:lnTo>
                <a:lnTo>
                  <a:pt x="79553" y="196757"/>
                </a:lnTo>
                <a:lnTo>
                  <a:pt x="82528" y="195938"/>
                </a:lnTo>
                <a:lnTo>
                  <a:pt x="85463" y="194439"/>
                </a:lnTo>
                <a:lnTo>
                  <a:pt x="88373" y="192488"/>
                </a:lnTo>
                <a:lnTo>
                  <a:pt x="91265" y="190235"/>
                </a:lnTo>
                <a:lnTo>
                  <a:pt x="94146" y="187780"/>
                </a:lnTo>
                <a:lnTo>
                  <a:pt x="97019" y="185191"/>
                </a:lnTo>
                <a:lnTo>
                  <a:pt x="100839" y="182512"/>
                </a:lnTo>
                <a:lnTo>
                  <a:pt x="105291" y="179774"/>
                </a:lnTo>
                <a:lnTo>
                  <a:pt x="110164" y="176996"/>
                </a:lnTo>
                <a:lnTo>
                  <a:pt x="113413" y="174191"/>
                </a:lnTo>
                <a:lnTo>
                  <a:pt x="115578" y="171369"/>
                </a:lnTo>
                <a:lnTo>
                  <a:pt x="117022" y="168535"/>
                </a:lnTo>
                <a:lnTo>
                  <a:pt x="119890" y="165694"/>
                </a:lnTo>
                <a:lnTo>
                  <a:pt x="123707" y="162847"/>
                </a:lnTo>
                <a:lnTo>
                  <a:pt x="128156" y="159996"/>
                </a:lnTo>
                <a:lnTo>
                  <a:pt x="132075" y="156191"/>
                </a:lnTo>
                <a:lnTo>
                  <a:pt x="135640" y="151749"/>
                </a:lnTo>
                <a:lnTo>
                  <a:pt x="138969" y="146883"/>
                </a:lnTo>
                <a:lnTo>
                  <a:pt x="141189" y="142686"/>
                </a:lnTo>
                <a:lnTo>
                  <a:pt x="142668" y="138936"/>
                </a:lnTo>
                <a:lnTo>
                  <a:pt x="143655" y="135483"/>
                </a:lnTo>
                <a:lnTo>
                  <a:pt x="146217" y="131276"/>
                </a:lnTo>
                <a:lnTo>
                  <a:pt x="149831" y="126567"/>
                </a:lnTo>
                <a:lnTo>
                  <a:pt x="154145" y="121522"/>
                </a:lnTo>
                <a:lnTo>
                  <a:pt x="157021" y="117206"/>
                </a:lnTo>
                <a:lnTo>
                  <a:pt x="158938" y="113377"/>
                </a:lnTo>
                <a:lnTo>
                  <a:pt x="160216" y="109871"/>
                </a:lnTo>
                <a:lnTo>
                  <a:pt x="161068" y="105629"/>
                </a:lnTo>
                <a:lnTo>
                  <a:pt x="161636" y="100896"/>
                </a:lnTo>
                <a:lnTo>
                  <a:pt x="162015" y="95836"/>
                </a:lnTo>
                <a:lnTo>
                  <a:pt x="162267" y="90557"/>
                </a:lnTo>
                <a:lnTo>
                  <a:pt x="162548" y="79612"/>
                </a:lnTo>
                <a:lnTo>
                  <a:pt x="161670" y="74979"/>
                </a:lnTo>
                <a:lnTo>
                  <a:pt x="160133" y="70938"/>
                </a:lnTo>
                <a:lnTo>
                  <a:pt x="158155" y="67291"/>
                </a:lnTo>
                <a:lnTo>
                  <a:pt x="155884" y="63907"/>
                </a:lnTo>
                <a:lnTo>
                  <a:pt x="153418" y="60699"/>
                </a:lnTo>
                <a:lnTo>
                  <a:pt x="150821" y="57608"/>
                </a:lnTo>
                <a:lnTo>
                  <a:pt x="148137" y="53642"/>
                </a:lnTo>
                <a:lnTo>
                  <a:pt x="145396" y="49093"/>
                </a:lnTo>
                <a:lnTo>
                  <a:pt x="142615" y="44155"/>
                </a:lnTo>
                <a:lnTo>
                  <a:pt x="138857" y="39911"/>
                </a:lnTo>
                <a:lnTo>
                  <a:pt x="134446" y="36129"/>
                </a:lnTo>
                <a:lnTo>
                  <a:pt x="129601" y="32655"/>
                </a:lnTo>
                <a:lnTo>
                  <a:pt x="125418" y="30339"/>
                </a:lnTo>
                <a:lnTo>
                  <a:pt x="121677" y="28795"/>
                </a:lnTo>
                <a:lnTo>
                  <a:pt x="118231" y="27766"/>
                </a:lnTo>
                <a:lnTo>
                  <a:pt x="114028" y="26127"/>
                </a:lnTo>
                <a:lnTo>
                  <a:pt x="109321" y="24082"/>
                </a:lnTo>
                <a:lnTo>
                  <a:pt x="99011" y="19270"/>
                </a:lnTo>
                <a:lnTo>
                  <a:pt x="88079" y="13957"/>
                </a:lnTo>
                <a:lnTo>
                  <a:pt x="83449" y="12159"/>
                </a:lnTo>
                <a:lnTo>
                  <a:pt x="79411" y="10960"/>
                </a:lnTo>
                <a:lnTo>
                  <a:pt x="75765" y="10161"/>
                </a:lnTo>
                <a:lnTo>
                  <a:pt x="71430" y="10581"/>
                </a:lnTo>
                <a:lnTo>
                  <a:pt x="66635" y="11813"/>
                </a:lnTo>
                <a:lnTo>
                  <a:pt x="61533" y="13587"/>
                </a:lnTo>
                <a:lnTo>
                  <a:pt x="56227" y="14770"/>
                </a:lnTo>
                <a:lnTo>
                  <a:pt x="50785" y="15558"/>
                </a:lnTo>
                <a:lnTo>
                  <a:pt x="45252" y="16084"/>
                </a:lnTo>
                <a:lnTo>
                  <a:pt x="40610" y="16434"/>
                </a:lnTo>
                <a:lnTo>
                  <a:pt x="36564" y="16668"/>
                </a:lnTo>
                <a:lnTo>
                  <a:pt x="32913" y="16824"/>
                </a:lnTo>
                <a:lnTo>
                  <a:pt x="29527" y="17880"/>
                </a:lnTo>
                <a:lnTo>
                  <a:pt x="26317" y="19537"/>
                </a:lnTo>
                <a:lnTo>
                  <a:pt x="17583" y="25346"/>
                </a:lnTo>
                <a:lnTo>
                  <a:pt x="17201" y="30151"/>
                </a:lnTo>
                <a:lnTo>
                  <a:pt x="17040" y="3428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242"/>
          <p:cNvSpPr/>
          <p:nvPr/>
        </p:nvSpPr>
        <p:spPr>
          <a:xfrm>
            <a:off x="2166760" y="2040408"/>
            <a:ext cx="399275" cy="231155"/>
          </a:xfrm>
          <a:custGeom>
            <a:avLst/>
            <a:gdLst/>
            <a:ahLst/>
            <a:cxnLst/>
            <a:rect l="0" t="0" r="0" b="0"/>
            <a:pathLst>
              <a:path w="399275" h="231155">
                <a:moveTo>
                  <a:pt x="4940" y="8419"/>
                </a:moveTo>
                <a:lnTo>
                  <a:pt x="389" y="8419"/>
                </a:lnTo>
                <a:lnTo>
                  <a:pt x="0" y="9372"/>
                </a:lnTo>
                <a:lnTo>
                  <a:pt x="694" y="10959"/>
                </a:lnTo>
                <a:lnTo>
                  <a:pt x="4101" y="15800"/>
                </a:lnTo>
                <a:lnTo>
                  <a:pt x="4567" y="19002"/>
                </a:lnTo>
                <a:lnTo>
                  <a:pt x="4691" y="21189"/>
                </a:lnTo>
                <a:lnTo>
                  <a:pt x="5726" y="23600"/>
                </a:lnTo>
                <a:lnTo>
                  <a:pt x="11734" y="32496"/>
                </a:lnTo>
                <a:lnTo>
                  <a:pt x="14232" y="36853"/>
                </a:lnTo>
                <a:lnTo>
                  <a:pt x="19547" y="46774"/>
                </a:lnTo>
                <a:lnTo>
                  <a:pt x="25084" y="57533"/>
                </a:lnTo>
                <a:lnTo>
                  <a:pt x="27894" y="64022"/>
                </a:lnTo>
                <a:lnTo>
                  <a:pt x="30720" y="71205"/>
                </a:lnTo>
                <a:lnTo>
                  <a:pt x="33557" y="78851"/>
                </a:lnTo>
                <a:lnTo>
                  <a:pt x="36400" y="85854"/>
                </a:lnTo>
                <a:lnTo>
                  <a:pt x="39248" y="92427"/>
                </a:lnTo>
                <a:lnTo>
                  <a:pt x="42100" y="98715"/>
                </a:lnTo>
                <a:lnTo>
                  <a:pt x="44000" y="105764"/>
                </a:lnTo>
                <a:lnTo>
                  <a:pt x="45267" y="113321"/>
                </a:lnTo>
                <a:lnTo>
                  <a:pt x="46112" y="121216"/>
                </a:lnTo>
                <a:lnTo>
                  <a:pt x="47628" y="129337"/>
                </a:lnTo>
                <a:lnTo>
                  <a:pt x="49591" y="137608"/>
                </a:lnTo>
                <a:lnTo>
                  <a:pt x="51852" y="145980"/>
                </a:lnTo>
                <a:lnTo>
                  <a:pt x="54312" y="153467"/>
                </a:lnTo>
                <a:lnTo>
                  <a:pt x="56905" y="160362"/>
                </a:lnTo>
                <a:lnTo>
                  <a:pt x="59585" y="166865"/>
                </a:lnTo>
                <a:lnTo>
                  <a:pt x="62325" y="173104"/>
                </a:lnTo>
                <a:lnTo>
                  <a:pt x="67909" y="185117"/>
                </a:lnTo>
                <a:lnTo>
                  <a:pt x="70732" y="190036"/>
                </a:lnTo>
                <a:lnTo>
                  <a:pt x="73566" y="194267"/>
                </a:lnTo>
                <a:lnTo>
                  <a:pt x="76408" y="198040"/>
                </a:lnTo>
                <a:lnTo>
                  <a:pt x="82106" y="204773"/>
                </a:lnTo>
                <a:lnTo>
                  <a:pt x="84959" y="207902"/>
                </a:lnTo>
                <a:lnTo>
                  <a:pt x="86861" y="210940"/>
                </a:lnTo>
                <a:lnTo>
                  <a:pt x="88974" y="216856"/>
                </a:lnTo>
                <a:lnTo>
                  <a:pt x="92453" y="222660"/>
                </a:lnTo>
                <a:lnTo>
                  <a:pt x="98840" y="230798"/>
                </a:lnTo>
                <a:lnTo>
                  <a:pt x="96521" y="231079"/>
                </a:lnTo>
                <a:lnTo>
                  <a:pt x="94569" y="231154"/>
                </a:lnTo>
                <a:lnTo>
                  <a:pt x="93267" y="230252"/>
                </a:lnTo>
                <a:lnTo>
                  <a:pt x="92400" y="228697"/>
                </a:lnTo>
                <a:lnTo>
                  <a:pt x="91821" y="226709"/>
                </a:lnTo>
                <a:lnTo>
                  <a:pt x="88638" y="221959"/>
                </a:lnTo>
                <a:lnTo>
                  <a:pt x="84049" y="215721"/>
                </a:lnTo>
                <a:lnTo>
                  <a:pt x="81492" y="211390"/>
                </a:lnTo>
                <a:lnTo>
                  <a:pt x="78834" y="206598"/>
                </a:lnTo>
                <a:lnTo>
                  <a:pt x="76110" y="202451"/>
                </a:lnTo>
                <a:lnTo>
                  <a:pt x="70543" y="195303"/>
                </a:lnTo>
                <a:lnTo>
                  <a:pt x="67726" y="191111"/>
                </a:lnTo>
                <a:lnTo>
                  <a:pt x="64894" y="186411"/>
                </a:lnTo>
                <a:lnTo>
                  <a:pt x="62054" y="181373"/>
                </a:lnTo>
                <a:lnTo>
                  <a:pt x="60161" y="176109"/>
                </a:lnTo>
                <a:lnTo>
                  <a:pt x="58899" y="170695"/>
                </a:lnTo>
                <a:lnTo>
                  <a:pt x="58057" y="165181"/>
                </a:lnTo>
                <a:lnTo>
                  <a:pt x="56544" y="158647"/>
                </a:lnTo>
                <a:lnTo>
                  <a:pt x="54582" y="151433"/>
                </a:lnTo>
                <a:lnTo>
                  <a:pt x="52322" y="143767"/>
                </a:lnTo>
                <a:lnTo>
                  <a:pt x="50815" y="136751"/>
                </a:lnTo>
                <a:lnTo>
                  <a:pt x="49811" y="130169"/>
                </a:lnTo>
                <a:lnTo>
                  <a:pt x="49141" y="123875"/>
                </a:lnTo>
                <a:lnTo>
                  <a:pt x="48695" y="117775"/>
                </a:lnTo>
                <a:lnTo>
                  <a:pt x="48397" y="111803"/>
                </a:lnTo>
                <a:lnTo>
                  <a:pt x="47978" y="96836"/>
                </a:lnTo>
                <a:lnTo>
                  <a:pt x="47837" y="78695"/>
                </a:lnTo>
                <a:lnTo>
                  <a:pt x="49730" y="73367"/>
                </a:lnTo>
                <a:lnTo>
                  <a:pt x="52898" y="67910"/>
                </a:lnTo>
                <a:lnTo>
                  <a:pt x="56914" y="62367"/>
                </a:lnTo>
                <a:lnTo>
                  <a:pt x="59592" y="57720"/>
                </a:lnTo>
                <a:lnTo>
                  <a:pt x="61377" y="53669"/>
                </a:lnTo>
                <a:lnTo>
                  <a:pt x="62567" y="50015"/>
                </a:lnTo>
                <a:lnTo>
                  <a:pt x="65265" y="46627"/>
                </a:lnTo>
                <a:lnTo>
                  <a:pt x="73343" y="40323"/>
                </a:lnTo>
                <a:lnTo>
                  <a:pt x="80744" y="36886"/>
                </a:lnTo>
                <a:lnTo>
                  <a:pt x="88160" y="35359"/>
                </a:lnTo>
                <a:lnTo>
                  <a:pt x="97807" y="34680"/>
                </a:lnTo>
                <a:lnTo>
                  <a:pt x="110984" y="34378"/>
                </a:lnTo>
                <a:lnTo>
                  <a:pt x="118498" y="34297"/>
                </a:lnTo>
                <a:lnTo>
                  <a:pt x="124460" y="35196"/>
                </a:lnTo>
                <a:lnTo>
                  <a:pt x="133625" y="38735"/>
                </a:lnTo>
                <a:lnTo>
                  <a:pt x="138355" y="41965"/>
                </a:lnTo>
                <a:lnTo>
                  <a:pt x="143413" y="46023"/>
                </a:lnTo>
                <a:lnTo>
                  <a:pt x="148690" y="50633"/>
                </a:lnTo>
                <a:lnTo>
                  <a:pt x="157094" y="58296"/>
                </a:lnTo>
                <a:lnTo>
                  <a:pt x="160668" y="61673"/>
                </a:lnTo>
                <a:lnTo>
                  <a:pt x="164003" y="66782"/>
                </a:lnTo>
                <a:lnTo>
                  <a:pt x="167180" y="73045"/>
                </a:lnTo>
                <a:lnTo>
                  <a:pt x="170250" y="80078"/>
                </a:lnTo>
                <a:lnTo>
                  <a:pt x="174201" y="87624"/>
                </a:lnTo>
                <a:lnTo>
                  <a:pt x="178741" y="95512"/>
                </a:lnTo>
                <a:lnTo>
                  <a:pt x="183672" y="103629"/>
                </a:lnTo>
                <a:lnTo>
                  <a:pt x="187912" y="110945"/>
                </a:lnTo>
                <a:lnTo>
                  <a:pt x="195163" y="124154"/>
                </a:lnTo>
                <a:lnTo>
                  <a:pt x="204600" y="142300"/>
                </a:lnTo>
                <a:lnTo>
                  <a:pt x="213429" y="159742"/>
                </a:lnTo>
                <a:lnTo>
                  <a:pt x="215370" y="165498"/>
                </a:lnTo>
                <a:lnTo>
                  <a:pt x="216664" y="171241"/>
                </a:lnTo>
                <a:lnTo>
                  <a:pt x="217527" y="176975"/>
                </a:lnTo>
                <a:lnTo>
                  <a:pt x="218102" y="181749"/>
                </a:lnTo>
                <a:lnTo>
                  <a:pt x="218485" y="185885"/>
                </a:lnTo>
                <a:lnTo>
                  <a:pt x="218741" y="189595"/>
                </a:lnTo>
                <a:lnTo>
                  <a:pt x="219864" y="193020"/>
                </a:lnTo>
                <a:lnTo>
                  <a:pt x="223652" y="199367"/>
                </a:lnTo>
                <a:lnTo>
                  <a:pt x="226588" y="203743"/>
                </a:lnTo>
                <a:lnTo>
                  <a:pt x="227275" y="207307"/>
                </a:lnTo>
                <a:lnTo>
                  <a:pt x="227716" y="212806"/>
                </a:lnTo>
                <a:lnTo>
                  <a:pt x="227815" y="206659"/>
                </a:lnTo>
                <a:lnTo>
                  <a:pt x="223271" y="201354"/>
                </a:lnTo>
                <a:lnTo>
                  <a:pt x="220979" y="198002"/>
                </a:lnTo>
                <a:lnTo>
                  <a:pt x="218498" y="193863"/>
                </a:lnTo>
                <a:lnTo>
                  <a:pt x="215892" y="189198"/>
                </a:lnTo>
                <a:lnTo>
                  <a:pt x="213202" y="185136"/>
                </a:lnTo>
                <a:lnTo>
                  <a:pt x="207673" y="178082"/>
                </a:lnTo>
                <a:lnTo>
                  <a:pt x="204865" y="172963"/>
                </a:lnTo>
                <a:lnTo>
                  <a:pt x="202041" y="166692"/>
                </a:lnTo>
                <a:lnTo>
                  <a:pt x="199205" y="159655"/>
                </a:lnTo>
                <a:lnTo>
                  <a:pt x="197315" y="153058"/>
                </a:lnTo>
                <a:lnTo>
                  <a:pt x="196055" y="146755"/>
                </a:lnTo>
                <a:lnTo>
                  <a:pt x="195215" y="140648"/>
                </a:lnTo>
                <a:lnTo>
                  <a:pt x="194655" y="133719"/>
                </a:lnTo>
                <a:lnTo>
                  <a:pt x="194281" y="126243"/>
                </a:lnTo>
                <a:lnTo>
                  <a:pt x="194033" y="118401"/>
                </a:lnTo>
                <a:lnTo>
                  <a:pt x="194819" y="111268"/>
                </a:lnTo>
                <a:lnTo>
                  <a:pt x="196296" y="104607"/>
                </a:lnTo>
                <a:lnTo>
                  <a:pt x="200477" y="91174"/>
                </a:lnTo>
                <a:lnTo>
                  <a:pt x="205510" y="75679"/>
                </a:lnTo>
                <a:lnTo>
                  <a:pt x="208185" y="68499"/>
                </a:lnTo>
                <a:lnTo>
                  <a:pt x="210922" y="61808"/>
                </a:lnTo>
                <a:lnTo>
                  <a:pt x="213698" y="55441"/>
                </a:lnTo>
                <a:lnTo>
                  <a:pt x="219324" y="43288"/>
                </a:lnTo>
                <a:lnTo>
                  <a:pt x="222157" y="37380"/>
                </a:lnTo>
                <a:lnTo>
                  <a:pt x="224999" y="32489"/>
                </a:lnTo>
                <a:lnTo>
                  <a:pt x="227846" y="28276"/>
                </a:lnTo>
                <a:lnTo>
                  <a:pt x="230696" y="24514"/>
                </a:lnTo>
                <a:lnTo>
                  <a:pt x="238943" y="17795"/>
                </a:lnTo>
                <a:lnTo>
                  <a:pt x="248006" y="11634"/>
                </a:lnTo>
                <a:lnTo>
                  <a:pt x="255209" y="5720"/>
                </a:lnTo>
                <a:lnTo>
                  <a:pt x="259416" y="3762"/>
                </a:lnTo>
                <a:lnTo>
                  <a:pt x="269170" y="1587"/>
                </a:lnTo>
                <a:lnTo>
                  <a:pt x="280821" y="362"/>
                </a:lnTo>
                <a:lnTo>
                  <a:pt x="289796" y="76"/>
                </a:lnTo>
                <a:lnTo>
                  <a:pt x="294856" y="0"/>
                </a:lnTo>
                <a:lnTo>
                  <a:pt x="299183" y="1853"/>
                </a:lnTo>
                <a:lnTo>
                  <a:pt x="303019" y="4995"/>
                </a:lnTo>
                <a:lnTo>
                  <a:pt x="306529" y="8994"/>
                </a:lnTo>
                <a:lnTo>
                  <a:pt x="315509" y="15977"/>
                </a:lnTo>
                <a:lnTo>
                  <a:pt x="320571" y="19173"/>
                </a:lnTo>
                <a:lnTo>
                  <a:pt x="324898" y="24161"/>
                </a:lnTo>
                <a:lnTo>
                  <a:pt x="328735" y="30343"/>
                </a:lnTo>
                <a:lnTo>
                  <a:pt x="341738" y="56247"/>
                </a:lnTo>
                <a:lnTo>
                  <a:pt x="344724" y="63165"/>
                </a:lnTo>
                <a:lnTo>
                  <a:pt x="347668" y="70634"/>
                </a:lnTo>
                <a:lnTo>
                  <a:pt x="350582" y="78470"/>
                </a:lnTo>
                <a:lnTo>
                  <a:pt x="353478" y="85600"/>
                </a:lnTo>
                <a:lnTo>
                  <a:pt x="356361" y="92258"/>
                </a:lnTo>
                <a:lnTo>
                  <a:pt x="359236" y="98602"/>
                </a:lnTo>
                <a:lnTo>
                  <a:pt x="360199" y="104736"/>
                </a:lnTo>
                <a:lnTo>
                  <a:pt x="359889" y="110730"/>
                </a:lnTo>
                <a:lnTo>
                  <a:pt x="358730" y="116632"/>
                </a:lnTo>
                <a:lnTo>
                  <a:pt x="358910" y="122471"/>
                </a:lnTo>
                <a:lnTo>
                  <a:pt x="359982" y="128268"/>
                </a:lnTo>
                <a:lnTo>
                  <a:pt x="361650" y="134039"/>
                </a:lnTo>
                <a:lnTo>
                  <a:pt x="362761" y="139790"/>
                </a:lnTo>
                <a:lnTo>
                  <a:pt x="363502" y="145530"/>
                </a:lnTo>
                <a:lnTo>
                  <a:pt x="363997" y="151261"/>
                </a:lnTo>
                <a:lnTo>
                  <a:pt x="364326" y="156035"/>
                </a:lnTo>
                <a:lnTo>
                  <a:pt x="364692" y="163878"/>
                </a:lnTo>
                <a:lnTo>
                  <a:pt x="365742" y="168256"/>
                </a:lnTo>
                <a:lnTo>
                  <a:pt x="367394" y="173080"/>
                </a:lnTo>
                <a:lnTo>
                  <a:pt x="369449" y="178200"/>
                </a:lnTo>
                <a:lnTo>
                  <a:pt x="371770" y="182566"/>
                </a:lnTo>
                <a:lnTo>
                  <a:pt x="374271" y="186430"/>
                </a:lnTo>
                <a:lnTo>
                  <a:pt x="376891" y="189958"/>
                </a:lnTo>
                <a:lnTo>
                  <a:pt x="379801" y="196418"/>
                </a:lnTo>
                <a:lnTo>
                  <a:pt x="380577" y="199474"/>
                </a:lnTo>
                <a:lnTo>
                  <a:pt x="382047" y="201512"/>
                </a:lnTo>
                <a:lnTo>
                  <a:pt x="383980" y="202870"/>
                </a:lnTo>
                <a:lnTo>
                  <a:pt x="386220" y="203775"/>
                </a:lnTo>
                <a:lnTo>
                  <a:pt x="387714" y="205332"/>
                </a:lnTo>
                <a:lnTo>
                  <a:pt x="388710" y="207322"/>
                </a:lnTo>
                <a:lnTo>
                  <a:pt x="389374" y="209601"/>
                </a:lnTo>
                <a:lnTo>
                  <a:pt x="390769" y="211120"/>
                </a:lnTo>
                <a:lnTo>
                  <a:pt x="392652" y="212133"/>
                </a:lnTo>
                <a:lnTo>
                  <a:pt x="399274" y="21415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43"/>
          <p:cNvSpPr/>
          <p:nvPr/>
        </p:nvSpPr>
        <p:spPr>
          <a:xfrm>
            <a:off x="2617469" y="1920239"/>
            <a:ext cx="299877" cy="368212"/>
          </a:xfrm>
          <a:custGeom>
            <a:avLst/>
            <a:gdLst/>
            <a:ahLst/>
            <a:cxnLst/>
            <a:rect l="0" t="0" r="0" b="0"/>
            <a:pathLst>
              <a:path w="299877" h="368212">
                <a:moveTo>
                  <a:pt x="0" y="0"/>
                </a:moveTo>
                <a:lnTo>
                  <a:pt x="0" y="4551"/>
                </a:lnTo>
                <a:lnTo>
                  <a:pt x="953" y="5892"/>
                </a:lnTo>
                <a:lnTo>
                  <a:pt x="2540" y="6786"/>
                </a:lnTo>
                <a:lnTo>
                  <a:pt x="4551" y="7381"/>
                </a:lnTo>
                <a:lnTo>
                  <a:pt x="5892" y="8731"/>
                </a:lnTo>
                <a:lnTo>
                  <a:pt x="6786" y="10583"/>
                </a:lnTo>
                <a:lnTo>
                  <a:pt x="8731" y="16134"/>
                </a:lnTo>
                <a:lnTo>
                  <a:pt x="12771" y="24951"/>
                </a:lnTo>
                <a:lnTo>
                  <a:pt x="20400" y="40625"/>
                </a:lnTo>
                <a:lnTo>
                  <a:pt x="23355" y="51711"/>
                </a:lnTo>
                <a:lnTo>
                  <a:pt x="24143" y="57334"/>
                </a:lnTo>
                <a:lnTo>
                  <a:pt x="25620" y="63941"/>
                </a:lnTo>
                <a:lnTo>
                  <a:pt x="27558" y="71202"/>
                </a:lnTo>
                <a:lnTo>
                  <a:pt x="32251" y="86891"/>
                </a:lnTo>
                <a:lnTo>
                  <a:pt x="45828" y="128741"/>
                </a:lnTo>
                <a:lnTo>
                  <a:pt x="48650" y="138215"/>
                </a:lnTo>
                <a:lnTo>
                  <a:pt x="57172" y="168800"/>
                </a:lnTo>
                <a:lnTo>
                  <a:pt x="62875" y="187418"/>
                </a:lnTo>
                <a:lnTo>
                  <a:pt x="80011" y="239927"/>
                </a:lnTo>
                <a:lnTo>
                  <a:pt x="82868" y="247582"/>
                </a:lnTo>
                <a:lnTo>
                  <a:pt x="85726" y="254590"/>
                </a:lnTo>
                <a:lnTo>
                  <a:pt x="88583" y="261167"/>
                </a:lnTo>
                <a:lnTo>
                  <a:pt x="94298" y="273555"/>
                </a:lnTo>
                <a:lnTo>
                  <a:pt x="105728" y="297029"/>
                </a:lnTo>
                <a:lnTo>
                  <a:pt x="107633" y="302795"/>
                </a:lnTo>
                <a:lnTo>
                  <a:pt x="109749" y="314281"/>
                </a:lnTo>
                <a:lnTo>
                  <a:pt x="113230" y="323196"/>
                </a:lnTo>
                <a:lnTo>
                  <a:pt x="115492" y="326906"/>
                </a:lnTo>
                <a:lnTo>
                  <a:pt x="118005" y="336110"/>
                </a:lnTo>
                <a:lnTo>
                  <a:pt x="119122" y="345597"/>
                </a:lnTo>
                <a:lnTo>
                  <a:pt x="119618" y="352989"/>
                </a:lnTo>
                <a:lnTo>
                  <a:pt x="120703" y="355341"/>
                </a:lnTo>
                <a:lnTo>
                  <a:pt x="122379" y="356909"/>
                </a:lnTo>
                <a:lnTo>
                  <a:pt x="124449" y="357955"/>
                </a:lnTo>
                <a:lnTo>
                  <a:pt x="125828" y="359604"/>
                </a:lnTo>
                <a:lnTo>
                  <a:pt x="126748" y="361656"/>
                </a:lnTo>
                <a:lnTo>
                  <a:pt x="128480" y="368211"/>
                </a:lnTo>
                <a:lnTo>
                  <a:pt x="128556" y="363946"/>
                </a:lnTo>
                <a:lnTo>
                  <a:pt x="127614" y="362646"/>
                </a:lnTo>
                <a:lnTo>
                  <a:pt x="126034" y="361779"/>
                </a:lnTo>
                <a:lnTo>
                  <a:pt x="124028" y="361201"/>
                </a:lnTo>
                <a:lnTo>
                  <a:pt x="122690" y="358911"/>
                </a:lnTo>
                <a:lnTo>
                  <a:pt x="121204" y="351287"/>
                </a:lnTo>
                <a:lnTo>
                  <a:pt x="120368" y="340835"/>
                </a:lnTo>
                <a:lnTo>
                  <a:pt x="117632" y="332140"/>
                </a:lnTo>
                <a:lnTo>
                  <a:pt x="114194" y="321926"/>
                </a:lnTo>
                <a:lnTo>
                  <a:pt x="112665" y="311036"/>
                </a:lnTo>
                <a:lnTo>
                  <a:pt x="112258" y="304512"/>
                </a:lnTo>
                <a:lnTo>
                  <a:pt x="111805" y="289644"/>
                </a:lnTo>
                <a:lnTo>
                  <a:pt x="111551" y="269759"/>
                </a:lnTo>
                <a:lnTo>
                  <a:pt x="112467" y="262707"/>
                </a:lnTo>
                <a:lnTo>
                  <a:pt x="114031" y="255148"/>
                </a:lnTo>
                <a:lnTo>
                  <a:pt x="116026" y="247251"/>
                </a:lnTo>
                <a:lnTo>
                  <a:pt x="118308" y="240082"/>
                </a:lnTo>
                <a:lnTo>
                  <a:pt x="120782" y="233397"/>
                </a:lnTo>
                <a:lnTo>
                  <a:pt x="123384" y="227036"/>
                </a:lnTo>
                <a:lnTo>
                  <a:pt x="126071" y="220890"/>
                </a:lnTo>
                <a:lnTo>
                  <a:pt x="131597" y="208981"/>
                </a:lnTo>
                <a:lnTo>
                  <a:pt x="148604" y="174342"/>
                </a:lnTo>
                <a:lnTo>
                  <a:pt x="152409" y="169568"/>
                </a:lnTo>
                <a:lnTo>
                  <a:pt x="161718" y="161724"/>
                </a:lnTo>
                <a:lnTo>
                  <a:pt x="167820" y="158299"/>
                </a:lnTo>
                <a:lnTo>
                  <a:pt x="174745" y="155063"/>
                </a:lnTo>
                <a:lnTo>
                  <a:pt x="182219" y="151953"/>
                </a:lnTo>
                <a:lnTo>
                  <a:pt x="189107" y="149879"/>
                </a:lnTo>
                <a:lnTo>
                  <a:pt x="195604" y="148497"/>
                </a:lnTo>
                <a:lnTo>
                  <a:pt x="201840" y="147576"/>
                </a:lnTo>
                <a:lnTo>
                  <a:pt x="207903" y="146009"/>
                </a:lnTo>
                <a:lnTo>
                  <a:pt x="213850" y="144012"/>
                </a:lnTo>
                <a:lnTo>
                  <a:pt x="219719" y="141728"/>
                </a:lnTo>
                <a:lnTo>
                  <a:pt x="225537" y="141158"/>
                </a:lnTo>
                <a:lnTo>
                  <a:pt x="231321" y="141731"/>
                </a:lnTo>
                <a:lnTo>
                  <a:pt x="237081" y="143065"/>
                </a:lnTo>
                <a:lnTo>
                  <a:pt x="242827" y="143954"/>
                </a:lnTo>
                <a:lnTo>
                  <a:pt x="248562" y="144547"/>
                </a:lnTo>
                <a:lnTo>
                  <a:pt x="254291" y="144943"/>
                </a:lnTo>
                <a:lnTo>
                  <a:pt x="260015" y="147111"/>
                </a:lnTo>
                <a:lnTo>
                  <a:pt x="265736" y="150462"/>
                </a:lnTo>
                <a:lnTo>
                  <a:pt x="271455" y="154601"/>
                </a:lnTo>
                <a:lnTo>
                  <a:pt x="280349" y="164279"/>
                </a:lnTo>
                <a:lnTo>
                  <a:pt x="287477" y="174931"/>
                </a:lnTo>
                <a:lnTo>
                  <a:pt x="293820" y="186015"/>
                </a:lnTo>
                <a:lnTo>
                  <a:pt x="297275" y="197291"/>
                </a:lnTo>
                <a:lnTo>
                  <a:pt x="298196" y="202965"/>
                </a:lnTo>
                <a:lnTo>
                  <a:pt x="298810" y="209605"/>
                </a:lnTo>
                <a:lnTo>
                  <a:pt x="299219" y="216890"/>
                </a:lnTo>
                <a:lnTo>
                  <a:pt x="299674" y="231651"/>
                </a:lnTo>
                <a:lnTo>
                  <a:pt x="299876" y="244561"/>
                </a:lnTo>
                <a:lnTo>
                  <a:pt x="298978" y="250671"/>
                </a:lnTo>
                <a:lnTo>
                  <a:pt x="297426" y="256649"/>
                </a:lnTo>
                <a:lnTo>
                  <a:pt x="295439" y="262540"/>
                </a:lnTo>
                <a:lnTo>
                  <a:pt x="293162" y="268372"/>
                </a:lnTo>
                <a:lnTo>
                  <a:pt x="290692" y="274165"/>
                </a:lnTo>
                <a:lnTo>
                  <a:pt x="285407" y="285681"/>
                </a:lnTo>
                <a:lnTo>
                  <a:pt x="279883" y="297150"/>
                </a:lnTo>
                <a:lnTo>
                  <a:pt x="271712" y="308597"/>
                </a:lnTo>
                <a:lnTo>
                  <a:pt x="266867" y="314316"/>
                </a:lnTo>
                <a:lnTo>
                  <a:pt x="261732" y="319082"/>
                </a:lnTo>
                <a:lnTo>
                  <a:pt x="256403" y="323212"/>
                </a:lnTo>
                <a:lnTo>
                  <a:pt x="250945" y="326917"/>
                </a:lnTo>
                <a:lnTo>
                  <a:pt x="245402" y="330340"/>
                </a:lnTo>
                <a:lnTo>
                  <a:pt x="239801" y="333574"/>
                </a:lnTo>
                <a:lnTo>
                  <a:pt x="234163" y="336683"/>
                </a:lnTo>
                <a:lnTo>
                  <a:pt x="225358" y="340137"/>
                </a:lnTo>
                <a:lnTo>
                  <a:pt x="217317" y="342625"/>
                </a:lnTo>
                <a:lnTo>
                  <a:pt x="212505" y="344622"/>
                </a:lnTo>
                <a:lnTo>
                  <a:pt x="207393" y="346906"/>
                </a:lnTo>
                <a:lnTo>
                  <a:pt x="202080" y="348428"/>
                </a:lnTo>
                <a:lnTo>
                  <a:pt x="196632" y="349443"/>
                </a:lnTo>
                <a:lnTo>
                  <a:pt x="191096" y="350120"/>
                </a:lnTo>
                <a:lnTo>
                  <a:pt x="182404" y="350872"/>
                </a:lnTo>
                <a:lnTo>
                  <a:pt x="175366" y="351206"/>
                </a:lnTo>
                <a:lnTo>
                  <a:pt x="169063" y="351354"/>
                </a:lnTo>
                <a:lnTo>
                  <a:pt x="166049" y="350441"/>
                </a:lnTo>
                <a:lnTo>
                  <a:pt x="156907" y="344672"/>
                </a:lnTo>
                <a:lnTo>
                  <a:pt x="156040" y="344082"/>
                </a:lnTo>
                <a:lnTo>
                  <a:pt x="155462" y="342736"/>
                </a:lnTo>
                <a:lnTo>
                  <a:pt x="154648" y="336290"/>
                </a:lnTo>
                <a:lnTo>
                  <a:pt x="154336" y="325853"/>
                </a:lnTo>
                <a:lnTo>
                  <a:pt x="154306" y="31718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44"/>
          <p:cNvSpPr/>
          <p:nvPr/>
        </p:nvSpPr>
        <p:spPr>
          <a:xfrm>
            <a:off x="2994660" y="2091689"/>
            <a:ext cx="77153" cy="171451"/>
          </a:xfrm>
          <a:custGeom>
            <a:avLst/>
            <a:gdLst/>
            <a:ahLst/>
            <a:cxnLst/>
            <a:rect l="0" t="0" r="0" b="0"/>
            <a:pathLst>
              <a:path w="77153" h="171451">
                <a:moveTo>
                  <a:pt x="0" y="0"/>
                </a:moveTo>
                <a:lnTo>
                  <a:pt x="4550" y="4551"/>
                </a:lnTo>
                <a:lnTo>
                  <a:pt x="5891" y="7797"/>
                </a:lnTo>
                <a:lnTo>
                  <a:pt x="6785" y="11866"/>
                </a:lnTo>
                <a:lnTo>
                  <a:pt x="7380" y="16483"/>
                </a:lnTo>
                <a:lnTo>
                  <a:pt x="8730" y="20514"/>
                </a:lnTo>
                <a:lnTo>
                  <a:pt x="10582" y="24154"/>
                </a:lnTo>
                <a:lnTo>
                  <a:pt x="12770" y="27533"/>
                </a:lnTo>
                <a:lnTo>
                  <a:pt x="15181" y="31690"/>
                </a:lnTo>
                <a:lnTo>
                  <a:pt x="20399" y="41390"/>
                </a:lnTo>
                <a:lnTo>
                  <a:pt x="37182" y="74417"/>
                </a:lnTo>
                <a:lnTo>
                  <a:pt x="39075" y="80092"/>
                </a:lnTo>
                <a:lnTo>
                  <a:pt x="40338" y="85780"/>
                </a:lnTo>
                <a:lnTo>
                  <a:pt x="41179" y="91476"/>
                </a:lnTo>
                <a:lnTo>
                  <a:pt x="42692" y="96227"/>
                </a:lnTo>
                <a:lnTo>
                  <a:pt x="44654" y="100346"/>
                </a:lnTo>
                <a:lnTo>
                  <a:pt x="46914" y="104045"/>
                </a:lnTo>
                <a:lnTo>
                  <a:pt x="49373" y="108416"/>
                </a:lnTo>
                <a:lnTo>
                  <a:pt x="54646" y="118353"/>
                </a:lnTo>
                <a:lnTo>
                  <a:pt x="62969" y="134657"/>
                </a:lnTo>
                <a:lnTo>
                  <a:pt x="64839" y="139302"/>
                </a:lnTo>
                <a:lnTo>
                  <a:pt x="66086" y="143351"/>
                </a:lnTo>
                <a:lnTo>
                  <a:pt x="66917" y="147002"/>
                </a:lnTo>
                <a:lnTo>
                  <a:pt x="68424" y="150389"/>
                </a:lnTo>
                <a:lnTo>
                  <a:pt x="70381" y="153600"/>
                </a:lnTo>
                <a:lnTo>
                  <a:pt x="72638" y="156692"/>
                </a:lnTo>
                <a:lnTo>
                  <a:pt x="74143" y="159707"/>
                </a:lnTo>
                <a:lnTo>
                  <a:pt x="75146" y="162669"/>
                </a:lnTo>
                <a:lnTo>
                  <a:pt x="77152" y="1714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45"/>
          <p:cNvSpPr/>
          <p:nvPr/>
        </p:nvSpPr>
        <p:spPr>
          <a:xfrm>
            <a:off x="3028950" y="1988820"/>
            <a:ext cx="1" cy="8573"/>
          </a:xfrm>
          <a:custGeom>
            <a:avLst/>
            <a:gdLst/>
            <a:ahLst/>
            <a:cxnLst/>
            <a:rect l="0" t="0" r="0" b="0"/>
            <a:pathLst>
              <a:path w="1" h="8573">
                <a:moveTo>
                  <a:pt x="0" y="8572"/>
                </a:moveTo>
                <a:lnTo>
                  <a:pt x="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46"/>
          <p:cNvSpPr/>
          <p:nvPr/>
        </p:nvSpPr>
        <p:spPr>
          <a:xfrm>
            <a:off x="3140392" y="2041715"/>
            <a:ext cx="291466" cy="221425"/>
          </a:xfrm>
          <a:custGeom>
            <a:avLst/>
            <a:gdLst/>
            <a:ahLst/>
            <a:cxnLst/>
            <a:rect l="0" t="0" r="0" b="0"/>
            <a:pathLst>
              <a:path w="291466" h="221425">
                <a:moveTo>
                  <a:pt x="0" y="58547"/>
                </a:moveTo>
                <a:lnTo>
                  <a:pt x="0" y="75868"/>
                </a:lnTo>
                <a:lnTo>
                  <a:pt x="952" y="80572"/>
                </a:lnTo>
                <a:lnTo>
                  <a:pt x="2540" y="85613"/>
                </a:lnTo>
                <a:lnTo>
                  <a:pt x="4551" y="90878"/>
                </a:lnTo>
                <a:lnTo>
                  <a:pt x="6844" y="96294"/>
                </a:lnTo>
                <a:lnTo>
                  <a:pt x="11932" y="107391"/>
                </a:lnTo>
                <a:lnTo>
                  <a:pt x="13669" y="113017"/>
                </a:lnTo>
                <a:lnTo>
                  <a:pt x="14828" y="118673"/>
                </a:lnTo>
                <a:lnTo>
                  <a:pt x="15600" y="124348"/>
                </a:lnTo>
                <a:lnTo>
                  <a:pt x="17068" y="130037"/>
                </a:lnTo>
                <a:lnTo>
                  <a:pt x="18998" y="135735"/>
                </a:lnTo>
                <a:lnTo>
                  <a:pt x="21238" y="141438"/>
                </a:lnTo>
                <a:lnTo>
                  <a:pt x="23684" y="147145"/>
                </a:lnTo>
                <a:lnTo>
                  <a:pt x="28941" y="158566"/>
                </a:lnTo>
                <a:lnTo>
                  <a:pt x="31677" y="163327"/>
                </a:lnTo>
                <a:lnTo>
                  <a:pt x="34453" y="167453"/>
                </a:lnTo>
                <a:lnTo>
                  <a:pt x="37256" y="171156"/>
                </a:lnTo>
                <a:lnTo>
                  <a:pt x="40371" y="177810"/>
                </a:lnTo>
                <a:lnTo>
                  <a:pt x="41755" y="183943"/>
                </a:lnTo>
                <a:lnTo>
                  <a:pt x="42370" y="189843"/>
                </a:lnTo>
                <a:lnTo>
                  <a:pt x="43487" y="191798"/>
                </a:lnTo>
                <a:lnTo>
                  <a:pt x="45184" y="193101"/>
                </a:lnTo>
                <a:lnTo>
                  <a:pt x="47267" y="193970"/>
                </a:lnTo>
                <a:lnTo>
                  <a:pt x="48657" y="195501"/>
                </a:lnTo>
                <a:lnTo>
                  <a:pt x="49583" y="197475"/>
                </a:lnTo>
                <a:lnTo>
                  <a:pt x="50200" y="199743"/>
                </a:lnTo>
                <a:lnTo>
                  <a:pt x="50612" y="200303"/>
                </a:lnTo>
                <a:lnTo>
                  <a:pt x="50886" y="199723"/>
                </a:lnTo>
                <a:lnTo>
                  <a:pt x="51326" y="196500"/>
                </a:lnTo>
                <a:lnTo>
                  <a:pt x="46852" y="191391"/>
                </a:lnTo>
                <a:lnTo>
                  <a:pt x="45522" y="189020"/>
                </a:lnTo>
                <a:lnTo>
                  <a:pt x="44045" y="183845"/>
                </a:lnTo>
                <a:lnTo>
                  <a:pt x="43388" y="178370"/>
                </a:lnTo>
                <a:lnTo>
                  <a:pt x="43096" y="171809"/>
                </a:lnTo>
                <a:lnTo>
                  <a:pt x="42909" y="152075"/>
                </a:lnTo>
                <a:lnTo>
                  <a:pt x="42893" y="146617"/>
                </a:lnTo>
                <a:lnTo>
                  <a:pt x="43835" y="141073"/>
                </a:lnTo>
                <a:lnTo>
                  <a:pt x="45416" y="135472"/>
                </a:lnTo>
                <a:lnTo>
                  <a:pt x="47423" y="129833"/>
                </a:lnTo>
                <a:lnTo>
                  <a:pt x="48760" y="123216"/>
                </a:lnTo>
                <a:lnTo>
                  <a:pt x="49652" y="115947"/>
                </a:lnTo>
                <a:lnTo>
                  <a:pt x="50246" y="108244"/>
                </a:lnTo>
                <a:lnTo>
                  <a:pt x="51595" y="101203"/>
                </a:lnTo>
                <a:lnTo>
                  <a:pt x="53447" y="94604"/>
                </a:lnTo>
                <a:lnTo>
                  <a:pt x="55634" y="88300"/>
                </a:lnTo>
                <a:lnTo>
                  <a:pt x="58997" y="81240"/>
                </a:lnTo>
                <a:lnTo>
                  <a:pt x="63143" y="73676"/>
                </a:lnTo>
                <a:lnTo>
                  <a:pt x="67813" y="65775"/>
                </a:lnTo>
                <a:lnTo>
                  <a:pt x="72831" y="58603"/>
                </a:lnTo>
                <a:lnTo>
                  <a:pt x="78082" y="51917"/>
                </a:lnTo>
                <a:lnTo>
                  <a:pt x="83487" y="45555"/>
                </a:lnTo>
                <a:lnTo>
                  <a:pt x="88043" y="40361"/>
                </a:lnTo>
                <a:lnTo>
                  <a:pt x="95645" y="32049"/>
                </a:lnTo>
                <a:lnTo>
                  <a:pt x="109831" y="17464"/>
                </a:lnTo>
                <a:lnTo>
                  <a:pt x="116083" y="14013"/>
                </a:lnTo>
                <a:lnTo>
                  <a:pt x="123109" y="11713"/>
                </a:lnTo>
                <a:lnTo>
                  <a:pt x="130650" y="10179"/>
                </a:lnTo>
                <a:lnTo>
                  <a:pt x="136630" y="8204"/>
                </a:lnTo>
                <a:lnTo>
                  <a:pt x="141569" y="5935"/>
                </a:lnTo>
                <a:lnTo>
                  <a:pt x="145814" y="3470"/>
                </a:lnTo>
                <a:lnTo>
                  <a:pt x="151502" y="1827"/>
                </a:lnTo>
                <a:lnTo>
                  <a:pt x="158152" y="731"/>
                </a:lnTo>
                <a:lnTo>
                  <a:pt x="165442" y="0"/>
                </a:lnTo>
                <a:lnTo>
                  <a:pt x="171255" y="466"/>
                </a:lnTo>
                <a:lnTo>
                  <a:pt x="176082" y="1729"/>
                </a:lnTo>
                <a:lnTo>
                  <a:pt x="184939" y="5672"/>
                </a:lnTo>
                <a:lnTo>
                  <a:pt x="200635" y="13247"/>
                </a:lnTo>
                <a:lnTo>
                  <a:pt x="211726" y="18729"/>
                </a:lnTo>
                <a:lnTo>
                  <a:pt x="216398" y="22477"/>
                </a:lnTo>
                <a:lnTo>
                  <a:pt x="220466" y="26880"/>
                </a:lnTo>
                <a:lnTo>
                  <a:pt x="224129" y="31721"/>
                </a:lnTo>
                <a:lnTo>
                  <a:pt x="226572" y="36853"/>
                </a:lnTo>
                <a:lnTo>
                  <a:pt x="228201" y="42179"/>
                </a:lnTo>
                <a:lnTo>
                  <a:pt x="229286" y="47635"/>
                </a:lnTo>
                <a:lnTo>
                  <a:pt x="230963" y="54130"/>
                </a:lnTo>
                <a:lnTo>
                  <a:pt x="233032" y="61317"/>
                </a:lnTo>
                <a:lnTo>
                  <a:pt x="235365" y="68966"/>
                </a:lnTo>
                <a:lnTo>
                  <a:pt x="236920" y="76923"/>
                </a:lnTo>
                <a:lnTo>
                  <a:pt x="237957" y="85085"/>
                </a:lnTo>
                <a:lnTo>
                  <a:pt x="238648" y="93384"/>
                </a:lnTo>
                <a:lnTo>
                  <a:pt x="240061" y="100822"/>
                </a:lnTo>
                <a:lnTo>
                  <a:pt x="241956" y="107685"/>
                </a:lnTo>
                <a:lnTo>
                  <a:pt x="244171" y="114166"/>
                </a:lnTo>
                <a:lnTo>
                  <a:pt x="245648" y="121344"/>
                </a:lnTo>
                <a:lnTo>
                  <a:pt x="246633" y="128986"/>
                </a:lnTo>
                <a:lnTo>
                  <a:pt x="247290" y="136939"/>
                </a:lnTo>
                <a:lnTo>
                  <a:pt x="248680" y="144146"/>
                </a:lnTo>
                <a:lnTo>
                  <a:pt x="250559" y="150856"/>
                </a:lnTo>
                <a:lnTo>
                  <a:pt x="252764" y="157234"/>
                </a:lnTo>
                <a:lnTo>
                  <a:pt x="255187" y="162438"/>
                </a:lnTo>
                <a:lnTo>
                  <a:pt x="257755" y="166860"/>
                </a:lnTo>
                <a:lnTo>
                  <a:pt x="260419" y="170761"/>
                </a:lnTo>
                <a:lnTo>
                  <a:pt x="262195" y="175266"/>
                </a:lnTo>
                <a:lnTo>
                  <a:pt x="263379" y="180175"/>
                </a:lnTo>
                <a:lnTo>
                  <a:pt x="264169" y="185352"/>
                </a:lnTo>
                <a:lnTo>
                  <a:pt x="265648" y="189756"/>
                </a:lnTo>
                <a:lnTo>
                  <a:pt x="267586" y="193645"/>
                </a:lnTo>
                <a:lnTo>
                  <a:pt x="272280" y="200506"/>
                </a:lnTo>
                <a:lnTo>
                  <a:pt x="277541" y="206730"/>
                </a:lnTo>
                <a:lnTo>
                  <a:pt x="279325" y="209723"/>
                </a:lnTo>
                <a:lnTo>
                  <a:pt x="281307" y="215589"/>
                </a:lnTo>
                <a:lnTo>
                  <a:pt x="282788" y="217534"/>
                </a:lnTo>
                <a:lnTo>
                  <a:pt x="284728" y="218831"/>
                </a:lnTo>
                <a:lnTo>
                  <a:pt x="291465" y="22142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47"/>
          <p:cNvSpPr/>
          <p:nvPr/>
        </p:nvSpPr>
        <p:spPr>
          <a:xfrm>
            <a:off x="3521315" y="2065984"/>
            <a:ext cx="313450" cy="197078"/>
          </a:xfrm>
          <a:custGeom>
            <a:avLst/>
            <a:gdLst/>
            <a:ahLst/>
            <a:cxnLst/>
            <a:rect l="0" t="0" r="0" b="0"/>
            <a:pathLst>
              <a:path w="313450" h="197078">
                <a:moveTo>
                  <a:pt x="90564" y="25705"/>
                </a:moveTo>
                <a:lnTo>
                  <a:pt x="90564" y="21155"/>
                </a:lnTo>
                <a:lnTo>
                  <a:pt x="89612" y="19814"/>
                </a:lnTo>
                <a:lnTo>
                  <a:pt x="88025" y="18920"/>
                </a:lnTo>
                <a:lnTo>
                  <a:pt x="86014" y="18325"/>
                </a:lnTo>
                <a:lnTo>
                  <a:pt x="84673" y="16975"/>
                </a:lnTo>
                <a:lnTo>
                  <a:pt x="83779" y="15123"/>
                </a:lnTo>
                <a:lnTo>
                  <a:pt x="82786" y="10525"/>
                </a:lnTo>
                <a:lnTo>
                  <a:pt x="82345" y="5306"/>
                </a:lnTo>
                <a:lnTo>
                  <a:pt x="80322" y="3533"/>
                </a:lnTo>
                <a:lnTo>
                  <a:pt x="77069" y="2352"/>
                </a:lnTo>
                <a:lnTo>
                  <a:pt x="67261" y="455"/>
                </a:lnTo>
                <a:lnTo>
                  <a:pt x="58480" y="80"/>
                </a:lnTo>
                <a:lnTo>
                  <a:pt x="44759" y="0"/>
                </a:lnTo>
                <a:lnTo>
                  <a:pt x="41930" y="1901"/>
                </a:lnTo>
                <a:lnTo>
                  <a:pt x="39091" y="5074"/>
                </a:lnTo>
                <a:lnTo>
                  <a:pt x="36246" y="9093"/>
                </a:lnTo>
                <a:lnTo>
                  <a:pt x="33397" y="12726"/>
                </a:lnTo>
                <a:lnTo>
                  <a:pt x="30546" y="16100"/>
                </a:lnTo>
                <a:lnTo>
                  <a:pt x="27692" y="19302"/>
                </a:lnTo>
                <a:lnTo>
                  <a:pt x="24837" y="23341"/>
                </a:lnTo>
                <a:lnTo>
                  <a:pt x="21981" y="27939"/>
                </a:lnTo>
                <a:lnTo>
                  <a:pt x="19125" y="32910"/>
                </a:lnTo>
                <a:lnTo>
                  <a:pt x="13411" y="43512"/>
                </a:lnTo>
                <a:lnTo>
                  <a:pt x="10554" y="49007"/>
                </a:lnTo>
                <a:lnTo>
                  <a:pt x="8649" y="55527"/>
                </a:lnTo>
                <a:lnTo>
                  <a:pt x="7379" y="62732"/>
                </a:lnTo>
                <a:lnTo>
                  <a:pt x="6533" y="70392"/>
                </a:lnTo>
                <a:lnTo>
                  <a:pt x="5968" y="77404"/>
                </a:lnTo>
                <a:lnTo>
                  <a:pt x="5592" y="83984"/>
                </a:lnTo>
                <a:lnTo>
                  <a:pt x="5341" y="90275"/>
                </a:lnTo>
                <a:lnTo>
                  <a:pt x="4222" y="96375"/>
                </a:lnTo>
                <a:lnTo>
                  <a:pt x="2523" y="102346"/>
                </a:lnTo>
                <a:lnTo>
                  <a:pt x="437" y="108232"/>
                </a:lnTo>
                <a:lnTo>
                  <a:pt x="0" y="115013"/>
                </a:lnTo>
                <a:lnTo>
                  <a:pt x="661" y="122391"/>
                </a:lnTo>
                <a:lnTo>
                  <a:pt x="2054" y="130168"/>
                </a:lnTo>
                <a:lnTo>
                  <a:pt x="2982" y="136305"/>
                </a:lnTo>
                <a:lnTo>
                  <a:pt x="3602" y="141348"/>
                </a:lnTo>
                <a:lnTo>
                  <a:pt x="4014" y="145663"/>
                </a:lnTo>
                <a:lnTo>
                  <a:pt x="4289" y="150445"/>
                </a:lnTo>
                <a:lnTo>
                  <a:pt x="4595" y="160838"/>
                </a:lnTo>
                <a:lnTo>
                  <a:pt x="5629" y="165324"/>
                </a:lnTo>
                <a:lnTo>
                  <a:pt x="7271" y="169267"/>
                </a:lnTo>
                <a:lnTo>
                  <a:pt x="9318" y="172848"/>
                </a:lnTo>
                <a:lnTo>
                  <a:pt x="14132" y="181907"/>
                </a:lnTo>
                <a:lnTo>
                  <a:pt x="16750" y="186990"/>
                </a:lnTo>
                <a:lnTo>
                  <a:pt x="19447" y="190379"/>
                </a:lnTo>
                <a:lnTo>
                  <a:pt x="22198" y="192638"/>
                </a:lnTo>
                <a:lnTo>
                  <a:pt x="24984" y="194144"/>
                </a:lnTo>
                <a:lnTo>
                  <a:pt x="30620" y="195817"/>
                </a:lnTo>
                <a:lnTo>
                  <a:pt x="39148" y="196759"/>
                </a:lnTo>
                <a:lnTo>
                  <a:pt x="45805" y="196979"/>
                </a:lnTo>
                <a:lnTo>
                  <a:pt x="55114" y="197077"/>
                </a:lnTo>
                <a:lnTo>
                  <a:pt x="59311" y="196151"/>
                </a:lnTo>
                <a:lnTo>
                  <a:pt x="66514" y="192582"/>
                </a:lnTo>
                <a:lnTo>
                  <a:pt x="69768" y="189344"/>
                </a:lnTo>
                <a:lnTo>
                  <a:pt x="72890" y="185280"/>
                </a:lnTo>
                <a:lnTo>
                  <a:pt x="75924" y="180666"/>
                </a:lnTo>
                <a:lnTo>
                  <a:pt x="79852" y="176638"/>
                </a:lnTo>
                <a:lnTo>
                  <a:pt x="84375" y="172999"/>
                </a:lnTo>
                <a:lnTo>
                  <a:pt x="89296" y="169621"/>
                </a:lnTo>
                <a:lnTo>
                  <a:pt x="93529" y="165464"/>
                </a:lnTo>
                <a:lnTo>
                  <a:pt x="97303" y="160788"/>
                </a:lnTo>
                <a:lnTo>
                  <a:pt x="100772" y="155766"/>
                </a:lnTo>
                <a:lnTo>
                  <a:pt x="104037" y="150512"/>
                </a:lnTo>
                <a:lnTo>
                  <a:pt x="107167" y="145105"/>
                </a:lnTo>
                <a:lnTo>
                  <a:pt x="113183" y="134017"/>
                </a:lnTo>
                <a:lnTo>
                  <a:pt x="119032" y="122739"/>
                </a:lnTo>
                <a:lnTo>
                  <a:pt x="120973" y="117064"/>
                </a:lnTo>
                <a:lnTo>
                  <a:pt x="122267" y="111377"/>
                </a:lnTo>
                <a:lnTo>
                  <a:pt x="123129" y="105679"/>
                </a:lnTo>
                <a:lnTo>
                  <a:pt x="123704" y="99024"/>
                </a:lnTo>
                <a:lnTo>
                  <a:pt x="124088" y="91730"/>
                </a:lnTo>
                <a:lnTo>
                  <a:pt x="124343" y="84009"/>
                </a:lnTo>
                <a:lnTo>
                  <a:pt x="123561" y="77910"/>
                </a:lnTo>
                <a:lnTo>
                  <a:pt x="122087" y="72891"/>
                </a:lnTo>
                <a:lnTo>
                  <a:pt x="120152" y="68592"/>
                </a:lnTo>
                <a:lnTo>
                  <a:pt x="118862" y="63822"/>
                </a:lnTo>
                <a:lnTo>
                  <a:pt x="118002" y="58736"/>
                </a:lnTo>
                <a:lnTo>
                  <a:pt x="117428" y="53441"/>
                </a:lnTo>
                <a:lnTo>
                  <a:pt x="116094" y="48006"/>
                </a:lnTo>
                <a:lnTo>
                  <a:pt x="114252" y="42477"/>
                </a:lnTo>
                <a:lnTo>
                  <a:pt x="112070" y="36887"/>
                </a:lnTo>
                <a:lnTo>
                  <a:pt x="110617" y="32207"/>
                </a:lnTo>
                <a:lnTo>
                  <a:pt x="109648" y="28135"/>
                </a:lnTo>
                <a:lnTo>
                  <a:pt x="109002" y="24468"/>
                </a:lnTo>
                <a:lnTo>
                  <a:pt x="107618" y="21070"/>
                </a:lnTo>
                <a:lnTo>
                  <a:pt x="105744" y="17853"/>
                </a:lnTo>
                <a:lnTo>
                  <a:pt x="103542" y="14755"/>
                </a:lnTo>
                <a:lnTo>
                  <a:pt x="101095" y="8774"/>
                </a:lnTo>
                <a:lnTo>
                  <a:pt x="100442" y="5845"/>
                </a:lnTo>
                <a:lnTo>
                  <a:pt x="99054" y="3893"/>
                </a:lnTo>
                <a:lnTo>
                  <a:pt x="97177" y="2591"/>
                </a:lnTo>
                <a:lnTo>
                  <a:pt x="90952" y="140"/>
                </a:lnTo>
                <a:lnTo>
                  <a:pt x="90679" y="4584"/>
                </a:lnTo>
                <a:lnTo>
                  <a:pt x="91594" y="7814"/>
                </a:lnTo>
                <a:lnTo>
                  <a:pt x="93155" y="11873"/>
                </a:lnTo>
                <a:lnTo>
                  <a:pt x="95149" y="16484"/>
                </a:lnTo>
                <a:lnTo>
                  <a:pt x="97431" y="20510"/>
                </a:lnTo>
                <a:lnTo>
                  <a:pt x="99905" y="24147"/>
                </a:lnTo>
                <a:lnTo>
                  <a:pt x="102506" y="27524"/>
                </a:lnTo>
                <a:lnTo>
                  <a:pt x="104241" y="31680"/>
                </a:lnTo>
                <a:lnTo>
                  <a:pt x="105397" y="36356"/>
                </a:lnTo>
                <a:lnTo>
                  <a:pt x="106168" y="41379"/>
                </a:lnTo>
                <a:lnTo>
                  <a:pt x="108587" y="46632"/>
                </a:lnTo>
                <a:lnTo>
                  <a:pt x="112105" y="52039"/>
                </a:lnTo>
                <a:lnTo>
                  <a:pt x="116355" y="57548"/>
                </a:lnTo>
                <a:lnTo>
                  <a:pt x="120140" y="63127"/>
                </a:lnTo>
                <a:lnTo>
                  <a:pt x="123617" y="68751"/>
                </a:lnTo>
                <a:lnTo>
                  <a:pt x="126887" y="74405"/>
                </a:lnTo>
                <a:lnTo>
                  <a:pt x="130972" y="81032"/>
                </a:lnTo>
                <a:lnTo>
                  <a:pt x="140591" y="96015"/>
                </a:lnTo>
                <a:lnTo>
                  <a:pt x="144870" y="103058"/>
                </a:lnTo>
                <a:lnTo>
                  <a:pt x="148676" y="109659"/>
                </a:lnTo>
                <a:lnTo>
                  <a:pt x="152165" y="115965"/>
                </a:lnTo>
                <a:lnTo>
                  <a:pt x="156397" y="122073"/>
                </a:lnTo>
                <a:lnTo>
                  <a:pt x="161123" y="128051"/>
                </a:lnTo>
                <a:lnTo>
                  <a:pt x="166178" y="133941"/>
                </a:lnTo>
                <a:lnTo>
                  <a:pt x="171454" y="139772"/>
                </a:lnTo>
                <a:lnTo>
                  <a:pt x="182395" y="151332"/>
                </a:lnTo>
                <a:lnTo>
                  <a:pt x="194714" y="163999"/>
                </a:lnTo>
                <a:lnTo>
                  <a:pt x="199050" y="167431"/>
                </a:lnTo>
                <a:lnTo>
                  <a:pt x="203846" y="170672"/>
                </a:lnTo>
                <a:lnTo>
                  <a:pt x="208948" y="173785"/>
                </a:lnTo>
                <a:lnTo>
                  <a:pt x="214254" y="176813"/>
                </a:lnTo>
                <a:lnTo>
                  <a:pt x="225230" y="182717"/>
                </a:lnTo>
                <a:lnTo>
                  <a:pt x="233918" y="185976"/>
                </a:lnTo>
                <a:lnTo>
                  <a:pt x="240955" y="187424"/>
                </a:lnTo>
                <a:lnTo>
                  <a:pt x="250271" y="188240"/>
                </a:lnTo>
                <a:lnTo>
                  <a:pt x="256160" y="188431"/>
                </a:lnTo>
                <a:lnTo>
                  <a:pt x="264493" y="185975"/>
                </a:lnTo>
                <a:lnTo>
                  <a:pt x="269381" y="183987"/>
                </a:lnTo>
                <a:lnTo>
                  <a:pt x="272641" y="181709"/>
                </a:lnTo>
                <a:lnTo>
                  <a:pt x="274814" y="179238"/>
                </a:lnTo>
                <a:lnTo>
                  <a:pt x="276262" y="176638"/>
                </a:lnTo>
                <a:lnTo>
                  <a:pt x="280412" y="168669"/>
                </a:lnTo>
                <a:lnTo>
                  <a:pt x="282852" y="163877"/>
                </a:lnTo>
                <a:lnTo>
                  <a:pt x="286383" y="158777"/>
                </a:lnTo>
                <a:lnTo>
                  <a:pt x="290643" y="153473"/>
                </a:lnTo>
                <a:lnTo>
                  <a:pt x="295388" y="148031"/>
                </a:lnTo>
                <a:lnTo>
                  <a:pt x="299504" y="141546"/>
                </a:lnTo>
                <a:lnTo>
                  <a:pt x="303200" y="134365"/>
                </a:lnTo>
                <a:lnTo>
                  <a:pt x="313449" y="1114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48"/>
          <p:cNvSpPr/>
          <p:nvPr/>
        </p:nvSpPr>
        <p:spPr>
          <a:xfrm>
            <a:off x="3843337" y="1939000"/>
            <a:ext cx="111400" cy="315447"/>
          </a:xfrm>
          <a:custGeom>
            <a:avLst/>
            <a:gdLst/>
            <a:ahLst/>
            <a:cxnLst/>
            <a:rect l="0" t="0" r="0" b="0"/>
            <a:pathLst>
              <a:path w="111400" h="315447">
                <a:moveTo>
                  <a:pt x="8572" y="41247"/>
                </a:moveTo>
                <a:lnTo>
                  <a:pt x="8572" y="18266"/>
                </a:lnTo>
                <a:lnTo>
                  <a:pt x="7620" y="16401"/>
                </a:lnTo>
                <a:lnTo>
                  <a:pt x="6033" y="14206"/>
                </a:lnTo>
                <a:lnTo>
                  <a:pt x="4022" y="11790"/>
                </a:lnTo>
                <a:lnTo>
                  <a:pt x="2681" y="9226"/>
                </a:lnTo>
                <a:lnTo>
                  <a:pt x="353" y="0"/>
                </a:lnTo>
                <a:lnTo>
                  <a:pt x="235" y="414"/>
                </a:lnTo>
                <a:lnTo>
                  <a:pt x="14" y="9031"/>
                </a:lnTo>
                <a:lnTo>
                  <a:pt x="0" y="64515"/>
                </a:lnTo>
                <a:lnTo>
                  <a:pt x="953" y="71046"/>
                </a:lnTo>
                <a:lnTo>
                  <a:pt x="2540" y="78258"/>
                </a:lnTo>
                <a:lnTo>
                  <a:pt x="4551" y="85924"/>
                </a:lnTo>
                <a:lnTo>
                  <a:pt x="6844" y="92939"/>
                </a:lnTo>
                <a:lnTo>
                  <a:pt x="9325" y="99521"/>
                </a:lnTo>
                <a:lnTo>
                  <a:pt x="11931" y="105814"/>
                </a:lnTo>
                <a:lnTo>
                  <a:pt x="13670" y="112867"/>
                </a:lnTo>
                <a:lnTo>
                  <a:pt x="14828" y="120426"/>
                </a:lnTo>
                <a:lnTo>
                  <a:pt x="15600" y="128323"/>
                </a:lnTo>
                <a:lnTo>
                  <a:pt x="17068" y="135493"/>
                </a:lnTo>
                <a:lnTo>
                  <a:pt x="18999" y="142178"/>
                </a:lnTo>
                <a:lnTo>
                  <a:pt x="21238" y="148539"/>
                </a:lnTo>
                <a:lnTo>
                  <a:pt x="24636" y="155638"/>
                </a:lnTo>
                <a:lnTo>
                  <a:pt x="28806" y="163227"/>
                </a:lnTo>
                <a:lnTo>
                  <a:pt x="33492" y="171145"/>
                </a:lnTo>
                <a:lnTo>
                  <a:pt x="37568" y="179280"/>
                </a:lnTo>
                <a:lnTo>
                  <a:pt x="41238" y="187562"/>
                </a:lnTo>
                <a:lnTo>
                  <a:pt x="44637" y="195940"/>
                </a:lnTo>
                <a:lnTo>
                  <a:pt x="47856" y="203431"/>
                </a:lnTo>
                <a:lnTo>
                  <a:pt x="53972" y="216834"/>
                </a:lnTo>
                <a:lnTo>
                  <a:pt x="56936" y="224027"/>
                </a:lnTo>
                <a:lnTo>
                  <a:pt x="59865" y="231681"/>
                </a:lnTo>
                <a:lnTo>
                  <a:pt x="62769" y="239640"/>
                </a:lnTo>
                <a:lnTo>
                  <a:pt x="65659" y="246852"/>
                </a:lnTo>
                <a:lnTo>
                  <a:pt x="68538" y="253564"/>
                </a:lnTo>
                <a:lnTo>
                  <a:pt x="71409" y="259944"/>
                </a:lnTo>
                <a:lnTo>
                  <a:pt x="74276" y="265150"/>
                </a:lnTo>
                <a:lnTo>
                  <a:pt x="77140" y="269573"/>
                </a:lnTo>
                <a:lnTo>
                  <a:pt x="80001" y="273475"/>
                </a:lnTo>
                <a:lnTo>
                  <a:pt x="82862" y="277980"/>
                </a:lnTo>
                <a:lnTo>
                  <a:pt x="85721" y="282889"/>
                </a:lnTo>
                <a:lnTo>
                  <a:pt x="88580" y="288067"/>
                </a:lnTo>
                <a:lnTo>
                  <a:pt x="91439" y="292471"/>
                </a:lnTo>
                <a:lnTo>
                  <a:pt x="94297" y="296360"/>
                </a:lnTo>
                <a:lnTo>
                  <a:pt x="97154" y="299905"/>
                </a:lnTo>
                <a:lnTo>
                  <a:pt x="100012" y="302268"/>
                </a:lnTo>
                <a:lnTo>
                  <a:pt x="102870" y="303843"/>
                </a:lnTo>
                <a:lnTo>
                  <a:pt x="105727" y="304894"/>
                </a:lnTo>
                <a:lnTo>
                  <a:pt x="107632" y="306547"/>
                </a:lnTo>
                <a:lnTo>
                  <a:pt x="108902" y="308601"/>
                </a:lnTo>
                <a:lnTo>
                  <a:pt x="111399" y="315446"/>
                </a:lnTo>
                <a:lnTo>
                  <a:pt x="102870" y="30699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49"/>
          <p:cNvSpPr/>
          <p:nvPr/>
        </p:nvSpPr>
        <p:spPr>
          <a:xfrm>
            <a:off x="3740851" y="2057409"/>
            <a:ext cx="316800" cy="171442"/>
          </a:xfrm>
          <a:custGeom>
            <a:avLst/>
            <a:gdLst/>
            <a:ahLst/>
            <a:cxnLst/>
            <a:rect l="0" t="0" r="0" b="0"/>
            <a:pathLst>
              <a:path w="316800" h="171442">
                <a:moveTo>
                  <a:pt x="16761" y="34280"/>
                </a:moveTo>
                <a:lnTo>
                  <a:pt x="9380" y="34280"/>
                </a:lnTo>
                <a:lnTo>
                  <a:pt x="3990" y="29730"/>
                </a:lnTo>
                <a:lnTo>
                  <a:pt x="0" y="26061"/>
                </a:lnTo>
                <a:lnTo>
                  <a:pt x="8992" y="25755"/>
                </a:lnTo>
                <a:lnTo>
                  <a:pt x="72873" y="25708"/>
                </a:lnTo>
                <a:lnTo>
                  <a:pt x="79886" y="24756"/>
                </a:lnTo>
                <a:lnTo>
                  <a:pt x="87419" y="23168"/>
                </a:lnTo>
                <a:lnTo>
                  <a:pt x="95299" y="21157"/>
                </a:lnTo>
                <a:lnTo>
                  <a:pt x="103410" y="19817"/>
                </a:lnTo>
                <a:lnTo>
                  <a:pt x="111674" y="18923"/>
                </a:lnTo>
                <a:lnTo>
                  <a:pt x="120042" y="18327"/>
                </a:lnTo>
                <a:lnTo>
                  <a:pt x="127525" y="16977"/>
                </a:lnTo>
                <a:lnTo>
                  <a:pt x="134418" y="15125"/>
                </a:lnTo>
                <a:lnTo>
                  <a:pt x="140919" y="12938"/>
                </a:lnTo>
                <a:lnTo>
                  <a:pt x="148111" y="11480"/>
                </a:lnTo>
                <a:lnTo>
                  <a:pt x="155763" y="10507"/>
                </a:lnTo>
                <a:lnTo>
                  <a:pt x="163721" y="9859"/>
                </a:lnTo>
                <a:lnTo>
                  <a:pt x="171884" y="9427"/>
                </a:lnTo>
                <a:lnTo>
                  <a:pt x="188575" y="8947"/>
                </a:lnTo>
                <a:lnTo>
                  <a:pt x="196073" y="7867"/>
                </a:lnTo>
                <a:lnTo>
                  <a:pt x="202978" y="6194"/>
                </a:lnTo>
                <a:lnTo>
                  <a:pt x="209485" y="4126"/>
                </a:lnTo>
                <a:lnTo>
                  <a:pt x="215729" y="2748"/>
                </a:lnTo>
                <a:lnTo>
                  <a:pt x="221796" y="1829"/>
                </a:lnTo>
                <a:lnTo>
                  <a:pt x="227746" y="1216"/>
                </a:lnTo>
                <a:lnTo>
                  <a:pt x="233618" y="808"/>
                </a:lnTo>
                <a:lnTo>
                  <a:pt x="239437" y="535"/>
                </a:lnTo>
                <a:lnTo>
                  <a:pt x="254189" y="152"/>
                </a:lnTo>
                <a:lnTo>
                  <a:pt x="272090" y="0"/>
                </a:lnTo>
                <a:lnTo>
                  <a:pt x="272706" y="949"/>
                </a:lnTo>
                <a:lnTo>
                  <a:pt x="273389" y="4544"/>
                </a:lnTo>
                <a:lnTo>
                  <a:pt x="274524" y="5884"/>
                </a:lnTo>
                <a:lnTo>
                  <a:pt x="276233" y="6777"/>
                </a:lnTo>
                <a:lnTo>
                  <a:pt x="278325" y="7372"/>
                </a:lnTo>
                <a:lnTo>
                  <a:pt x="279720" y="8722"/>
                </a:lnTo>
                <a:lnTo>
                  <a:pt x="280649" y="10574"/>
                </a:lnTo>
                <a:lnTo>
                  <a:pt x="281682" y="15172"/>
                </a:lnTo>
                <a:lnTo>
                  <a:pt x="282141" y="20390"/>
                </a:lnTo>
                <a:lnTo>
                  <a:pt x="282264" y="23115"/>
                </a:lnTo>
                <a:lnTo>
                  <a:pt x="282400" y="28683"/>
                </a:lnTo>
                <a:lnTo>
                  <a:pt x="283389" y="32454"/>
                </a:lnTo>
                <a:lnTo>
                  <a:pt x="285000" y="36873"/>
                </a:lnTo>
                <a:lnTo>
                  <a:pt x="287027" y="41724"/>
                </a:lnTo>
                <a:lnTo>
                  <a:pt x="288379" y="45910"/>
                </a:lnTo>
                <a:lnTo>
                  <a:pt x="289280" y="49654"/>
                </a:lnTo>
                <a:lnTo>
                  <a:pt x="289880" y="53102"/>
                </a:lnTo>
                <a:lnTo>
                  <a:pt x="290280" y="57306"/>
                </a:lnTo>
                <a:lnTo>
                  <a:pt x="290547" y="62013"/>
                </a:lnTo>
                <a:lnTo>
                  <a:pt x="290844" y="71371"/>
                </a:lnTo>
                <a:lnTo>
                  <a:pt x="291011" y="82947"/>
                </a:lnTo>
                <a:lnTo>
                  <a:pt x="291050" y="92740"/>
                </a:lnTo>
                <a:lnTo>
                  <a:pt x="292013" y="97066"/>
                </a:lnTo>
                <a:lnTo>
                  <a:pt x="293607" y="100903"/>
                </a:lnTo>
                <a:lnTo>
                  <a:pt x="295623" y="104413"/>
                </a:lnTo>
                <a:lnTo>
                  <a:pt x="296966" y="108658"/>
                </a:lnTo>
                <a:lnTo>
                  <a:pt x="297862" y="113393"/>
                </a:lnTo>
                <a:lnTo>
                  <a:pt x="298459" y="118455"/>
                </a:lnTo>
                <a:lnTo>
                  <a:pt x="299810" y="122782"/>
                </a:lnTo>
                <a:lnTo>
                  <a:pt x="301663" y="126619"/>
                </a:lnTo>
                <a:lnTo>
                  <a:pt x="303850" y="130129"/>
                </a:lnTo>
                <a:lnTo>
                  <a:pt x="305309" y="133422"/>
                </a:lnTo>
                <a:lnTo>
                  <a:pt x="306281" y="136570"/>
                </a:lnTo>
                <a:lnTo>
                  <a:pt x="306929" y="139621"/>
                </a:lnTo>
                <a:lnTo>
                  <a:pt x="308315" y="142608"/>
                </a:lnTo>
                <a:lnTo>
                  <a:pt x="310190" y="145551"/>
                </a:lnTo>
                <a:lnTo>
                  <a:pt x="312393" y="148466"/>
                </a:lnTo>
                <a:lnTo>
                  <a:pt x="313861" y="151361"/>
                </a:lnTo>
                <a:lnTo>
                  <a:pt x="314840" y="154244"/>
                </a:lnTo>
                <a:lnTo>
                  <a:pt x="315493" y="157119"/>
                </a:lnTo>
                <a:lnTo>
                  <a:pt x="315928" y="159988"/>
                </a:lnTo>
                <a:lnTo>
                  <a:pt x="316218" y="162853"/>
                </a:lnTo>
                <a:lnTo>
                  <a:pt x="316797" y="171411"/>
                </a:lnTo>
                <a:lnTo>
                  <a:pt x="316799" y="17144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50"/>
          <p:cNvSpPr/>
          <p:nvPr/>
        </p:nvSpPr>
        <p:spPr>
          <a:xfrm>
            <a:off x="4006215" y="1954530"/>
            <a:ext cx="1" cy="8573"/>
          </a:xfrm>
          <a:custGeom>
            <a:avLst/>
            <a:gdLst/>
            <a:ahLst/>
            <a:cxnLst/>
            <a:rect l="0" t="0" r="0" b="0"/>
            <a:pathLst>
              <a:path w="1" h="8573">
                <a:moveTo>
                  <a:pt x="0" y="8572"/>
                </a:moveTo>
                <a:lnTo>
                  <a:pt x="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51"/>
          <p:cNvSpPr/>
          <p:nvPr/>
        </p:nvSpPr>
        <p:spPr>
          <a:xfrm>
            <a:off x="4169092" y="2065972"/>
            <a:ext cx="145228" cy="162395"/>
          </a:xfrm>
          <a:custGeom>
            <a:avLst/>
            <a:gdLst/>
            <a:ahLst/>
            <a:cxnLst/>
            <a:rect l="0" t="0" r="0" b="0"/>
            <a:pathLst>
              <a:path w="145228" h="162395">
                <a:moveTo>
                  <a:pt x="25717" y="0"/>
                </a:moveTo>
                <a:lnTo>
                  <a:pt x="21167" y="4551"/>
                </a:lnTo>
                <a:lnTo>
                  <a:pt x="19826" y="6844"/>
                </a:lnTo>
                <a:lnTo>
                  <a:pt x="18932" y="9325"/>
                </a:lnTo>
                <a:lnTo>
                  <a:pt x="17498" y="15600"/>
                </a:lnTo>
                <a:lnTo>
                  <a:pt x="17302" y="18998"/>
                </a:lnTo>
                <a:lnTo>
                  <a:pt x="17250" y="21238"/>
                </a:lnTo>
                <a:lnTo>
                  <a:pt x="16262" y="24637"/>
                </a:lnTo>
                <a:lnTo>
                  <a:pt x="14652" y="28807"/>
                </a:lnTo>
                <a:lnTo>
                  <a:pt x="12626" y="33492"/>
                </a:lnTo>
                <a:lnTo>
                  <a:pt x="11274" y="37568"/>
                </a:lnTo>
                <a:lnTo>
                  <a:pt x="10374" y="41238"/>
                </a:lnTo>
                <a:lnTo>
                  <a:pt x="9773" y="44637"/>
                </a:lnTo>
                <a:lnTo>
                  <a:pt x="9373" y="48808"/>
                </a:lnTo>
                <a:lnTo>
                  <a:pt x="9106" y="53494"/>
                </a:lnTo>
                <a:lnTo>
                  <a:pt x="8810" y="63780"/>
                </a:lnTo>
                <a:lnTo>
                  <a:pt x="8579" y="106546"/>
                </a:lnTo>
                <a:lnTo>
                  <a:pt x="8575" y="117521"/>
                </a:lnTo>
                <a:lnTo>
                  <a:pt x="9527" y="123115"/>
                </a:lnTo>
                <a:lnTo>
                  <a:pt x="11114" y="128749"/>
                </a:lnTo>
                <a:lnTo>
                  <a:pt x="15954" y="142378"/>
                </a:lnTo>
                <a:lnTo>
                  <a:pt x="19156" y="146782"/>
                </a:lnTo>
                <a:lnTo>
                  <a:pt x="21343" y="149289"/>
                </a:lnTo>
                <a:lnTo>
                  <a:pt x="23754" y="151914"/>
                </a:lnTo>
                <a:lnTo>
                  <a:pt x="28973" y="157370"/>
                </a:lnTo>
                <a:lnTo>
                  <a:pt x="32649" y="159206"/>
                </a:lnTo>
                <a:lnTo>
                  <a:pt x="37007" y="160430"/>
                </a:lnTo>
                <a:lnTo>
                  <a:pt x="41816" y="161246"/>
                </a:lnTo>
                <a:lnTo>
                  <a:pt x="45975" y="161790"/>
                </a:lnTo>
                <a:lnTo>
                  <a:pt x="49700" y="162152"/>
                </a:lnTo>
                <a:lnTo>
                  <a:pt x="53135" y="162394"/>
                </a:lnTo>
                <a:lnTo>
                  <a:pt x="56379" y="161603"/>
                </a:lnTo>
                <a:lnTo>
                  <a:pt x="59493" y="160123"/>
                </a:lnTo>
                <a:lnTo>
                  <a:pt x="62522" y="158183"/>
                </a:lnTo>
                <a:lnTo>
                  <a:pt x="66447" y="156890"/>
                </a:lnTo>
                <a:lnTo>
                  <a:pt x="70968" y="156029"/>
                </a:lnTo>
                <a:lnTo>
                  <a:pt x="75887" y="155454"/>
                </a:lnTo>
                <a:lnTo>
                  <a:pt x="80119" y="154119"/>
                </a:lnTo>
                <a:lnTo>
                  <a:pt x="83892" y="152276"/>
                </a:lnTo>
                <a:lnTo>
                  <a:pt x="87361" y="150095"/>
                </a:lnTo>
                <a:lnTo>
                  <a:pt x="91578" y="147688"/>
                </a:lnTo>
                <a:lnTo>
                  <a:pt x="101344" y="142474"/>
                </a:lnTo>
                <a:lnTo>
                  <a:pt x="105662" y="138798"/>
                </a:lnTo>
                <a:lnTo>
                  <a:pt x="109494" y="134442"/>
                </a:lnTo>
                <a:lnTo>
                  <a:pt x="113001" y="129633"/>
                </a:lnTo>
                <a:lnTo>
                  <a:pt x="116292" y="124522"/>
                </a:lnTo>
                <a:lnTo>
                  <a:pt x="119438" y="119210"/>
                </a:lnTo>
                <a:lnTo>
                  <a:pt x="122488" y="113763"/>
                </a:lnTo>
                <a:lnTo>
                  <a:pt x="125473" y="109180"/>
                </a:lnTo>
                <a:lnTo>
                  <a:pt x="128417" y="105172"/>
                </a:lnTo>
                <a:lnTo>
                  <a:pt x="131331" y="101547"/>
                </a:lnTo>
                <a:lnTo>
                  <a:pt x="134226" y="97225"/>
                </a:lnTo>
                <a:lnTo>
                  <a:pt x="137109" y="92439"/>
                </a:lnTo>
                <a:lnTo>
                  <a:pt x="139984" y="87344"/>
                </a:lnTo>
                <a:lnTo>
                  <a:pt x="141900" y="82042"/>
                </a:lnTo>
                <a:lnTo>
                  <a:pt x="143178" y="76602"/>
                </a:lnTo>
                <a:lnTo>
                  <a:pt x="144029" y="71071"/>
                </a:lnTo>
                <a:lnTo>
                  <a:pt x="144597" y="66430"/>
                </a:lnTo>
                <a:lnTo>
                  <a:pt x="144975" y="62385"/>
                </a:lnTo>
                <a:lnTo>
                  <a:pt x="145227" y="58735"/>
                </a:lnTo>
                <a:lnTo>
                  <a:pt x="144443" y="54397"/>
                </a:lnTo>
                <a:lnTo>
                  <a:pt x="142968" y="49599"/>
                </a:lnTo>
                <a:lnTo>
                  <a:pt x="141032" y="44496"/>
                </a:lnTo>
                <a:lnTo>
                  <a:pt x="138789" y="40142"/>
                </a:lnTo>
                <a:lnTo>
                  <a:pt x="136341" y="36286"/>
                </a:lnTo>
                <a:lnTo>
                  <a:pt x="133756" y="32763"/>
                </a:lnTo>
                <a:lnTo>
                  <a:pt x="131081" y="29462"/>
                </a:lnTo>
                <a:lnTo>
                  <a:pt x="128345" y="26309"/>
                </a:lnTo>
                <a:lnTo>
                  <a:pt x="125568" y="23254"/>
                </a:lnTo>
                <a:lnTo>
                  <a:pt x="121812" y="20265"/>
                </a:lnTo>
                <a:lnTo>
                  <a:pt x="117403" y="17320"/>
                </a:lnTo>
                <a:lnTo>
                  <a:pt x="112559" y="14404"/>
                </a:lnTo>
                <a:lnTo>
                  <a:pt x="107424" y="11508"/>
                </a:lnTo>
                <a:lnTo>
                  <a:pt x="96639" y="5750"/>
                </a:lnTo>
                <a:lnTo>
                  <a:pt x="90144" y="3833"/>
                </a:lnTo>
                <a:lnTo>
                  <a:pt x="82956" y="2556"/>
                </a:lnTo>
                <a:lnTo>
                  <a:pt x="75307" y="1704"/>
                </a:lnTo>
                <a:lnTo>
                  <a:pt x="69254" y="1136"/>
                </a:lnTo>
                <a:lnTo>
                  <a:pt x="64267" y="757"/>
                </a:lnTo>
                <a:lnTo>
                  <a:pt x="59990" y="505"/>
                </a:lnTo>
                <a:lnTo>
                  <a:pt x="50157" y="224"/>
                </a:lnTo>
                <a:lnTo>
                  <a:pt x="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52"/>
          <p:cNvSpPr/>
          <p:nvPr/>
        </p:nvSpPr>
        <p:spPr>
          <a:xfrm>
            <a:off x="4323397" y="1998850"/>
            <a:ext cx="342901" cy="236980"/>
          </a:xfrm>
          <a:custGeom>
            <a:avLst/>
            <a:gdLst/>
            <a:ahLst/>
            <a:cxnLst/>
            <a:rect l="0" t="0" r="0" b="0"/>
            <a:pathLst>
              <a:path w="342901" h="236980">
                <a:moveTo>
                  <a:pt x="0" y="15687"/>
                </a:moveTo>
                <a:lnTo>
                  <a:pt x="4551" y="15687"/>
                </a:lnTo>
                <a:lnTo>
                  <a:pt x="5891" y="16640"/>
                </a:lnTo>
                <a:lnTo>
                  <a:pt x="6785" y="18227"/>
                </a:lnTo>
                <a:lnTo>
                  <a:pt x="7381" y="20238"/>
                </a:lnTo>
                <a:lnTo>
                  <a:pt x="9683" y="21579"/>
                </a:lnTo>
                <a:lnTo>
                  <a:pt x="17321" y="23068"/>
                </a:lnTo>
                <a:lnTo>
                  <a:pt x="24525" y="26270"/>
                </a:lnTo>
                <a:lnTo>
                  <a:pt x="31855" y="30868"/>
                </a:lnTo>
                <a:lnTo>
                  <a:pt x="41463" y="36087"/>
                </a:lnTo>
                <a:lnTo>
                  <a:pt x="49543" y="41581"/>
                </a:lnTo>
                <a:lnTo>
                  <a:pt x="53031" y="44380"/>
                </a:lnTo>
                <a:lnTo>
                  <a:pt x="56309" y="48151"/>
                </a:lnTo>
                <a:lnTo>
                  <a:pt x="59447" y="52569"/>
                </a:lnTo>
                <a:lnTo>
                  <a:pt x="62491" y="57420"/>
                </a:lnTo>
                <a:lnTo>
                  <a:pt x="64521" y="62559"/>
                </a:lnTo>
                <a:lnTo>
                  <a:pt x="65874" y="67890"/>
                </a:lnTo>
                <a:lnTo>
                  <a:pt x="66776" y="73349"/>
                </a:lnTo>
                <a:lnTo>
                  <a:pt x="68330" y="78893"/>
                </a:lnTo>
                <a:lnTo>
                  <a:pt x="70318" y="84495"/>
                </a:lnTo>
                <a:lnTo>
                  <a:pt x="72597" y="90134"/>
                </a:lnTo>
                <a:lnTo>
                  <a:pt x="75067" y="95798"/>
                </a:lnTo>
                <a:lnTo>
                  <a:pt x="80353" y="107172"/>
                </a:lnTo>
                <a:lnTo>
                  <a:pt x="88684" y="124285"/>
                </a:lnTo>
                <a:lnTo>
                  <a:pt x="90556" y="129043"/>
                </a:lnTo>
                <a:lnTo>
                  <a:pt x="91803" y="133168"/>
                </a:lnTo>
                <a:lnTo>
                  <a:pt x="92634" y="136870"/>
                </a:lnTo>
                <a:lnTo>
                  <a:pt x="94141" y="141243"/>
                </a:lnTo>
                <a:lnTo>
                  <a:pt x="96098" y="146064"/>
                </a:lnTo>
                <a:lnTo>
                  <a:pt x="98355" y="151182"/>
                </a:lnTo>
                <a:lnTo>
                  <a:pt x="100813" y="155547"/>
                </a:lnTo>
                <a:lnTo>
                  <a:pt x="106083" y="162937"/>
                </a:lnTo>
                <a:lnTo>
                  <a:pt x="109061" y="169397"/>
                </a:lnTo>
                <a:lnTo>
                  <a:pt x="109854" y="172452"/>
                </a:lnTo>
                <a:lnTo>
                  <a:pt x="113277" y="178388"/>
                </a:lnTo>
                <a:lnTo>
                  <a:pt x="119981" y="187092"/>
                </a:lnTo>
                <a:lnTo>
                  <a:pt x="120015" y="162186"/>
                </a:lnTo>
                <a:lnTo>
                  <a:pt x="119062" y="158121"/>
                </a:lnTo>
                <a:lnTo>
                  <a:pt x="115464" y="151063"/>
                </a:lnTo>
                <a:lnTo>
                  <a:pt x="114123" y="146895"/>
                </a:lnTo>
                <a:lnTo>
                  <a:pt x="113230" y="142212"/>
                </a:lnTo>
                <a:lnTo>
                  <a:pt x="112634" y="137184"/>
                </a:lnTo>
                <a:lnTo>
                  <a:pt x="112237" y="132880"/>
                </a:lnTo>
                <a:lnTo>
                  <a:pt x="111796" y="125558"/>
                </a:lnTo>
                <a:lnTo>
                  <a:pt x="111600" y="114049"/>
                </a:lnTo>
                <a:lnTo>
                  <a:pt x="111473" y="92478"/>
                </a:lnTo>
                <a:lnTo>
                  <a:pt x="112416" y="87836"/>
                </a:lnTo>
                <a:lnTo>
                  <a:pt x="113996" y="82836"/>
                </a:lnTo>
                <a:lnTo>
                  <a:pt x="116002" y="77598"/>
                </a:lnTo>
                <a:lnTo>
                  <a:pt x="117340" y="72201"/>
                </a:lnTo>
                <a:lnTo>
                  <a:pt x="118232" y="66698"/>
                </a:lnTo>
                <a:lnTo>
                  <a:pt x="118826" y="61125"/>
                </a:lnTo>
                <a:lnTo>
                  <a:pt x="121127" y="55504"/>
                </a:lnTo>
                <a:lnTo>
                  <a:pt x="124567" y="49851"/>
                </a:lnTo>
                <a:lnTo>
                  <a:pt x="128764" y="44178"/>
                </a:lnTo>
                <a:lnTo>
                  <a:pt x="133468" y="39444"/>
                </a:lnTo>
                <a:lnTo>
                  <a:pt x="138509" y="35335"/>
                </a:lnTo>
                <a:lnTo>
                  <a:pt x="143774" y="31643"/>
                </a:lnTo>
                <a:lnTo>
                  <a:pt x="149190" y="27277"/>
                </a:lnTo>
                <a:lnTo>
                  <a:pt x="154705" y="22461"/>
                </a:lnTo>
                <a:lnTo>
                  <a:pt x="160287" y="17346"/>
                </a:lnTo>
                <a:lnTo>
                  <a:pt x="165913" y="13935"/>
                </a:lnTo>
                <a:lnTo>
                  <a:pt x="171568" y="11662"/>
                </a:lnTo>
                <a:lnTo>
                  <a:pt x="177244" y="10146"/>
                </a:lnTo>
                <a:lnTo>
                  <a:pt x="182932" y="8183"/>
                </a:lnTo>
                <a:lnTo>
                  <a:pt x="188630" y="5922"/>
                </a:lnTo>
                <a:lnTo>
                  <a:pt x="199088" y="1822"/>
                </a:lnTo>
                <a:lnTo>
                  <a:pt x="206911" y="0"/>
                </a:lnTo>
                <a:lnTo>
                  <a:pt x="212236" y="466"/>
                </a:lnTo>
                <a:lnTo>
                  <a:pt x="218643" y="1730"/>
                </a:lnTo>
                <a:lnTo>
                  <a:pt x="225772" y="3525"/>
                </a:lnTo>
                <a:lnTo>
                  <a:pt x="236233" y="8059"/>
                </a:lnTo>
                <a:lnTo>
                  <a:pt x="245010" y="14202"/>
                </a:lnTo>
                <a:lnTo>
                  <a:pt x="250017" y="18507"/>
                </a:lnTo>
                <a:lnTo>
                  <a:pt x="255261" y="23282"/>
                </a:lnTo>
                <a:lnTo>
                  <a:pt x="259709" y="28370"/>
                </a:lnTo>
                <a:lnTo>
                  <a:pt x="263627" y="33668"/>
                </a:lnTo>
                <a:lnTo>
                  <a:pt x="267191" y="39104"/>
                </a:lnTo>
                <a:lnTo>
                  <a:pt x="270520" y="44633"/>
                </a:lnTo>
                <a:lnTo>
                  <a:pt x="273692" y="50225"/>
                </a:lnTo>
                <a:lnTo>
                  <a:pt x="276759" y="55857"/>
                </a:lnTo>
                <a:lnTo>
                  <a:pt x="278803" y="62470"/>
                </a:lnTo>
                <a:lnTo>
                  <a:pt x="280166" y="69735"/>
                </a:lnTo>
                <a:lnTo>
                  <a:pt x="281075" y="77437"/>
                </a:lnTo>
                <a:lnTo>
                  <a:pt x="281681" y="84476"/>
                </a:lnTo>
                <a:lnTo>
                  <a:pt x="282085" y="91074"/>
                </a:lnTo>
                <a:lnTo>
                  <a:pt x="282354" y="97377"/>
                </a:lnTo>
                <a:lnTo>
                  <a:pt x="283486" y="104437"/>
                </a:lnTo>
                <a:lnTo>
                  <a:pt x="285193" y="112001"/>
                </a:lnTo>
                <a:lnTo>
                  <a:pt x="287284" y="119902"/>
                </a:lnTo>
                <a:lnTo>
                  <a:pt x="288678" y="127073"/>
                </a:lnTo>
                <a:lnTo>
                  <a:pt x="289607" y="133760"/>
                </a:lnTo>
                <a:lnTo>
                  <a:pt x="290226" y="140122"/>
                </a:lnTo>
                <a:lnTo>
                  <a:pt x="290639" y="146269"/>
                </a:lnTo>
                <a:lnTo>
                  <a:pt x="290915" y="152271"/>
                </a:lnTo>
                <a:lnTo>
                  <a:pt x="291220" y="164021"/>
                </a:lnTo>
                <a:lnTo>
                  <a:pt x="291356" y="175593"/>
                </a:lnTo>
                <a:lnTo>
                  <a:pt x="292345" y="181346"/>
                </a:lnTo>
                <a:lnTo>
                  <a:pt x="293957" y="187087"/>
                </a:lnTo>
                <a:lnTo>
                  <a:pt x="295984" y="192818"/>
                </a:lnTo>
                <a:lnTo>
                  <a:pt x="297335" y="197592"/>
                </a:lnTo>
                <a:lnTo>
                  <a:pt x="298236" y="201727"/>
                </a:lnTo>
                <a:lnTo>
                  <a:pt x="298836" y="205436"/>
                </a:lnTo>
                <a:lnTo>
                  <a:pt x="302043" y="212097"/>
                </a:lnTo>
                <a:lnTo>
                  <a:pt x="304233" y="215208"/>
                </a:lnTo>
                <a:lnTo>
                  <a:pt x="306644" y="217281"/>
                </a:lnTo>
                <a:lnTo>
                  <a:pt x="309204" y="218663"/>
                </a:lnTo>
                <a:lnTo>
                  <a:pt x="311864" y="219584"/>
                </a:lnTo>
                <a:lnTo>
                  <a:pt x="313637" y="221151"/>
                </a:lnTo>
                <a:lnTo>
                  <a:pt x="314819" y="223148"/>
                </a:lnTo>
                <a:lnTo>
                  <a:pt x="315607" y="225432"/>
                </a:lnTo>
                <a:lnTo>
                  <a:pt x="319022" y="230509"/>
                </a:lnTo>
                <a:lnTo>
                  <a:pt x="321266" y="233197"/>
                </a:lnTo>
                <a:lnTo>
                  <a:pt x="323715" y="234989"/>
                </a:lnTo>
                <a:lnTo>
                  <a:pt x="328976" y="236979"/>
                </a:lnTo>
                <a:lnTo>
                  <a:pt x="331713" y="236558"/>
                </a:lnTo>
                <a:lnTo>
                  <a:pt x="340408" y="231577"/>
                </a:lnTo>
                <a:lnTo>
                  <a:pt x="342900" y="2300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253"/>
          <p:cNvSpPr/>
          <p:nvPr/>
        </p:nvSpPr>
        <p:spPr>
          <a:xfrm>
            <a:off x="4838100" y="2083225"/>
            <a:ext cx="273968" cy="34183"/>
          </a:xfrm>
          <a:custGeom>
            <a:avLst/>
            <a:gdLst/>
            <a:ahLst/>
            <a:cxnLst/>
            <a:rect l="0" t="0" r="0" b="0"/>
            <a:pathLst>
              <a:path w="273968" h="34183">
                <a:moveTo>
                  <a:pt x="8220" y="34182"/>
                </a:moveTo>
                <a:lnTo>
                  <a:pt x="0" y="34182"/>
                </a:lnTo>
                <a:lnTo>
                  <a:pt x="4303" y="34182"/>
                </a:lnTo>
                <a:lnTo>
                  <a:pt x="6561" y="33229"/>
                </a:lnTo>
                <a:lnTo>
                  <a:pt x="9018" y="31642"/>
                </a:lnTo>
                <a:lnTo>
                  <a:pt x="11609" y="29631"/>
                </a:lnTo>
                <a:lnTo>
                  <a:pt x="15242" y="28291"/>
                </a:lnTo>
                <a:lnTo>
                  <a:pt x="19569" y="27397"/>
                </a:lnTo>
                <a:lnTo>
                  <a:pt x="24358" y="26801"/>
                </a:lnTo>
                <a:lnTo>
                  <a:pt x="29456" y="26404"/>
                </a:lnTo>
                <a:lnTo>
                  <a:pt x="34760" y="26139"/>
                </a:lnTo>
                <a:lnTo>
                  <a:pt x="40201" y="25963"/>
                </a:lnTo>
                <a:lnTo>
                  <a:pt x="46685" y="24892"/>
                </a:lnTo>
                <a:lnTo>
                  <a:pt x="53866" y="23227"/>
                </a:lnTo>
                <a:lnTo>
                  <a:pt x="61511" y="21163"/>
                </a:lnTo>
                <a:lnTo>
                  <a:pt x="69464" y="19788"/>
                </a:lnTo>
                <a:lnTo>
                  <a:pt x="77625" y="18871"/>
                </a:lnTo>
                <a:lnTo>
                  <a:pt x="85922" y="18260"/>
                </a:lnTo>
                <a:lnTo>
                  <a:pt x="94311" y="16900"/>
                </a:lnTo>
                <a:lnTo>
                  <a:pt x="102761" y="15040"/>
                </a:lnTo>
                <a:lnTo>
                  <a:pt x="111253" y="12848"/>
                </a:lnTo>
                <a:lnTo>
                  <a:pt x="119771" y="11387"/>
                </a:lnTo>
                <a:lnTo>
                  <a:pt x="128307" y="10413"/>
                </a:lnTo>
                <a:lnTo>
                  <a:pt x="136856" y="9764"/>
                </a:lnTo>
                <a:lnTo>
                  <a:pt x="145412" y="9331"/>
                </a:lnTo>
                <a:lnTo>
                  <a:pt x="162538" y="8850"/>
                </a:lnTo>
                <a:lnTo>
                  <a:pt x="171107" y="7769"/>
                </a:lnTo>
                <a:lnTo>
                  <a:pt x="179676" y="6096"/>
                </a:lnTo>
                <a:lnTo>
                  <a:pt x="188246" y="4028"/>
                </a:lnTo>
                <a:lnTo>
                  <a:pt x="195865" y="2649"/>
                </a:lnTo>
                <a:lnTo>
                  <a:pt x="202849" y="1730"/>
                </a:lnTo>
                <a:lnTo>
                  <a:pt x="209410" y="1117"/>
                </a:lnTo>
                <a:lnTo>
                  <a:pt x="215689" y="709"/>
                </a:lnTo>
                <a:lnTo>
                  <a:pt x="221780" y="437"/>
                </a:lnTo>
                <a:lnTo>
                  <a:pt x="236915" y="54"/>
                </a:lnTo>
                <a:lnTo>
                  <a:pt x="240693" y="0"/>
                </a:lnTo>
                <a:lnTo>
                  <a:pt x="245117" y="916"/>
                </a:lnTo>
                <a:lnTo>
                  <a:pt x="249971" y="2480"/>
                </a:lnTo>
                <a:lnTo>
                  <a:pt x="262348" y="7282"/>
                </a:lnTo>
                <a:lnTo>
                  <a:pt x="266581" y="7939"/>
                </a:lnTo>
                <a:lnTo>
                  <a:pt x="273967" y="846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254"/>
          <p:cNvSpPr/>
          <p:nvPr/>
        </p:nvSpPr>
        <p:spPr>
          <a:xfrm>
            <a:off x="5377827" y="2023259"/>
            <a:ext cx="210250" cy="222575"/>
          </a:xfrm>
          <a:custGeom>
            <a:avLst/>
            <a:gdLst/>
            <a:ahLst/>
            <a:cxnLst/>
            <a:rect l="0" t="0" r="0" b="0"/>
            <a:pathLst>
              <a:path w="210250" h="222575">
                <a:moveTo>
                  <a:pt x="68568" y="8423"/>
                </a:moveTo>
                <a:lnTo>
                  <a:pt x="47234" y="8423"/>
                </a:lnTo>
                <a:lnTo>
                  <a:pt x="45773" y="9376"/>
                </a:lnTo>
                <a:lnTo>
                  <a:pt x="44798" y="10963"/>
                </a:lnTo>
                <a:lnTo>
                  <a:pt x="44149" y="12974"/>
                </a:lnTo>
                <a:lnTo>
                  <a:pt x="40887" y="17748"/>
                </a:lnTo>
                <a:lnTo>
                  <a:pt x="36263" y="23045"/>
                </a:lnTo>
                <a:lnTo>
                  <a:pt x="31032" y="28574"/>
                </a:lnTo>
                <a:lnTo>
                  <a:pt x="22732" y="37042"/>
                </a:lnTo>
                <a:lnTo>
                  <a:pt x="19914" y="40837"/>
                </a:lnTo>
                <a:lnTo>
                  <a:pt x="17082" y="45273"/>
                </a:lnTo>
                <a:lnTo>
                  <a:pt x="14241" y="50134"/>
                </a:lnTo>
                <a:lnTo>
                  <a:pt x="11395" y="55281"/>
                </a:lnTo>
                <a:lnTo>
                  <a:pt x="5693" y="66079"/>
                </a:lnTo>
                <a:lnTo>
                  <a:pt x="3791" y="71625"/>
                </a:lnTo>
                <a:lnTo>
                  <a:pt x="2523" y="77228"/>
                </a:lnTo>
                <a:lnTo>
                  <a:pt x="1678" y="82868"/>
                </a:lnTo>
                <a:lnTo>
                  <a:pt x="1114" y="88533"/>
                </a:lnTo>
                <a:lnTo>
                  <a:pt x="739" y="94215"/>
                </a:lnTo>
                <a:lnTo>
                  <a:pt x="489" y="99907"/>
                </a:lnTo>
                <a:lnTo>
                  <a:pt x="211" y="113853"/>
                </a:lnTo>
                <a:lnTo>
                  <a:pt x="0" y="159519"/>
                </a:lnTo>
                <a:lnTo>
                  <a:pt x="949" y="165351"/>
                </a:lnTo>
                <a:lnTo>
                  <a:pt x="2534" y="171144"/>
                </a:lnTo>
                <a:lnTo>
                  <a:pt x="4542" y="176911"/>
                </a:lnTo>
                <a:lnTo>
                  <a:pt x="6834" y="182661"/>
                </a:lnTo>
                <a:lnTo>
                  <a:pt x="9315" y="188399"/>
                </a:lnTo>
                <a:lnTo>
                  <a:pt x="11921" y="194130"/>
                </a:lnTo>
                <a:lnTo>
                  <a:pt x="14610" y="198902"/>
                </a:lnTo>
                <a:lnTo>
                  <a:pt x="17356" y="203037"/>
                </a:lnTo>
                <a:lnTo>
                  <a:pt x="20139" y="206745"/>
                </a:lnTo>
                <a:lnTo>
                  <a:pt x="23899" y="210171"/>
                </a:lnTo>
                <a:lnTo>
                  <a:pt x="28311" y="213406"/>
                </a:lnTo>
                <a:lnTo>
                  <a:pt x="33158" y="216516"/>
                </a:lnTo>
                <a:lnTo>
                  <a:pt x="38293" y="218589"/>
                </a:lnTo>
                <a:lnTo>
                  <a:pt x="43622" y="219971"/>
                </a:lnTo>
                <a:lnTo>
                  <a:pt x="49080" y="220893"/>
                </a:lnTo>
                <a:lnTo>
                  <a:pt x="54623" y="221507"/>
                </a:lnTo>
                <a:lnTo>
                  <a:pt x="60224" y="221916"/>
                </a:lnTo>
                <a:lnTo>
                  <a:pt x="65862" y="222189"/>
                </a:lnTo>
                <a:lnTo>
                  <a:pt x="77208" y="222493"/>
                </a:lnTo>
                <a:lnTo>
                  <a:pt x="82900" y="222574"/>
                </a:lnTo>
                <a:lnTo>
                  <a:pt x="88600" y="221675"/>
                </a:lnTo>
                <a:lnTo>
                  <a:pt x="94306" y="220124"/>
                </a:lnTo>
                <a:lnTo>
                  <a:pt x="121700" y="210790"/>
                </a:lnTo>
                <a:lnTo>
                  <a:pt x="127802" y="208104"/>
                </a:lnTo>
                <a:lnTo>
                  <a:pt x="132822" y="205361"/>
                </a:lnTo>
                <a:lnTo>
                  <a:pt x="156825" y="189565"/>
                </a:lnTo>
                <a:lnTo>
                  <a:pt x="162648" y="184429"/>
                </a:lnTo>
                <a:lnTo>
                  <a:pt x="167483" y="179100"/>
                </a:lnTo>
                <a:lnTo>
                  <a:pt x="171659" y="173643"/>
                </a:lnTo>
                <a:lnTo>
                  <a:pt x="176347" y="168100"/>
                </a:lnTo>
                <a:lnTo>
                  <a:pt x="181378" y="162499"/>
                </a:lnTo>
                <a:lnTo>
                  <a:pt x="186637" y="156860"/>
                </a:lnTo>
                <a:lnTo>
                  <a:pt x="191095" y="151196"/>
                </a:lnTo>
                <a:lnTo>
                  <a:pt x="195021" y="145515"/>
                </a:lnTo>
                <a:lnTo>
                  <a:pt x="198589" y="139823"/>
                </a:lnTo>
                <a:lnTo>
                  <a:pt x="200969" y="135075"/>
                </a:lnTo>
                <a:lnTo>
                  <a:pt x="202555" y="130958"/>
                </a:lnTo>
                <a:lnTo>
                  <a:pt x="203612" y="127260"/>
                </a:lnTo>
                <a:lnTo>
                  <a:pt x="205270" y="122891"/>
                </a:lnTo>
                <a:lnTo>
                  <a:pt x="207327" y="118072"/>
                </a:lnTo>
                <a:lnTo>
                  <a:pt x="209652" y="112955"/>
                </a:lnTo>
                <a:lnTo>
                  <a:pt x="210249" y="107639"/>
                </a:lnTo>
                <a:lnTo>
                  <a:pt x="209694" y="102189"/>
                </a:lnTo>
                <a:lnTo>
                  <a:pt x="208372" y="96651"/>
                </a:lnTo>
                <a:lnTo>
                  <a:pt x="207491" y="91054"/>
                </a:lnTo>
                <a:lnTo>
                  <a:pt x="206903" y="85418"/>
                </a:lnTo>
                <a:lnTo>
                  <a:pt x="206511" y="79756"/>
                </a:lnTo>
                <a:lnTo>
                  <a:pt x="205297" y="75028"/>
                </a:lnTo>
                <a:lnTo>
                  <a:pt x="203536" y="70924"/>
                </a:lnTo>
                <a:lnTo>
                  <a:pt x="201409" y="67235"/>
                </a:lnTo>
                <a:lnTo>
                  <a:pt x="198086" y="62871"/>
                </a:lnTo>
                <a:lnTo>
                  <a:pt x="193966" y="58057"/>
                </a:lnTo>
                <a:lnTo>
                  <a:pt x="185260" y="48580"/>
                </a:lnTo>
                <a:lnTo>
                  <a:pt x="178216" y="41193"/>
                </a:lnTo>
                <a:lnTo>
                  <a:pt x="174051" y="37890"/>
                </a:lnTo>
                <a:lnTo>
                  <a:pt x="169370" y="34735"/>
                </a:lnTo>
                <a:lnTo>
                  <a:pt x="164344" y="31679"/>
                </a:lnTo>
                <a:lnTo>
                  <a:pt x="159089" y="28690"/>
                </a:lnTo>
                <a:lnTo>
                  <a:pt x="148169" y="22828"/>
                </a:lnTo>
                <a:lnTo>
                  <a:pt x="143543" y="19931"/>
                </a:lnTo>
                <a:lnTo>
                  <a:pt x="139506" y="17048"/>
                </a:lnTo>
                <a:lnTo>
                  <a:pt x="135862" y="14173"/>
                </a:lnTo>
                <a:lnTo>
                  <a:pt x="131528" y="11304"/>
                </a:lnTo>
                <a:lnTo>
                  <a:pt x="126734" y="8439"/>
                </a:lnTo>
                <a:lnTo>
                  <a:pt x="121632" y="5576"/>
                </a:lnTo>
                <a:lnTo>
                  <a:pt x="116327" y="3667"/>
                </a:lnTo>
                <a:lnTo>
                  <a:pt x="110884" y="2395"/>
                </a:lnTo>
                <a:lnTo>
                  <a:pt x="105351" y="1547"/>
                </a:lnTo>
                <a:lnTo>
                  <a:pt x="100710" y="981"/>
                </a:lnTo>
                <a:lnTo>
                  <a:pt x="96664" y="605"/>
                </a:lnTo>
                <a:lnTo>
                  <a:pt x="93013" y="353"/>
                </a:lnTo>
                <a:lnTo>
                  <a:pt x="88674" y="186"/>
                </a:lnTo>
                <a:lnTo>
                  <a:pt x="78774" y="0"/>
                </a:lnTo>
                <a:lnTo>
                  <a:pt x="74419" y="902"/>
                </a:lnTo>
                <a:lnTo>
                  <a:pt x="70564" y="2457"/>
                </a:lnTo>
                <a:lnTo>
                  <a:pt x="67041" y="4445"/>
                </a:lnTo>
                <a:lnTo>
                  <a:pt x="58047" y="9195"/>
                </a:lnTo>
                <a:lnTo>
                  <a:pt x="52981" y="11795"/>
                </a:lnTo>
                <a:lnTo>
                  <a:pt x="48651" y="14481"/>
                </a:lnTo>
                <a:lnTo>
                  <a:pt x="44812" y="17224"/>
                </a:lnTo>
                <a:lnTo>
                  <a:pt x="41301" y="20006"/>
                </a:lnTo>
                <a:lnTo>
                  <a:pt x="34859" y="23096"/>
                </a:lnTo>
                <a:lnTo>
                  <a:pt x="31807" y="23920"/>
                </a:lnTo>
                <a:lnTo>
                  <a:pt x="29773" y="25422"/>
                </a:lnTo>
                <a:lnTo>
                  <a:pt x="28417" y="27376"/>
                </a:lnTo>
                <a:lnTo>
                  <a:pt x="25705" y="3414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55"/>
          <p:cNvSpPr/>
          <p:nvPr/>
        </p:nvSpPr>
        <p:spPr>
          <a:xfrm>
            <a:off x="5660707" y="1954713"/>
            <a:ext cx="351473" cy="248407"/>
          </a:xfrm>
          <a:custGeom>
            <a:avLst/>
            <a:gdLst/>
            <a:ahLst/>
            <a:cxnLst/>
            <a:rect l="0" t="0" r="0" b="0"/>
            <a:pathLst>
              <a:path w="351473" h="248407">
                <a:moveTo>
                  <a:pt x="0" y="42679"/>
                </a:moveTo>
                <a:lnTo>
                  <a:pt x="0" y="50060"/>
                </a:lnTo>
                <a:lnTo>
                  <a:pt x="4551" y="55449"/>
                </a:lnTo>
                <a:lnTo>
                  <a:pt x="11932" y="63079"/>
                </a:lnTo>
                <a:lnTo>
                  <a:pt x="20152" y="71372"/>
                </a:lnTo>
                <a:lnTo>
                  <a:pt x="22007" y="74190"/>
                </a:lnTo>
                <a:lnTo>
                  <a:pt x="24068" y="79861"/>
                </a:lnTo>
                <a:lnTo>
                  <a:pt x="26523" y="83660"/>
                </a:lnTo>
                <a:lnTo>
                  <a:pt x="30065" y="88097"/>
                </a:lnTo>
                <a:lnTo>
                  <a:pt x="34331" y="92960"/>
                </a:lnTo>
                <a:lnTo>
                  <a:pt x="39079" y="98107"/>
                </a:lnTo>
                <a:lnTo>
                  <a:pt x="49436" y="108906"/>
                </a:lnTo>
                <a:lnTo>
                  <a:pt x="53912" y="114453"/>
                </a:lnTo>
                <a:lnTo>
                  <a:pt x="57849" y="120056"/>
                </a:lnTo>
                <a:lnTo>
                  <a:pt x="61427" y="125696"/>
                </a:lnTo>
                <a:lnTo>
                  <a:pt x="64764" y="131361"/>
                </a:lnTo>
                <a:lnTo>
                  <a:pt x="67941" y="137043"/>
                </a:lnTo>
                <a:lnTo>
                  <a:pt x="71011" y="142736"/>
                </a:lnTo>
                <a:lnTo>
                  <a:pt x="74963" y="148436"/>
                </a:lnTo>
                <a:lnTo>
                  <a:pt x="79503" y="154141"/>
                </a:lnTo>
                <a:lnTo>
                  <a:pt x="84435" y="159850"/>
                </a:lnTo>
                <a:lnTo>
                  <a:pt x="88675" y="165560"/>
                </a:lnTo>
                <a:lnTo>
                  <a:pt x="92454" y="171272"/>
                </a:lnTo>
                <a:lnTo>
                  <a:pt x="95926" y="176985"/>
                </a:lnTo>
                <a:lnTo>
                  <a:pt x="99193" y="182699"/>
                </a:lnTo>
                <a:lnTo>
                  <a:pt x="105364" y="194128"/>
                </a:lnTo>
                <a:lnTo>
                  <a:pt x="109295" y="198890"/>
                </a:lnTo>
                <a:lnTo>
                  <a:pt x="113821" y="203017"/>
                </a:lnTo>
                <a:lnTo>
                  <a:pt x="118743" y="206721"/>
                </a:lnTo>
                <a:lnTo>
                  <a:pt x="122977" y="211095"/>
                </a:lnTo>
                <a:lnTo>
                  <a:pt x="126752" y="215917"/>
                </a:lnTo>
                <a:lnTo>
                  <a:pt x="130222" y="221036"/>
                </a:lnTo>
                <a:lnTo>
                  <a:pt x="133487" y="224449"/>
                </a:lnTo>
                <a:lnTo>
                  <a:pt x="136617" y="226724"/>
                </a:lnTo>
                <a:lnTo>
                  <a:pt x="142634" y="230204"/>
                </a:lnTo>
                <a:lnTo>
                  <a:pt x="148482" y="234926"/>
                </a:lnTo>
                <a:lnTo>
                  <a:pt x="150424" y="237519"/>
                </a:lnTo>
                <a:lnTo>
                  <a:pt x="153155" y="244766"/>
                </a:lnTo>
                <a:lnTo>
                  <a:pt x="154301" y="248406"/>
                </a:lnTo>
                <a:lnTo>
                  <a:pt x="149753" y="243864"/>
                </a:lnTo>
                <a:lnTo>
                  <a:pt x="148413" y="241573"/>
                </a:lnTo>
                <a:lnTo>
                  <a:pt x="146924" y="236486"/>
                </a:lnTo>
                <a:lnTo>
                  <a:pt x="143722" y="231051"/>
                </a:lnTo>
                <a:lnTo>
                  <a:pt x="141535" y="228268"/>
                </a:lnTo>
                <a:lnTo>
                  <a:pt x="140076" y="225460"/>
                </a:lnTo>
                <a:lnTo>
                  <a:pt x="138456" y="219800"/>
                </a:lnTo>
                <a:lnTo>
                  <a:pt x="137072" y="216005"/>
                </a:lnTo>
                <a:lnTo>
                  <a:pt x="135196" y="211569"/>
                </a:lnTo>
                <a:lnTo>
                  <a:pt x="132994" y="206708"/>
                </a:lnTo>
                <a:lnTo>
                  <a:pt x="131525" y="202514"/>
                </a:lnTo>
                <a:lnTo>
                  <a:pt x="129893" y="195314"/>
                </a:lnTo>
                <a:lnTo>
                  <a:pt x="129458" y="191108"/>
                </a:lnTo>
                <a:lnTo>
                  <a:pt x="129168" y="186399"/>
                </a:lnTo>
                <a:lnTo>
                  <a:pt x="128975" y="181355"/>
                </a:lnTo>
                <a:lnTo>
                  <a:pt x="127893" y="176087"/>
                </a:lnTo>
                <a:lnTo>
                  <a:pt x="126220" y="170670"/>
                </a:lnTo>
                <a:lnTo>
                  <a:pt x="124151" y="165154"/>
                </a:lnTo>
                <a:lnTo>
                  <a:pt x="121820" y="159572"/>
                </a:lnTo>
                <a:lnTo>
                  <a:pt x="119313" y="153945"/>
                </a:lnTo>
                <a:lnTo>
                  <a:pt x="116690" y="148289"/>
                </a:lnTo>
                <a:lnTo>
                  <a:pt x="114941" y="142613"/>
                </a:lnTo>
                <a:lnTo>
                  <a:pt x="113775" y="136924"/>
                </a:lnTo>
                <a:lnTo>
                  <a:pt x="112997" y="131227"/>
                </a:lnTo>
                <a:lnTo>
                  <a:pt x="112479" y="125523"/>
                </a:lnTo>
                <a:lnTo>
                  <a:pt x="112134" y="119816"/>
                </a:lnTo>
                <a:lnTo>
                  <a:pt x="111749" y="108395"/>
                </a:lnTo>
                <a:lnTo>
                  <a:pt x="111579" y="96968"/>
                </a:lnTo>
                <a:lnTo>
                  <a:pt x="112486" y="91254"/>
                </a:lnTo>
                <a:lnTo>
                  <a:pt x="114044" y="85540"/>
                </a:lnTo>
                <a:lnTo>
                  <a:pt x="116034" y="79825"/>
                </a:lnTo>
                <a:lnTo>
                  <a:pt x="118313" y="74111"/>
                </a:lnTo>
                <a:lnTo>
                  <a:pt x="120786" y="68396"/>
                </a:lnTo>
                <a:lnTo>
                  <a:pt x="123386" y="62681"/>
                </a:lnTo>
                <a:lnTo>
                  <a:pt x="127025" y="56966"/>
                </a:lnTo>
                <a:lnTo>
                  <a:pt x="131356" y="51251"/>
                </a:lnTo>
                <a:lnTo>
                  <a:pt x="136148" y="45536"/>
                </a:lnTo>
                <a:lnTo>
                  <a:pt x="142200" y="40774"/>
                </a:lnTo>
                <a:lnTo>
                  <a:pt x="149093" y="36647"/>
                </a:lnTo>
                <a:lnTo>
                  <a:pt x="156546" y="32942"/>
                </a:lnTo>
                <a:lnTo>
                  <a:pt x="164371" y="28568"/>
                </a:lnTo>
                <a:lnTo>
                  <a:pt x="172446" y="23747"/>
                </a:lnTo>
                <a:lnTo>
                  <a:pt x="180686" y="18627"/>
                </a:lnTo>
                <a:lnTo>
                  <a:pt x="188085" y="14262"/>
                </a:lnTo>
                <a:lnTo>
                  <a:pt x="194923" y="10399"/>
                </a:lnTo>
                <a:lnTo>
                  <a:pt x="201386" y="6872"/>
                </a:lnTo>
                <a:lnTo>
                  <a:pt x="208552" y="4520"/>
                </a:lnTo>
                <a:lnTo>
                  <a:pt x="216187" y="2952"/>
                </a:lnTo>
                <a:lnTo>
                  <a:pt x="224135" y="1907"/>
                </a:lnTo>
                <a:lnTo>
                  <a:pt x="232291" y="1210"/>
                </a:lnTo>
                <a:lnTo>
                  <a:pt x="240586" y="746"/>
                </a:lnTo>
                <a:lnTo>
                  <a:pt x="256469" y="230"/>
                </a:lnTo>
                <a:lnTo>
                  <a:pt x="269879" y="0"/>
                </a:lnTo>
                <a:lnTo>
                  <a:pt x="276122" y="891"/>
                </a:lnTo>
                <a:lnTo>
                  <a:pt x="282189" y="2438"/>
                </a:lnTo>
                <a:lnTo>
                  <a:pt x="288138" y="4422"/>
                </a:lnTo>
                <a:lnTo>
                  <a:pt x="294010" y="6697"/>
                </a:lnTo>
                <a:lnTo>
                  <a:pt x="299829" y="9166"/>
                </a:lnTo>
                <a:lnTo>
                  <a:pt x="305614" y="11765"/>
                </a:lnTo>
                <a:lnTo>
                  <a:pt x="311375" y="15402"/>
                </a:lnTo>
                <a:lnTo>
                  <a:pt x="317121" y="19732"/>
                </a:lnTo>
                <a:lnTo>
                  <a:pt x="322856" y="24523"/>
                </a:lnTo>
                <a:lnTo>
                  <a:pt x="327632" y="28670"/>
                </a:lnTo>
                <a:lnTo>
                  <a:pt x="335480" y="35818"/>
                </a:lnTo>
                <a:lnTo>
                  <a:pt x="342142" y="42170"/>
                </a:lnTo>
                <a:lnTo>
                  <a:pt x="351472" y="5125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56"/>
          <p:cNvSpPr/>
          <p:nvPr/>
        </p:nvSpPr>
        <p:spPr>
          <a:xfrm>
            <a:off x="5986476" y="1886111"/>
            <a:ext cx="557200" cy="325549"/>
          </a:xfrm>
          <a:custGeom>
            <a:avLst/>
            <a:gdLst/>
            <a:ahLst/>
            <a:cxnLst/>
            <a:rect l="0" t="0" r="0" b="0"/>
            <a:pathLst>
              <a:path w="557200" h="325549">
                <a:moveTo>
                  <a:pt x="145719" y="145571"/>
                </a:moveTo>
                <a:lnTo>
                  <a:pt x="145719" y="141020"/>
                </a:lnTo>
                <a:lnTo>
                  <a:pt x="144766" y="139680"/>
                </a:lnTo>
                <a:lnTo>
                  <a:pt x="143179" y="138786"/>
                </a:lnTo>
                <a:lnTo>
                  <a:pt x="141168" y="138190"/>
                </a:lnTo>
                <a:lnTo>
                  <a:pt x="139827" y="136840"/>
                </a:lnTo>
                <a:lnTo>
                  <a:pt x="138933" y="134988"/>
                </a:lnTo>
                <a:lnTo>
                  <a:pt x="137499" y="129722"/>
                </a:lnTo>
                <a:lnTo>
                  <a:pt x="132700" y="124259"/>
                </a:lnTo>
                <a:lnTo>
                  <a:pt x="130372" y="122791"/>
                </a:lnTo>
                <a:lnTo>
                  <a:pt x="125245" y="121159"/>
                </a:lnTo>
                <a:lnTo>
                  <a:pt x="108827" y="120025"/>
                </a:lnTo>
                <a:lnTo>
                  <a:pt x="103979" y="119968"/>
                </a:lnTo>
                <a:lnTo>
                  <a:pt x="93513" y="122445"/>
                </a:lnTo>
                <a:lnTo>
                  <a:pt x="76910" y="129194"/>
                </a:lnTo>
                <a:lnTo>
                  <a:pt x="65607" y="135435"/>
                </a:lnTo>
                <a:lnTo>
                  <a:pt x="54234" y="144559"/>
                </a:lnTo>
                <a:lnTo>
                  <a:pt x="49486" y="149659"/>
                </a:lnTo>
                <a:lnTo>
                  <a:pt x="45369" y="154964"/>
                </a:lnTo>
                <a:lnTo>
                  <a:pt x="41671" y="160405"/>
                </a:lnTo>
                <a:lnTo>
                  <a:pt x="32483" y="168992"/>
                </a:lnTo>
                <a:lnTo>
                  <a:pt x="27365" y="172615"/>
                </a:lnTo>
                <a:lnTo>
                  <a:pt x="19139" y="181720"/>
                </a:lnTo>
                <a:lnTo>
                  <a:pt x="15613" y="186816"/>
                </a:lnTo>
                <a:lnTo>
                  <a:pt x="12309" y="192117"/>
                </a:lnTo>
                <a:lnTo>
                  <a:pt x="9154" y="197557"/>
                </a:lnTo>
                <a:lnTo>
                  <a:pt x="6098" y="203088"/>
                </a:lnTo>
                <a:lnTo>
                  <a:pt x="4061" y="209633"/>
                </a:lnTo>
                <a:lnTo>
                  <a:pt x="2703" y="216854"/>
                </a:lnTo>
                <a:lnTo>
                  <a:pt x="1797" y="224526"/>
                </a:lnTo>
                <a:lnTo>
                  <a:pt x="1194" y="231545"/>
                </a:lnTo>
                <a:lnTo>
                  <a:pt x="791" y="238130"/>
                </a:lnTo>
                <a:lnTo>
                  <a:pt x="344" y="250526"/>
                </a:lnTo>
                <a:lnTo>
                  <a:pt x="33" y="275221"/>
                </a:lnTo>
                <a:lnTo>
                  <a:pt x="0" y="289607"/>
                </a:lnTo>
                <a:lnTo>
                  <a:pt x="948" y="293983"/>
                </a:lnTo>
                <a:lnTo>
                  <a:pt x="4541" y="301384"/>
                </a:lnTo>
                <a:lnTo>
                  <a:pt x="11919" y="310906"/>
                </a:lnTo>
                <a:lnTo>
                  <a:pt x="24688" y="319760"/>
                </a:lnTo>
                <a:lnTo>
                  <a:pt x="32555" y="323001"/>
                </a:lnTo>
                <a:lnTo>
                  <a:pt x="40179" y="324441"/>
                </a:lnTo>
                <a:lnTo>
                  <a:pt x="54228" y="325252"/>
                </a:lnTo>
                <a:lnTo>
                  <a:pt x="70532" y="325526"/>
                </a:lnTo>
                <a:lnTo>
                  <a:pt x="75591" y="325548"/>
                </a:lnTo>
                <a:lnTo>
                  <a:pt x="86294" y="323034"/>
                </a:lnTo>
                <a:lnTo>
                  <a:pt x="96448" y="318741"/>
                </a:lnTo>
                <a:lnTo>
                  <a:pt x="104135" y="313658"/>
                </a:lnTo>
                <a:lnTo>
                  <a:pt x="113267" y="305684"/>
                </a:lnTo>
                <a:lnTo>
                  <a:pt x="122723" y="295790"/>
                </a:lnTo>
                <a:lnTo>
                  <a:pt x="126578" y="290485"/>
                </a:lnTo>
                <a:lnTo>
                  <a:pt x="130101" y="285042"/>
                </a:lnTo>
                <a:lnTo>
                  <a:pt x="134354" y="279509"/>
                </a:lnTo>
                <a:lnTo>
                  <a:pt x="139095" y="273916"/>
                </a:lnTo>
                <a:lnTo>
                  <a:pt x="144160" y="268282"/>
                </a:lnTo>
                <a:lnTo>
                  <a:pt x="148489" y="262621"/>
                </a:lnTo>
                <a:lnTo>
                  <a:pt x="152328" y="256942"/>
                </a:lnTo>
                <a:lnTo>
                  <a:pt x="155840" y="251251"/>
                </a:lnTo>
                <a:lnTo>
                  <a:pt x="159134" y="245552"/>
                </a:lnTo>
                <a:lnTo>
                  <a:pt x="165334" y="234140"/>
                </a:lnTo>
                <a:lnTo>
                  <a:pt x="167367" y="227477"/>
                </a:lnTo>
                <a:lnTo>
                  <a:pt x="168724" y="220177"/>
                </a:lnTo>
                <a:lnTo>
                  <a:pt x="169628" y="212453"/>
                </a:lnTo>
                <a:lnTo>
                  <a:pt x="170231" y="204447"/>
                </a:lnTo>
                <a:lnTo>
                  <a:pt x="170632" y="196252"/>
                </a:lnTo>
                <a:lnTo>
                  <a:pt x="171079" y="180478"/>
                </a:lnTo>
                <a:lnTo>
                  <a:pt x="171365" y="152290"/>
                </a:lnTo>
                <a:lnTo>
                  <a:pt x="171389" y="144335"/>
                </a:lnTo>
                <a:lnTo>
                  <a:pt x="170452" y="136175"/>
                </a:lnTo>
                <a:lnTo>
                  <a:pt x="168875" y="127877"/>
                </a:lnTo>
                <a:lnTo>
                  <a:pt x="166872" y="119487"/>
                </a:lnTo>
                <a:lnTo>
                  <a:pt x="165536" y="111989"/>
                </a:lnTo>
                <a:lnTo>
                  <a:pt x="164645" y="105086"/>
                </a:lnTo>
                <a:lnTo>
                  <a:pt x="164051" y="98578"/>
                </a:lnTo>
                <a:lnTo>
                  <a:pt x="163655" y="92335"/>
                </a:lnTo>
                <a:lnTo>
                  <a:pt x="163216" y="80318"/>
                </a:lnTo>
                <a:lnTo>
                  <a:pt x="162145" y="74447"/>
                </a:lnTo>
                <a:lnTo>
                  <a:pt x="160480" y="68627"/>
                </a:lnTo>
                <a:lnTo>
                  <a:pt x="158417" y="62843"/>
                </a:lnTo>
                <a:lnTo>
                  <a:pt x="156089" y="57081"/>
                </a:lnTo>
                <a:lnTo>
                  <a:pt x="153585" y="51335"/>
                </a:lnTo>
                <a:lnTo>
                  <a:pt x="150963" y="45600"/>
                </a:lnTo>
                <a:lnTo>
                  <a:pt x="149214" y="39871"/>
                </a:lnTo>
                <a:lnTo>
                  <a:pt x="148049" y="34147"/>
                </a:lnTo>
                <a:lnTo>
                  <a:pt x="147272" y="28426"/>
                </a:lnTo>
                <a:lnTo>
                  <a:pt x="143869" y="19529"/>
                </a:lnTo>
                <a:lnTo>
                  <a:pt x="140134" y="12400"/>
                </a:lnTo>
                <a:lnTo>
                  <a:pt x="137736" y="2602"/>
                </a:lnTo>
                <a:lnTo>
                  <a:pt x="137540" y="1681"/>
                </a:lnTo>
                <a:lnTo>
                  <a:pt x="136456" y="1067"/>
                </a:lnTo>
                <a:lnTo>
                  <a:pt x="129800" y="0"/>
                </a:lnTo>
                <a:lnTo>
                  <a:pt x="129391" y="899"/>
                </a:lnTo>
                <a:lnTo>
                  <a:pt x="128735" y="9185"/>
                </a:lnTo>
                <a:lnTo>
                  <a:pt x="128622" y="17213"/>
                </a:lnTo>
                <a:lnTo>
                  <a:pt x="128605" y="19994"/>
                </a:lnTo>
                <a:lnTo>
                  <a:pt x="129547" y="22800"/>
                </a:lnTo>
                <a:lnTo>
                  <a:pt x="133134" y="28459"/>
                </a:lnTo>
                <a:lnTo>
                  <a:pt x="135363" y="36689"/>
                </a:lnTo>
                <a:lnTo>
                  <a:pt x="136353" y="46696"/>
                </a:lnTo>
                <a:lnTo>
                  <a:pt x="136618" y="52032"/>
                </a:lnTo>
                <a:lnTo>
                  <a:pt x="136794" y="57494"/>
                </a:lnTo>
                <a:lnTo>
                  <a:pt x="137864" y="63041"/>
                </a:lnTo>
                <a:lnTo>
                  <a:pt x="139530" y="68643"/>
                </a:lnTo>
                <a:lnTo>
                  <a:pt x="143920" y="80901"/>
                </a:lnTo>
                <a:lnTo>
                  <a:pt x="149047" y="95874"/>
                </a:lnTo>
                <a:lnTo>
                  <a:pt x="150795" y="102915"/>
                </a:lnTo>
                <a:lnTo>
                  <a:pt x="151960" y="109513"/>
                </a:lnTo>
                <a:lnTo>
                  <a:pt x="152738" y="115818"/>
                </a:lnTo>
                <a:lnTo>
                  <a:pt x="154208" y="121925"/>
                </a:lnTo>
                <a:lnTo>
                  <a:pt x="156140" y="127902"/>
                </a:lnTo>
                <a:lnTo>
                  <a:pt x="158381" y="133792"/>
                </a:lnTo>
                <a:lnTo>
                  <a:pt x="163412" y="147956"/>
                </a:lnTo>
                <a:lnTo>
                  <a:pt x="166087" y="155733"/>
                </a:lnTo>
                <a:lnTo>
                  <a:pt x="169775" y="162824"/>
                </a:lnTo>
                <a:lnTo>
                  <a:pt x="174139" y="169455"/>
                </a:lnTo>
                <a:lnTo>
                  <a:pt x="178953" y="175781"/>
                </a:lnTo>
                <a:lnTo>
                  <a:pt x="183114" y="181904"/>
                </a:lnTo>
                <a:lnTo>
                  <a:pt x="186842" y="187890"/>
                </a:lnTo>
                <a:lnTo>
                  <a:pt x="190279" y="193786"/>
                </a:lnTo>
                <a:lnTo>
                  <a:pt x="199178" y="207958"/>
                </a:lnTo>
                <a:lnTo>
                  <a:pt x="204218" y="215737"/>
                </a:lnTo>
                <a:lnTo>
                  <a:pt x="208531" y="222828"/>
                </a:lnTo>
                <a:lnTo>
                  <a:pt x="212358" y="229461"/>
                </a:lnTo>
                <a:lnTo>
                  <a:pt x="215863" y="235788"/>
                </a:lnTo>
                <a:lnTo>
                  <a:pt x="222296" y="245357"/>
                </a:lnTo>
                <a:lnTo>
                  <a:pt x="229283" y="253738"/>
                </a:lnTo>
                <a:lnTo>
                  <a:pt x="238738" y="263813"/>
                </a:lnTo>
                <a:lnTo>
                  <a:pt x="250221" y="275644"/>
                </a:lnTo>
                <a:lnTo>
                  <a:pt x="253486" y="278006"/>
                </a:lnTo>
                <a:lnTo>
                  <a:pt x="259656" y="280631"/>
                </a:lnTo>
                <a:lnTo>
                  <a:pt x="268484" y="282109"/>
                </a:lnTo>
                <a:lnTo>
                  <a:pt x="285405" y="282649"/>
                </a:lnTo>
                <a:lnTo>
                  <a:pt x="290278" y="282676"/>
                </a:lnTo>
                <a:lnTo>
                  <a:pt x="294479" y="281742"/>
                </a:lnTo>
                <a:lnTo>
                  <a:pt x="301687" y="278164"/>
                </a:lnTo>
                <a:lnTo>
                  <a:pt x="310605" y="270859"/>
                </a:lnTo>
                <a:lnTo>
                  <a:pt x="320919" y="262215"/>
                </a:lnTo>
                <a:lnTo>
                  <a:pt x="331853" y="255198"/>
                </a:lnTo>
                <a:lnTo>
                  <a:pt x="340523" y="246364"/>
                </a:lnTo>
                <a:lnTo>
                  <a:pt x="347550" y="237040"/>
                </a:lnTo>
                <a:lnTo>
                  <a:pt x="353849" y="229722"/>
                </a:lnTo>
                <a:lnTo>
                  <a:pt x="359824" y="220754"/>
                </a:lnTo>
                <a:lnTo>
                  <a:pt x="362750" y="215695"/>
                </a:lnTo>
                <a:lnTo>
                  <a:pt x="368542" y="204995"/>
                </a:lnTo>
                <a:lnTo>
                  <a:pt x="373339" y="194842"/>
                </a:lnTo>
                <a:lnTo>
                  <a:pt x="375471" y="187154"/>
                </a:lnTo>
                <a:lnTo>
                  <a:pt x="376418" y="178022"/>
                </a:lnTo>
                <a:lnTo>
                  <a:pt x="376671" y="172920"/>
                </a:lnTo>
                <a:lnTo>
                  <a:pt x="376951" y="162171"/>
                </a:lnTo>
                <a:lnTo>
                  <a:pt x="377027" y="156638"/>
                </a:lnTo>
                <a:lnTo>
                  <a:pt x="376124" y="151996"/>
                </a:lnTo>
                <a:lnTo>
                  <a:pt x="372581" y="144299"/>
                </a:lnTo>
                <a:lnTo>
                  <a:pt x="365231" y="134611"/>
                </a:lnTo>
                <a:lnTo>
                  <a:pt x="357021" y="125708"/>
                </a:lnTo>
                <a:lnTo>
                  <a:pt x="354214" y="123756"/>
                </a:lnTo>
                <a:lnTo>
                  <a:pt x="348556" y="121588"/>
                </a:lnTo>
                <a:lnTo>
                  <a:pt x="337162" y="120196"/>
                </a:lnTo>
                <a:lnTo>
                  <a:pt x="320025" y="119884"/>
                </a:lnTo>
                <a:lnTo>
                  <a:pt x="314311" y="119867"/>
                </a:lnTo>
                <a:lnTo>
                  <a:pt x="311453" y="120815"/>
                </a:lnTo>
                <a:lnTo>
                  <a:pt x="305739" y="124408"/>
                </a:lnTo>
                <a:lnTo>
                  <a:pt x="303834" y="127653"/>
                </a:lnTo>
                <a:lnTo>
                  <a:pt x="300200" y="141320"/>
                </a:lnTo>
                <a:lnTo>
                  <a:pt x="298236" y="146547"/>
                </a:lnTo>
                <a:lnTo>
                  <a:pt x="295974" y="151937"/>
                </a:lnTo>
                <a:lnTo>
                  <a:pt x="293514" y="157435"/>
                </a:lnTo>
                <a:lnTo>
                  <a:pt x="288240" y="168624"/>
                </a:lnTo>
                <a:lnTo>
                  <a:pt x="286453" y="174275"/>
                </a:lnTo>
                <a:lnTo>
                  <a:pt x="285262" y="179947"/>
                </a:lnTo>
                <a:lnTo>
                  <a:pt x="284467" y="185633"/>
                </a:lnTo>
                <a:lnTo>
                  <a:pt x="282985" y="191329"/>
                </a:lnTo>
                <a:lnTo>
                  <a:pt x="281044" y="197032"/>
                </a:lnTo>
                <a:lnTo>
                  <a:pt x="278798" y="202738"/>
                </a:lnTo>
                <a:lnTo>
                  <a:pt x="278254" y="208447"/>
                </a:lnTo>
                <a:lnTo>
                  <a:pt x="278843" y="214159"/>
                </a:lnTo>
                <a:lnTo>
                  <a:pt x="280188" y="219871"/>
                </a:lnTo>
                <a:lnTo>
                  <a:pt x="282037" y="225584"/>
                </a:lnTo>
                <a:lnTo>
                  <a:pt x="284223" y="231298"/>
                </a:lnTo>
                <a:lnTo>
                  <a:pt x="286632" y="237013"/>
                </a:lnTo>
                <a:lnTo>
                  <a:pt x="289191" y="242727"/>
                </a:lnTo>
                <a:lnTo>
                  <a:pt x="294574" y="254157"/>
                </a:lnTo>
                <a:lnTo>
                  <a:pt x="298295" y="258919"/>
                </a:lnTo>
                <a:lnTo>
                  <a:pt x="307510" y="266750"/>
                </a:lnTo>
                <a:lnTo>
                  <a:pt x="317956" y="275946"/>
                </a:lnTo>
                <a:lnTo>
                  <a:pt x="323409" y="281065"/>
                </a:lnTo>
                <a:lnTo>
                  <a:pt x="328948" y="284478"/>
                </a:lnTo>
                <a:lnTo>
                  <a:pt x="351528" y="292495"/>
                </a:lnTo>
                <a:lnTo>
                  <a:pt x="363872" y="297548"/>
                </a:lnTo>
                <a:lnTo>
                  <a:pt x="378883" y="302969"/>
                </a:lnTo>
                <a:lnTo>
                  <a:pt x="392540" y="306013"/>
                </a:lnTo>
                <a:lnTo>
                  <a:pt x="405912" y="307366"/>
                </a:lnTo>
                <a:lnTo>
                  <a:pt x="421380" y="307967"/>
                </a:lnTo>
                <a:lnTo>
                  <a:pt x="435240" y="305695"/>
                </a:lnTo>
                <a:lnTo>
                  <a:pt x="448702" y="301510"/>
                </a:lnTo>
                <a:lnTo>
                  <a:pt x="464211" y="296474"/>
                </a:lnTo>
                <a:lnTo>
                  <a:pt x="478088" y="293602"/>
                </a:lnTo>
                <a:lnTo>
                  <a:pt x="490606" y="291372"/>
                </a:lnTo>
                <a:lnTo>
                  <a:pt x="502520" y="287207"/>
                </a:lnTo>
                <a:lnTo>
                  <a:pt x="507410" y="283810"/>
                </a:lnTo>
                <a:lnTo>
                  <a:pt x="515386" y="274956"/>
                </a:lnTo>
                <a:lnTo>
                  <a:pt x="524645" y="267210"/>
                </a:lnTo>
                <a:lnTo>
                  <a:pt x="538028" y="257495"/>
                </a:lnTo>
                <a:lnTo>
                  <a:pt x="548026" y="248584"/>
                </a:lnTo>
                <a:lnTo>
                  <a:pt x="557199" y="23986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257"/>
          <p:cNvSpPr/>
          <p:nvPr/>
        </p:nvSpPr>
        <p:spPr>
          <a:xfrm>
            <a:off x="6517957" y="1990557"/>
            <a:ext cx="240031" cy="220748"/>
          </a:xfrm>
          <a:custGeom>
            <a:avLst/>
            <a:gdLst/>
            <a:ahLst/>
            <a:cxnLst/>
            <a:rect l="0" t="0" r="0" b="0"/>
            <a:pathLst>
              <a:path w="240031" h="220748">
                <a:moveTo>
                  <a:pt x="0" y="32553"/>
                </a:moveTo>
                <a:lnTo>
                  <a:pt x="0" y="27613"/>
                </a:lnTo>
                <a:lnTo>
                  <a:pt x="0" y="44411"/>
                </a:lnTo>
                <a:lnTo>
                  <a:pt x="953" y="48078"/>
                </a:lnTo>
                <a:lnTo>
                  <a:pt x="2541" y="52428"/>
                </a:lnTo>
                <a:lnTo>
                  <a:pt x="4551" y="57233"/>
                </a:lnTo>
                <a:lnTo>
                  <a:pt x="6843" y="61389"/>
                </a:lnTo>
                <a:lnTo>
                  <a:pt x="9325" y="65112"/>
                </a:lnTo>
                <a:lnTo>
                  <a:pt x="11932" y="68546"/>
                </a:lnTo>
                <a:lnTo>
                  <a:pt x="14622" y="72741"/>
                </a:lnTo>
                <a:lnTo>
                  <a:pt x="17368" y="77442"/>
                </a:lnTo>
                <a:lnTo>
                  <a:pt x="20151" y="82481"/>
                </a:lnTo>
                <a:lnTo>
                  <a:pt x="25784" y="93161"/>
                </a:lnTo>
                <a:lnTo>
                  <a:pt x="37160" y="115539"/>
                </a:lnTo>
                <a:lnTo>
                  <a:pt x="40966" y="120262"/>
                </a:lnTo>
                <a:lnTo>
                  <a:pt x="45409" y="124363"/>
                </a:lnTo>
                <a:lnTo>
                  <a:pt x="50275" y="128049"/>
                </a:lnTo>
                <a:lnTo>
                  <a:pt x="54472" y="132412"/>
                </a:lnTo>
                <a:lnTo>
                  <a:pt x="58222" y="137226"/>
                </a:lnTo>
                <a:lnTo>
                  <a:pt x="61674" y="142340"/>
                </a:lnTo>
                <a:lnTo>
                  <a:pt x="64929" y="147654"/>
                </a:lnTo>
                <a:lnTo>
                  <a:pt x="68051" y="153102"/>
                </a:lnTo>
                <a:lnTo>
                  <a:pt x="71085" y="158639"/>
                </a:lnTo>
                <a:lnTo>
                  <a:pt x="74060" y="163283"/>
                </a:lnTo>
                <a:lnTo>
                  <a:pt x="76996" y="167331"/>
                </a:lnTo>
                <a:lnTo>
                  <a:pt x="79906" y="170982"/>
                </a:lnTo>
                <a:lnTo>
                  <a:pt x="83750" y="175322"/>
                </a:lnTo>
                <a:lnTo>
                  <a:pt x="93103" y="185223"/>
                </a:lnTo>
                <a:lnTo>
                  <a:pt x="96358" y="189578"/>
                </a:lnTo>
                <a:lnTo>
                  <a:pt x="98529" y="193434"/>
                </a:lnTo>
                <a:lnTo>
                  <a:pt x="101893" y="200258"/>
                </a:lnTo>
                <a:lnTo>
                  <a:pt x="106564" y="206466"/>
                </a:lnTo>
                <a:lnTo>
                  <a:pt x="109997" y="210765"/>
                </a:lnTo>
                <a:lnTo>
                  <a:pt x="110800" y="214311"/>
                </a:lnTo>
                <a:lnTo>
                  <a:pt x="111405" y="220747"/>
                </a:lnTo>
                <a:lnTo>
                  <a:pt x="111432" y="216478"/>
                </a:lnTo>
                <a:lnTo>
                  <a:pt x="110482" y="215177"/>
                </a:lnTo>
                <a:lnTo>
                  <a:pt x="108898" y="214310"/>
                </a:lnTo>
                <a:lnTo>
                  <a:pt x="106889" y="213732"/>
                </a:lnTo>
                <a:lnTo>
                  <a:pt x="105549" y="212393"/>
                </a:lnTo>
                <a:lnTo>
                  <a:pt x="104656" y="210549"/>
                </a:lnTo>
                <a:lnTo>
                  <a:pt x="104061" y="208367"/>
                </a:lnTo>
                <a:lnTo>
                  <a:pt x="100859" y="203402"/>
                </a:lnTo>
                <a:lnTo>
                  <a:pt x="96262" y="197068"/>
                </a:lnTo>
                <a:lnTo>
                  <a:pt x="93702" y="192712"/>
                </a:lnTo>
                <a:lnTo>
                  <a:pt x="91043" y="187903"/>
                </a:lnTo>
                <a:lnTo>
                  <a:pt x="85549" y="177480"/>
                </a:lnTo>
                <a:lnTo>
                  <a:pt x="82750" y="172033"/>
                </a:lnTo>
                <a:lnTo>
                  <a:pt x="79932" y="167450"/>
                </a:lnTo>
                <a:lnTo>
                  <a:pt x="77100" y="163441"/>
                </a:lnTo>
                <a:lnTo>
                  <a:pt x="74260" y="159817"/>
                </a:lnTo>
                <a:lnTo>
                  <a:pt x="72367" y="154543"/>
                </a:lnTo>
                <a:lnTo>
                  <a:pt x="71105" y="148170"/>
                </a:lnTo>
                <a:lnTo>
                  <a:pt x="70263" y="141063"/>
                </a:lnTo>
                <a:lnTo>
                  <a:pt x="68750" y="134420"/>
                </a:lnTo>
                <a:lnTo>
                  <a:pt x="66788" y="128087"/>
                </a:lnTo>
                <a:lnTo>
                  <a:pt x="64528" y="121960"/>
                </a:lnTo>
                <a:lnTo>
                  <a:pt x="62069" y="115970"/>
                </a:lnTo>
                <a:lnTo>
                  <a:pt x="59477" y="110072"/>
                </a:lnTo>
                <a:lnTo>
                  <a:pt x="56796" y="104234"/>
                </a:lnTo>
                <a:lnTo>
                  <a:pt x="55010" y="98438"/>
                </a:lnTo>
                <a:lnTo>
                  <a:pt x="53818" y="92669"/>
                </a:lnTo>
                <a:lnTo>
                  <a:pt x="53024" y="86917"/>
                </a:lnTo>
                <a:lnTo>
                  <a:pt x="53446" y="81178"/>
                </a:lnTo>
                <a:lnTo>
                  <a:pt x="54681" y="75447"/>
                </a:lnTo>
                <a:lnTo>
                  <a:pt x="56457" y="69721"/>
                </a:lnTo>
                <a:lnTo>
                  <a:pt x="58593" y="63999"/>
                </a:lnTo>
                <a:lnTo>
                  <a:pt x="60969" y="58280"/>
                </a:lnTo>
                <a:lnTo>
                  <a:pt x="63507" y="52561"/>
                </a:lnTo>
                <a:lnTo>
                  <a:pt x="67103" y="46844"/>
                </a:lnTo>
                <a:lnTo>
                  <a:pt x="71405" y="41128"/>
                </a:lnTo>
                <a:lnTo>
                  <a:pt x="76178" y="35412"/>
                </a:lnTo>
                <a:lnTo>
                  <a:pt x="82218" y="30649"/>
                </a:lnTo>
                <a:lnTo>
                  <a:pt x="89102" y="26521"/>
                </a:lnTo>
                <a:lnTo>
                  <a:pt x="116131" y="13052"/>
                </a:lnTo>
                <a:lnTo>
                  <a:pt x="123141" y="10027"/>
                </a:lnTo>
                <a:lnTo>
                  <a:pt x="130672" y="7058"/>
                </a:lnTo>
                <a:lnTo>
                  <a:pt x="138549" y="4126"/>
                </a:lnTo>
                <a:lnTo>
                  <a:pt x="146659" y="2172"/>
                </a:lnTo>
                <a:lnTo>
                  <a:pt x="154923" y="869"/>
                </a:lnTo>
                <a:lnTo>
                  <a:pt x="163289" y="0"/>
                </a:lnTo>
                <a:lnTo>
                  <a:pt x="171725" y="373"/>
                </a:lnTo>
                <a:lnTo>
                  <a:pt x="180206" y="1575"/>
                </a:lnTo>
                <a:lnTo>
                  <a:pt x="188718" y="3328"/>
                </a:lnTo>
                <a:lnTo>
                  <a:pt x="196296" y="4497"/>
                </a:lnTo>
                <a:lnTo>
                  <a:pt x="203254" y="5276"/>
                </a:lnTo>
                <a:lnTo>
                  <a:pt x="209799" y="5796"/>
                </a:lnTo>
                <a:lnTo>
                  <a:pt x="216066" y="7095"/>
                </a:lnTo>
                <a:lnTo>
                  <a:pt x="222149" y="8913"/>
                </a:lnTo>
                <a:lnTo>
                  <a:pt x="240030" y="1540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258"/>
          <p:cNvSpPr/>
          <p:nvPr/>
        </p:nvSpPr>
        <p:spPr>
          <a:xfrm>
            <a:off x="6912409" y="1903244"/>
            <a:ext cx="495749" cy="342215"/>
          </a:xfrm>
          <a:custGeom>
            <a:avLst/>
            <a:gdLst/>
            <a:ahLst/>
            <a:cxnLst/>
            <a:rect l="0" t="0" r="0" b="0"/>
            <a:pathLst>
              <a:path w="495749" h="342215">
                <a:moveTo>
                  <a:pt x="162760" y="162728"/>
                </a:moveTo>
                <a:lnTo>
                  <a:pt x="158209" y="158177"/>
                </a:lnTo>
                <a:lnTo>
                  <a:pt x="155916" y="156837"/>
                </a:lnTo>
                <a:lnTo>
                  <a:pt x="141222" y="151773"/>
                </a:lnTo>
                <a:lnTo>
                  <a:pt x="133185" y="147381"/>
                </a:lnTo>
                <a:lnTo>
                  <a:pt x="123306" y="140507"/>
                </a:lnTo>
                <a:lnTo>
                  <a:pt x="108894" y="135161"/>
                </a:lnTo>
                <a:lnTo>
                  <a:pt x="99767" y="131426"/>
                </a:lnTo>
                <a:lnTo>
                  <a:pt x="89274" y="129323"/>
                </a:lnTo>
                <a:lnTo>
                  <a:pt x="74285" y="128555"/>
                </a:lnTo>
                <a:lnTo>
                  <a:pt x="71391" y="129468"/>
                </a:lnTo>
                <a:lnTo>
                  <a:pt x="52493" y="140380"/>
                </a:lnTo>
                <a:lnTo>
                  <a:pt x="41082" y="148592"/>
                </a:lnTo>
                <a:lnTo>
                  <a:pt x="31670" y="157058"/>
                </a:lnTo>
                <a:lnTo>
                  <a:pt x="25758" y="165288"/>
                </a:lnTo>
                <a:lnTo>
                  <a:pt x="19956" y="175296"/>
                </a:lnTo>
                <a:lnTo>
                  <a:pt x="14202" y="186094"/>
                </a:lnTo>
                <a:lnTo>
                  <a:pt x="12286" y="191640"/>
                </a:lnTo>
                <a:lnTo>
                  <a:pt x="11009" y="197243"/>
                </a:lnTo>
                <a:lnTo>
                  <a:pt x="10159" y="202883"/>
                </a:lnTo>
                <a:lnTo>
                  <a:pt x="8638" y="208548"/>
                </a:lnTo>
                <a:lnTo>
                  <a:pt x="6672" y="214230"/>
                </a:lnTo>
                <a:lnTo>
                  <a:pt x="4409" y="219923"/>
                </a:lnTo>
                <a:lnTo>
                  <a:pt x="2900" y="225623"/>
                </a:lnTo>
                <a:lnTo>
                  <a:pt x="1895" y="231328"/>
                </a:lnTo>
                <a:lnTo>
                  <a:pt x="1224" y="237036"/>
                </a:lnTo>
                <a:lnTo>
                  <a:pt x="777" y="242747"/>
                </a:lnTo>
                <a:lnTo>
                  <a:pt x="479" y="248459"/>
                </a:lnTo>
                <a:lnTo>
                  <a:pt x="148" y="259886"/>
                </a:lnTo>
                <a:lnTo>
                  <a:pt x="0" y="271314"/>
                </a:lnTo>
                <a:lnTo>
                  <a:pt x="914" y="277029"/>
                </a:lnTo>
                <a:lnTo>
                  <a:pt x="2475" y="282744"/>
                </a:lnTo>
                <a:lnTo>
                  <a:pt x="6750" y="293221"/>
                </a:lnTo>
                <a:lnTo>
                  <a:pt x="14512" y="305427"/>
                </a:lnTo>
                <a:lnTo>
                  <a:pt x="20038" y="315367"/>
                </a:lnTo>
                <a:lnTo>
                  <a:pt x="25668" y="323595"/>
                </a:lnTo>
                <a:lnTo>
                  <a:pt x="28503" y="327123"/>
                </a:lnTo>
                <a:lnTo>
                  <a:pt x="36733" y="333582"/>
                </a:lnTo>
                <a:lnTo>
                  <a:pt x="45788" y="338676"/>
                </a:lnTo>
                <a:lnTo>
                  <a:pt x="52988" y="340940"/>
                </a:lnTo>
                <a:lnTo>
                  <a:pt x="66947" y="342214"/>
                </a:lnTo>
                <a:lnTo>
                  <a:pt x="71262" y="341440"/>
                </a:lnTo>
                <a:lnTo>
                  <a:pt x="82839" y="335801"/>
                </a:lnTo>
                <a:lnTo>
                  <a:pt x="92632" y="330772"/>
                </a:lnTo>
                <a:lnTo>
                  <a:pt x="100795" y="322822"/>
                </a:lnTo>
                <a:lnTo>
                  <a:pt x="107598" y="312938"/>
                </a:lnTo>
                <a:lnTo>
                  <a:pt x="110746" y="307636"/>
                </a:lnTo>
                <a:lnTo>
                  <a:pt x="113797" y="302196"/>
                </a:lnTo>
                <a:lnTo>
                  <a:pt x="117735" y="296664"/>
                </a:lnTo>
                <a:lnTo>
                  <a:pt x="122266" y="291071"/>
                </a:lnTo>
                <a:lnTo>
                  <a:pt x="127192" y="285438"/>
                </a:lnTo>
                <a:lnTo>
                  <a:pt x="131428" y="278824"/>
                </a:lnTo>
                <a:lnTo>
                  <a:pt x="135205" y="271558"/>
                </a:lnTo>
                <a:lnTo>
                  <a:pt x="141941" y="256817"/>
                </a:lnTo>
                <a:lnTo>
                  <a:pt x="148110" y="243915"/>
                </a:lnTo>
                <a:lnTo>
                  <a:pt x="151089" y="236855"/>
                </a:lnTo>
                <a:lnTo>
                  <a:pt x="154027" y="229291"/>
                </a:lnTo>
                <a:lnTo>
                  <a:pt x="159832" y="213267"/>
                </a:lnTo>
                <a:lnTo>
                  <a:pt x="165586" y="196620"/>
                </a:lnTo>
                <a:lnTo>
                  <a:pt x="167502" y="189132"/>
                </a:lnTo>
                <a:lnTo>
                  <a:pt x="168779" y="182236"/>
                </a:lnTo>
                <a:lnTo>
                  <a:pt x="169630" y="175733"/>
                </a:lnTo>
                <a:lnTo>
                  <a:pt x="171150" y="168541"/>
                </a:lnTo>
                <a:lnTo>
                  <a:pt x="173116" y="160888"/>
                </a:lnTo>
                <a:lnTo>
                  <a:pt x="175379" y="152929"/>
                </a:lnTo>
                <a:lnTo>
                  <a:pt x="175936" y="144765"/>
                </a:lnTo>
                <a:lnTo>
                  <a:pt x="175354" y="136465"/>
                </a:lnTo>
                <a:lnTo>
                  <a:pt x="174014" y="128075"/>
                </a:lnTo>
                <a:lnTo>
                  <a:pt x="173120" y="120576"/>
                </a:lnTo>
                <a:lnTo>
                  <a:pt x="172525" y="113672"/>
                </a:lnTo>
                <a:lnTo>
                  <a:pt x="172127" y="107164"/>
                </a:lnTo>
                <a:lnTo>
                  <a:pt x="170910" y="99968"/>
                </a:lnTo>
                <a:lnTo>
                  <a:pt x="169146" y="92313"/>
                </a:lnTo>
                <a:lnTo>
                  <a:pt x="167017" y="84352"/>
                </a:lnTo>
                <a:lnTo>
                  <a:pt x="164646" y="77140"/>
                </a:lnTo>
                <a:lnTo>
                  <a:pt x="162113" y="70427"/>
                </a:lnTo>
                <a:lnTo>
                  <a:pt x="159471" y="64046"/>
                </a:lnTo>
                <a:lnTo>
                  <a:pt x="157710" y="57888"/>
                </a:lnTo>
                <a:lnTo>
                  <a:pt x="156537" y="51877"/>
                </a:lnTo>
                <a:lnTo>
                  <a:pt x="155754" y="45965"/>
                </a:lnTo>
                <a:lnTo>
                  <a:pt x="152344" y="36856"/>
                </a:lnTo>
                <a:lnTo>
                  <a:pt x="148606" y="29632"/>
                </a:lnTo>
                <a:lnTo>
                  <a:pt x="145549" y="20211"/>
                </a:lnTo>
                <a:lnTo>
                  <a:pt x="139986" y="11387"/>
                </a:lnTo>
                <a:lnTo>
                  <a:pt x="137301" y="989"/>
                </a:lnTo>
                <a:lnTo>
                  <a:pt x="137077" y="0"/>
                </a:lnTo>
                <a:lnTo>
                  <a:pt x="137046" y="11795"/>
                </a:lnTo>
                <a:lnTo>
                  <a:pt x="137998" y="14481"/>
                </a:lnTo>
                <a:lnTo>
                  <a:pt x="141595" y="20006"/>
                </a:lnTo>
                <a:lnTo>
                  <a:pt x="143829" y="28176"/>
                </a:lnTo>
                <a:lnTo>
                  <a:pt x="144821" y="38157"/>
                </a:lnTo>
                <a:lnTo>
                  <a:pt x="145086" y="43486"/>
                </a:lnTo>
                <a:lnTo>
                  <a:pt x="145263" y="48943"/>
                </a:lnTo>
                <a:lnTo>
                  <a:pt x="146333" y="55439"/>
                </a:lnTo>
                <a:lnTo>
                  <a:pt x="147999" y="62627"/>
                </a:lnTo>
                <a:lnTo>
                  <a:pt x="150062" y="70277"/>
                </a:lnTo>
                <a:lnTo>
                  <a:pt x="151438" y="77281"/>
                </a:lnTo>
                <a:lnTo>
                  <a:pt x="152354" y="83856"/>
                </a:lnTo>
                <a:lnTo>
                  <a:pt x="152965" y="90144"/>
                </a:lnTo>
                <a:lnTo>
                  <a:pt x="154326" y="97194"/>
                </a:lnTo>
                <a:lnTo>
                  <a:pt x="156185" y="104751"/>
                </a:lnTo>
                <a:lnTo>
                  <a:pt x="158377" y="112647"/>
                </a:lnTo>
                <a:lnTo>
                  <a:pt x="163352" y="129040"/>
                </a:lnTo>
                <a:lnTo>
                  <a:pt x="174308" y="162847"/>
                </a:lnTo>
                <a:lnTo>
                  <a:pt x="178079" y="171380"/>
                </a:lnTo>
                <a:lnTo>
                  <a:pt x="182498" y="179926"/>
                </a:lnTo>
                <a:lnTo>
                  <a:pt x="187349" y="188481"/>
                </a:lnTo>
                <a:lnTo>
                  <a:pt x="191535" y="197041"/>
                </a:lnTo>
                <a:lnTo>
                  <a:pt x="195279" y="205606"/>
                </a:lnTo>
                <a:lnTo>
                  <a:pt x="198727" y="214174"/>
                </a:lnTo>
                <a:lnTo>
                  <a:pt x="202931" y="222742"/>
                </a:lnTo>
                <a:lnTo>
                  <a:pt x="207638" y="231313"/>
                </a:lnTo>
                <a:lnTo>
                  <a:pt x="212681" y="239884"/>
                </a:lnTo>
                <a:lnTo>
                  <a:pt x="220826" y="254487"/>
                </a:lnTo>
                <a:lnTo>
                  <a:pt x="224330" y="261048"/>
                </a:lnTo>
                <a:lnTo>
                  <a:pt x="228572" y="267327"/>
                </a:lnTo>
                <a:lnTo>
                  <a:pt x="233305" y="273418"/>
                </a:lnTo>
                <a:lnTo>
                  <a:pt x="238366" y="279384"/>
                </a:lnTo>
                <a:lnTo>
                  <a:pt x="249068" y="288553"/>
                </a:lnTo>
                <a:lnTo>
                  <a:pt x="263263" y="299070"/>
                </a:lnTo>
                <a:lnTo>
                  <a:pt x="266910" y="302200"/>
                </a:lnTo>
                <a:lnTo>
                  <a:pt x="273502" y="305678"/>
                </a:lnTo>
                <a:lnTo>
                  <a:pt x="279607" y="307224"/>
                </a:lnTo>
                <a:lnTo>
                  <a:pt x="294165" y="308298"/>
                </a:lnTo>
                <a:lnTo>
                  <a:pt x="297036" y="307399"/>
                </a:lnTo>
                <a:lnTo>
                  <a:pt x="302766" y="303861"/>
                </a:lnTo>
                <a:lnTo>
                  <a:pt x="304675" y="301585"/>
                </a:lnTo>
                <a:lnTo>
                  <a:pt x="305948" y="299114"/>
                </a:lnTo>
                <a:lnTo>
                  <a:pt x="306796" y="296515"/>
                </a:lnTo>
                <a:lnTo>
                  <a:pt x="310279" y="291086"/>
                </a:lnTo>
                <a:lnTo>
                  <a:pt x="312541" y="288305"/>
                </a:lnTo>
                <a:lnTo>
                  <a:pt x="314049" y="284546"/>
                </a:lnTo>
                <a:lnTo>
                  <a:pt x="315725" y="275289"/>
                </a:lnTo>
                <a:lnTo>
                  <a:pt x="316469" y="264825"/>
                </a:lnTo>
                <a:lnTo>
                  <a:pt x="316800" y="253825"/>
                </a:lnTo>
                <a:lnTo>
                  <a:pt x="317042" y="214909"/>
                </a:lnTo>
                <a:lnTo>
                  <a:pt x="317065" y="173908"/>
                </a:lnTo>
                <a:lnTo>
                  <a:pt x="318018" y="170182"/>
                </a:lnTo>
                <a:lnTo>
                  <a:pt x="319605" y="167697"/>
                </a:lnTo>
                <a:lnTo>
                  <a:pt x="321616" y="166041"/>
                </a:lnTo>
                <a:lnTo>
                  <a:pt x="322957" y="163984"/>
                </a:lnTo>
                <a:lnTo>
                  <a:pt x="325533" y="154595"/>
                </a:lnTo>
                <a:lnTo>
                  <a:pt x="325629" y="161575"/>
                </a:lnTo>
                <a:lnTo>
                  <a:pt x="330186" y="171488"/>
                </a:lnTo>
                <a:lnTo>
                  <a:pt x="332422" y="178687"/>
                </a:lnTo>
                <a:lnTo>
                  <a:pt x="334368" y="186013"/>
                </a:lnTo>
                <a:lnTo>
                  <a:pt x="338408" y="195620"/>
                </a:lnTo>
                <a:lnTo>
                  <a:pt x="343379" y="206239"/>
                </a:lnTo>
                <a:lnTo>
                  <a:pt x="354331" y="228579"/>
                </a:lnTo>
                <a:lnTo>
                  <a:pt x="356196" y="235203"/>
                </a:lnTo>
                <a:lnTo>
                  <a:pt x="357441" y="242477"/>
                </a:lnTo>
                <a:lnTo>
                  <a:pt x="358270" y="250184"/>
                </a:lnTo>
                <a:lnTo>
                  <a:pt x="360727" y="257227"/>
                </a:lnTo>
                <a:lnTo>
                  <a:pt x="364271" y="263827"/>
                </a:lnTo>
                <a:lnTo>
                  <a:pt x="368538" y="270133"/>
                </a:lnTo>
                <a:lnTo>
                  <a:pt x="378360" y="279678"/>
                </a:lnTo>
                <a:lnTo>
                  <a:pt x="383646" y="283557"/>
                </a:lnTo>
                <a:lnTo>
                  <a:pt x="392059" y="292947"/>
                </a:lnTo>
                <a:lnTo>
                  <a:pt x="395637" y="298118"/>
                </a:lnTo>
                <a:lnTo>
                  <a:pt x="398974" y="301566"/>
                </a:lnTo>
                <a:lnTo>
                  <a:pt x="402151" y="303864"/>
                </a:lnTo>
                <a:lnTo>
                  <a:pt x="418645" y="312103"/>
                </a:lnTo>
                <a:lnTo>
                  <a:pt x="426665" y="314842"/>
                </a:lnTo>
                <a:lnTo>
                  <a:pt x="439574" y="316600"/>
                </a:lnTo>
                <a:lnTo>
                  <a:pt x="448402" y="316905"/>
                </a:lnTo>
                <a:lnTo>
                  <a:pt x="451296" y="315995"/>
                </a:lnTo>
                <a:lnTo>
                  <a:pt x="457052" y="312444"/>
                </a:lnTo>
                <a:lnTo>
                  <a:pt x="468507" y="302403"/>
                </a:lnTo>
                <a:lnTo>
                  <a:pt x="474226" y="296879"/>
                </a:lnTo>
                <a:lnTo>
                  <a:pt x="479942" y="288708"/>
                </a:lnTo>
                <a:lnTo>
                  <a:pt x="482800" y="283862"/>
                </a:lnTo>
                <a:lnTo>
                  <a:pt x="485975" y="273398"/>
                </a:lnTo>
                <a:lnTo>
                  <a:pt x="486822" y="267940"/>
                </a:lnTo>
                <a:lnTo>
                  <a:pt x="488340" y="262397"/>
                </a:lnTo>
                <a:lnTo>
                  <a:pt x="490303" y="256797"/>
                </a:lnTo>
                <a:lnTo>
                  <a:pt x="494073" y="246446"/>
                </a:lnTo>
                <a:lnTo>
                  <a:pt x="495748" y="238671"/>
                </a:lnTo>
                <a:lnTo>
                  <a:pt x="493952" y="229501"/>
                </a:lnTo>
                <a:lnTo>
                  <a:pt x="489980" y="219075"/>
                </a:lnTo>
                <a:lnTo>
                  <a:pt x="487587" y="213627"/>
                </a:lnTo>
                <a:lnTo>
                  <a:pt x="482387" y="202495"/>
                </a:lnTo>
                <a:lnTo>
                  <a:pt x="476902" y="191197"/>
                </a:lnTo>
                <a:lnTo>
                  <a:pt x="473153" y="186470"/>
                </a:lnTo>
                <a:lnTo>
                  <a:pt x="463908" y="178678"/>
                </a:lnTo>
                <a:lnTo>
                  <a:pt x="453449" y="172039"/>
                </a:lnTo>
                <a:lnTo>
                  <a:pt x="442450" y="165914"/>
                </a:lnTo>
                <a:lnTo>
                  <a:pt x="431213" y="160016"/>
                </a:lnTo>
                <a:lnTo>
                  <a:pt x="419868" y="156760"/>
                </a:lnTo>
                <a:lnTo>
                  <a:pt x="408475" y="155313"/>
                </a:lnTo>
                <a:lnTo>
                  <a:pt x="397061" y="154670"/>
                </a:lnTo>
                <a:lnTo>
                  <a:pt x="385640" y="154384"/>
                </a:lnTo>
                <a:lnTo>
                  <a:pt x="325638" y="15415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259"/>
          <p:cNvSpPr/>
          <p:nvPr/>
        </p:nvSpPr>
        <p:spPr>
          <a:xfrm>
            <a:off x="7383780" y="2014572"/>
            <a:ext cx="462132" cy="248524"/>
          </a:xfrm>
          <a:custGeom>
            <a:avLst/>
            <a:gdLst/>
            <a:ahLst/>
            <a:cxnLst/>
            <a:rect l="0" t="0" r="0" b="0"/>
            <a:pathLst>
              <a:path w="462132" h="248524">
                <a:moveTo>
                  <a:pt x="0" y="102835"/>
                </a:moveTo>
                <a:lnTo>
                  <a:pt x="48253" y="102835"/>
                </a:lnTo>
                <a:lnTo>
                  <a:pt x="59863" y="100295"/>
                </a:lnTo>
                <a:lnTo>
                  <a:pt x="87389" y="90903"/>
                </a:lnTo>
                <a:lnTo>
                  <a:pt x="101070" y="85467"/>
                </a:lnTo>
                <a:lnTo>
                  <a:pt x="114453" y="79876"/>
                </a:lnTo>
                <a:lnTo>
                  <a:pt x="129925" y="74216"/>
                </a:lnTo>
                <a:lnTo>
                  <a:pt x="143786" y="68526"/>
                </a:lnTo>
                <a:lnTo>
                  <a:pt x="155345" y="62821"/>
                </a:lnTo>
                <a:lnTo>
                  <a:pt x="168159" y="54255"/>
                </a:lnTo>
                <a:lnTo>
                  <a:pt x="178242" y="48541"/>
                </a:lnTo>
                <a:lnTo>
                  <a:pt x="181693" y="45684"/>
                </a:lnTo>
                <a:lnTo>
                  <a:pt x="183994" y="42827"/>
                </a:lnTo>
                <a:lnTo>
                  <a:pt x="187502" y="37112"/>
                </a:lnTo>
                <a:lnTo>
                  <a:pt x="192237" y="31397"/>
                </a:lnTo>
                <a:lnTo>
                  <a:pt x="197516" y="25683"/>
                </a:lnTo>
                <a:lnTo>
                  <a:pt x="200257" y="22825"/>
                </a:lnTo>
                <a:lnTo>
                  <a:pt x="201132" y="19967"/>
                </a:lnTo>
                <a:lnTo>
                  <a:pt x="200764" y="17110"/>
                </a:lnTo>
                <a:lnTo>
                  <a:pt x="197878" y="10231"/>
                </a:lnTo>
                <a:lnTo>
                  <a:pt x="197308" y="2981"/>
                </a:lnTo>
                <a:lnTo>
                  <a:pt x="197230" y="1305"/>
                </a:lnTo>
                <a:lnTo>
                  <a:pt x="196256" y="859"/>
                </a:lnTo>
                <a:lnTo>
                  <a:pt x="190335" y="230"/>
                </a:lnTo>
                <a:lnTo>
                  <a:pt x="177018" y="0"/>
                </a:lnTo>
                <a:lnTo>
                  <a:pt x="174209" y="941"/>
                </a:lnTo>
                <a:lnTo>
                  <a:pt x="168548" y="4526"/>
                </a:lnTo>
                <a:lnTo>
                  <a:pt x="160006" y="11900"/>
                </a:lnTo>
                <a:lnTo>
                  <a:pt x="157154" y="15542"/>
                </a:lnTo>
                <a:lnTo>
                  <a:pt x="154299" y="19874"/>
                </a:lnTo>
                <a:lnTo>
                  <a:pt x="151443" y="24668"/>
                </a:lnTo>
                <a:lnTo>
                  <a:pt x="149540" y="28816"/>
                </a:lnTo>
                <a:lnTo>
                  <a:pt x="147424" y="35965"/>
                </a:lnTo>
                <a:lnTo>
                  <a:pt x="145908" y="40158"/>
                </a:lnTo>
                <a:lnTo>
                  <a:pt x="143945" y="44858"/>
                </a:lnTo>
                <a:lnTo>
                  <a:pt x="141683" y="49896"/>
                </a:lnTo>
                <a:lnTo>
                  <a:pt x="140175" y="55160"/>
                </a:lnTo>
                <a:lnTo>
                  <a:pt x="139170" y="60574"/>
                </a:lnTo>
                <a:lnTo>
                  <a:pt x="138500" y="66089"/>
                </a:lnTo>
                <a:lnTo>
                  <a:pt x="138053" y="72622"/>
                </a:lnTo>
                <a:lnTo>
                  <a:pt x="137756" y="79836"/>
                </a:lnTo>
                <a:lnTo>
                  <a:pt x="137336" y="101100"/>
                </a:lnTo>
                <a:lnTo>
                  <a:pt x="137277" y="107394"/>
                </a:lnTo>
                <a:lnTo>
                  <a:pt x="138191" y="113494"/>
                </a:lnTo>
                <a:lnTo>
                  <a:pt x="139752" y="119466"/>
                </a:lnTo>
                <a:lnTo>
                  <a:pt x="141745" y="125353"/>
                </a:lnTo>
                <a:lnTo>
                  <a:pt x="143074" y="131182"/>
                </a:lnTo>
                <a:lnTo>
                  <a:pt x="143960" y="136973"/>
                </a:lnTo>
                <a:lnTo>
                  <a:pt x="144551" y="142738"/>
                </a:lnTo>
                <a:lnTo>
                  <a:pt x="145897" y="148487"/>
                </a:lnTo>
                <a:lnTo>
                  <a:pt x="147747" y="154225"/>
                </a:lnTo>
                <a:lnTo>
                  <a:pt x="149933" y="159955"/>
                </a:lnTo>
                <a:lnTo>
                  <a:pt x="152342" y="165680"/>
                </a:lnTo>
                <a:lnTo>
                  <a:pt x="154901" y="171402"/>
                </a:lnTo>
                <a:lnTo>
                  <a:pt x="157560" y="177121"/>
                </a:lnTo>
                <a:lnTo>
                  <a:pt x="160285" y="181887"/>
                </a:lnTo>
                <a:lnTo>
                  <a:pt x="163054" y="186016"/>
                </a:lnTo>
                <a:lnTo>
                  <a:pt x="165852" y="189722"/>
                </a:lnTo>
                <a:lnTo>
                  <a:pt x="169623" y="192192"/>
                </a:lnTo>
                <a:lnTo>
                  <a:pt x="183079" y="196621"/>
                </a:lnTo>
                <a:lnTo>
                  <a:pt x="190271" y="201033"/>
                </a:lnTo>
                <a:lnTo>
                  <a:pt x="199182" y="203629"/>
                </a:lnTo>
                <a:lnTo>
                  <a:pt x="204225" y="204321"/>
                </a:lnTo>
                <a:lnTo>
                  <a:pt x="208540" y="203829"/>
                </a:lnTo>
                <a:lnTo>
                  <a:pt x="212369" y="202550"/>
                </a:lnTo>
                <a:lnTo>
                  <a:pt x="215874" y="200744"/>
                </a:lnTo>
                <a:lnTo>
                  <a:pt x="224849" y="198738"/>
                </a:lnTo>
                <a:lnTo>
                  <a:pt x="235188" y="196893"/>
                </a:lnTo>
                <a:lnTo>
                  <a:pt x="246133" y="192899"/>
                </a:lnTo>
                <a:lnTo>
                  <a:pt x="257347" y="187948"/>
                </a:lnTo>
                <a:lnTo>
                  <a:pt x="268681" y="181621"/>
                </a:lnTo>
                <a:lnTo>
                  <a:pt x="274371" y="177266"/>
                </a:lnTo>
                <a:lnTo>
                  <a:pt x="280069" y="172458"/>
                </a:lnTo>
                <a:lnTo>
                  <a:pt x="284820" y="167348"/>
                </a:lnTo>
                <a:lnTo>
                  <a:pt x="288940" y="162036"/>
                </a:lnTo>
                <a:lnTo>
                  <a:pt x="292639" y="156590"/>
                </a:lnTo>
                <a:lnTo>
                  <a:pt x="297010" y="151054"/>
                </a:lnTo>
                <a:lnTo>
                  <a:pt x="301829" y="145459"/>
                </a:lnTo>
                <a:lnTo>
                  <a:pt x="306947" y="139823"/>
                </a:lnTo>
                <a:lnTo>
                  <a:pt x="310358" y="135114"/>
                </a:lnTo>
                <a:lnTo>
                  <a:pt x="312633" y="131022"/>
                </a:lnTo>
                <a:lnTo>
                  <a:pt x="314150" y="127341"/>
                </a:lnTo>
                <a:lnTo>
                  <a:pt x="316113" y="122982"/>
                </a:lnTo>
                <a:lnTo>
                  <a:pt x="320834" y="113059"/>
                </a:lnTo>
                <a:lnTo>
                  <a:pt x="328848" y="96763"/>
                </a:lnTo>
                <a:lnTo>
                  <a:pt x="330674" y="92119"/>
                </a:lnTo>
                <a:lnTo>
                  <a:pt x="332704" y="84420"/>
                </a:lnTo>
                <a:lnTo>
                  <a:pt x="333245" y="80081"/>
                </a:lnTo>
                <a:lnTo>
                  <a:pt x="333606" y="75283"/>
                </a:lnTo>
                <a:lnTo>
                  <a:pt x="334007" y="65825"/>
                </a:lnTo>
                <a:lnTo>
                  <a:pt x="334232" y="55145"/>
                </a:lnTo>
                <a:lnTo>
                  <a:pt x="334327" y="25832"/>
                </a:lnTo>
                <a:lnTo>
                  <a:pt x="338878" y="25727"/>
                </a:lnTo>
                <a:lnTo>
                  <a:pt x="340219" y="26665"/>
                </a:lnTo>
                <a:lnTo>
                  <a:pt x="341112" y="28242"/>
                </a:lnTo>
                <a:lnTo>
                  <a:pt x="341708" y="30246"/>
                </a:lnTo>
                <a:lnTo>
                  <a:pt x="344911" y="35013"/>
                </a:lnTo>
                <a:lnTo>
                  <a:pt x="349509" y="40307"/>
                </a:lnTo>
                <a:lnTo>
                  <a:pt x="354727" y="45835"/>
                </a:lnTo>
                <a:lnTo>
                  <a:pt x="358405" y="47690"/>
                </a:lnTo>
                <a:lnTo>
                  <a:pt x="367571" y="49751"/>
                </a:lnTo>
                <a:lnTo>
                  <a:pt x="371730" y="52206"/>
                </a:lnTo>
                <a:lnTo>
                  <a:pt x="375454" y="55747"/>
                </a:lnTo>
                <a:lnTo>
                  <a:pt x="378891" y="60013"/>
                </a:lnTo>
                <a:lnTo>
                  <a:pt x="383087" y="64762"/>
                </a:lnTo>
                <a:lnTo>
                  <a:pt x="392828" y="75119"/>
                </a:lnTo>
                <a:lnTo>
                  <a:pt x="409022" y="91659"/>
                </a:lnTo>
                <a:lnTo>
                  <a:pt x="413651" y="97290"/>
                </a:lnTo>
                <a:lnTo>
                  <a:pt x="417690" y="102948"/>
                </a:lnTo>
                <a:lnTo>
                  <a:pt x="421335" y="108625"/>
                </a:lnTo>
                <a:lnTo>
                  <a:pt x="425670" y="114315"/>
                </a:lnTo>
                <a:lnTo>
                  <a:pt x="430465" y="120013"/>
                </a:lnTo>
                <a:lnTo>
                  <a:pt x="435566" y="125717"/>
                </a:lnTo>
                <a:lnTo>
                  <a:pt x="438967" y="131425"/>
                </a:lnTo>
                <a:lnTo>
                  <a:pt x="441235" y="137135"/>
                </a:lnTo>
                <a:lnTo>
                  <a:pt x="442746" y="142847"/>
                </a:lnTo>
                <a:lnTo>
                  <a:pt x="445659" y="148559"/>
                </a:lnTo>
                <a:lnTo>
                  <a:pt x="449506" y="154273"/>
                </a:lnTo>
                <a:lnTo>
                  <a:pt x="453976" y="159987"/>
                </a:lnTo>
                <a:lnTo>
                  <a:pt x="456955" y="165701"/>
                </a:lnTo>
                <a:lnTo>
                  <a:pt x="458942" y="171416"/>
                </a:lnTo>
                <a:lnTo>
                  <a:pt x="460266" y="177131"/>
                </a:lnTo>
                <a:lnTo>
                  <a:pt x="461149" y="181893"/>
                </a:lnTo>
                <a:lnTo>
                  <a:pt x="461738" y="186020"/>
                </a:lnTo>
                <a:lnTo>
                  <a:pt x="462131" y="189725"/>
                </a:lnTo>
                <a:lnTo>
                  <a:pt x="461439" y="194099"/>
                </a:lnTo>
                <a:lnTo>
                  <a:pt x="460026" y="198920"/>
                </a:lnTo>
                <a:lnTo>
                  <a:pt x="458132" y="204039"/>
                </a:lnTo>
                <a:lnTo>
                  <a:pt x="455916" y="208405"/>
                </a:lnTo>
                <a:lnTo>
                  <a:pt x="450914" y="215795"/>
                </a:lnTo>
                <a:lnTo>
                  <a:pt x="445516" y="222254"/>
                </a:lnTo>
                <a:lnTo>
                  <a:pt x="439942" y="228300"/>
                </a:lnTo>
                <a:lnTo>
                  <a:pt x="434290" y="234162"/>
                </a:lnTo>
                <a:lnTo>
                  <a:pt x="426062" y="239943"/>
                </a:lnTo>
                <a:lnTo>
                  <a:pt x="421201" y="242818"/>
                </a:lnTo>
                <a:lnTo>
                  <a:pt x="410720" y="246012"/>
                </a:lnTo>
                <a:lnTo>
                  <a:pt x="396650" y="247811"/>
                </a:lnTo>
                <a:lnTo>
                  <a:pt x="383908" y="248343"/>
                </a:lnTo>
                <a:lnTo>
                  <a:pt x="367087" y="248523"/>
                </a:lnTo>
                <a:lnTo>
                  <a:pt x="358094" y="246008"/>
                </a:lnTo>
                <a:lnTo>
                  <a:pt x="348700" y="241715"/>
                </a:lnTo>
                <a:lnTo>
                  <a:pt x="341350" y="236632"/>
                </a:lnTo>
                <a:lnTo>
                  <a:pt x="339009" y="233943"/>
                </a:lnTo>
                <a:lnTo>
                  <a:pt x="337448" y="231198"/>
                </a:lnTo>
                <a:lnTo>
                  <a:pt x="336409" y="228415"/>
                </a:lnTo>
                <a:lnTo>
                  <a:pt x="334762" y="226560"/>
                </a:lnTo>
                <a:lnTo>
                  <a:pt x="332712" y="225324"/>
                </a:lnTo>
                <a:lnTo>
                  <a:pt x="325754" y="2228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260"/>
          <p:cNvSpPr/>
          <p:nvPr/>
        </p:nvSpPr>
        <p:spPr>
          <a:xfrm>
            <a:off x="7812405" y="2048827"/>
            <a:ext cx="274321" cy="162480"/>
          </a:xfrm>
          <a:custGeom>
            <a:avLst/>
            <a:gdLst/>
            <a:ahLst/>
            <a:cxnLst/>
            <a:rect l="0" t="0" r="0" b="0"/>
            <a:pathLst>
              <a:path w="274321" h="162480">
                <a:moveTo>
                  <a:pt x="0" y="0"/>
                </a:moveTo>
                <a:lnTo>
                  <a:pt x="13092" y="0"/>
                </a:lnTo>
                <a:lnTo>
                  <a:pt x="14443" y="953"/>
                </a:lnTo>
                <a:lnTo>
                  <a:pt x="15344" y="2540"/>
                </a:lnTo>
                <a:lnTo>
                  <a:pt x="15945" y="4551"/>
                </a:lnTo>
                <a:lnTo>
                  <a:pt x="19151" y="9325"/>
                </a:lnTo>
                <a:lnTo>
                  <a:pt x="21340" y="11932"/>
                </a:lnTo>
                <a:lnTo>
                  <a:pt x="23751" y="15575"/>
                </a:lnTo>
                <a:lnTo>
                  <a:pt x="26311" y="19908"/>
                </a:lnTo>
                <a:lnTo>
                  <a:pt x="28971" y="24702"/>
                </a:lnTo>
                <a:lnTo>
                  <a:pt x="34466" y="35109"/>
                </a:lnTo>
                <a:lnTo>
                  <a:pt x="37264" y="40551"/>
                </a:lnTo>
                <a:lnTo>
                  <a:pt x="40083" y="45132"/>
                </a:lnTo>
                <a:lnTo>
                  <a:pt x="42914" y="49138"/>
                </a:lnTo>
                <a:lnTo>
                  <a:pt x="45754" y="52761"/>
                </a:lnTo>
                <a:lnTo>
                  <a:pt x="48600" y="57082"/>
                </a:lnTo>
                <a:lnTo>
                  <a:pt x="51450" y="61867"/>
                </a:lnTo>
                <a:lnTo>
                  <a:pt x="54303" y="66962"/>
                </a:lnTo>
                <a:lnTo>
                  <a:pt x="60012" y="77704"/>
                </a:lnTo>
                <a:lnTo>
                  <a:pt x="80010" y="117190"/>
                </a:lnTo>
                <a:lnTo>
                  <a:pt x="81916" y="121942"/>
                </a:lnTo>
                <a:lnTo>
                  <a:pt x="83185" y="126062"/>
                </a:lnTo>
                <a:lnTo>
                  <a:pt x="84031" y="129761"/>
                </a:lnTo>
                <a:lnTo>
                  <a:pt x="85549" y="133180"/>
                </a:lnTo>
                <a:lnTo>
                  <a:pt x="87512" y="136412"/>
                </a:lnTo>
                <a:lnTo>
                  <a:pt x="89774" y="139519"/>
                </a:lnTo>
                <a:lnTo>
                  <a:pt x="91281" y="142542"/>
                </a:lnTo>
                <a:lnTo>
                  <a:pt x="92286" y="145511"/>
                </a:lnTo>
                <a:lnTo>
                  <a:pt x="93900" y="152568"/>
                </a:lnTo>
                <a:lnTo>
                  <a:pt x="94121" y="156073"/>
                </a:lnTo>
                <a:lnTo>
                  <a:pt x="94179" y="158341"/>
                </a:lnTo>
                <a:lnTo>
                  <a:pt x="95171" y="159853"/>
                </a:lnTo>
                <a:lnTo>
                  <a:pt x="96785" y="160862"/>
                </a:lnTo>
                <a:lnTo>
                  <a:pt x="101668" y="162479"/>
                </a:lnTo>
                <a:lnTo>
                  <a:pt x="102068" y="161659"/>
                </a:lnTo>
                <a:lnTo>
                  <a:pt x="102632" y="156908"/>
                </a:lnTo>
                <a:lnTo>
                  <a:pt x="102764" y="155462"/>
                </a:lnTo>
                <a:lnTo>
                  <a:pt x="100283" y="152279"/>
                </a:lnTo>
                <a:lnTo>
                  <a:pt x="98287" y="150097"/>
                </a:lnTo>
                <a:lnTo>
                  <a:pt x="96957" y="147690"/>
                </a:lnTo>
                <a:lnTo>
                  <a:pt x="96071" y="145132"/>
                </a:lnTo>
                <a:lnTo>
                  <a:pt x="95479" y="142475"/>
                </a:lnTo>
                <a:lnTo>
                  <a:pt x="94133" y="138798"/>
                </a:lnTo>
                <a:lnTo>
                  <a:pt x="92283" y="134442"/>
                </a:lnTo>
                <a:lnTo>
                  <a:pt x="90097" y="129633"/>
                </a:lnTo>
                <a:lnTo>
                  <a:pt x="88639" y="124522"/>
                </a:lnTo>
                <a:lnTo>
                  <a:pt x="87668" y="119210"/>
                </a:lnTo>
                <a:lnTo>
                  <a:pt x="87020" y="113763"/>
                </a:lnTo>
                <a:lnTo>
                  <a:pt x="86588" y="109180"/>
                </a:lnTo>
                <a:lnTo>
                  <a:pt x="86300" y="105171"/>
                </a:lnTo>
                <a:lnTo>
                  <a:pt x="86109" y="101547"/>
                </a:lnTo>
                <a:lnTo>
                  <a:pt x="85895" y="92439"/>
                </a:lnTo>
                <a:lnTo>
                  <a:pt x="85839" y="87344"/>
                </a:lnTo>
                <a:lnTo>
                  <a:pt x="86753" y="82042"/>
                </a:lnTo>
                <a:lnTo>
                  <a:pt x="88315" y="76602"/>
                </a:lnTo>
                <a:lnTo>
                  <a:pt x="90309" y="71071"/>
                </a:lnTo>
                <a:lnTo>
                  <a:pt x="92591" y="65478"/>
                </a:lnTo>
                <a:lnTo>
                  <a:pt x="95065" y="59844"/>
                </a:lnTo>
                <a:lnTo>
                  <a:pt x="100353" y="48505"/>
                </a:lnTo>
                <a:lnTo>
                  <a:pt x="105879" y="37115"/>
                </a:lnTo>
                <a:lnTo>
                  <a:pt x="109638" y="32363"/>
                </a:lnTo>
                <a:lnTo>
                  <a:pt x="114049" y="28243"/>
                </a:lnTo>
                <a:lnTo>
                  <a:pt x="118895" y="24544"/>
                </a:lnTo>
                <a:lnTo>
                  <a:pt x="124031" y="21125"/>
                </a:lnTo>
                <a:lnTo>
                  <a:pt x="129359" y="17893"/>
                </a:lnTo>
                <a:lnTo>
                  <a:pt x="134818" y="14786"/>
                </a:lnTo>
                <a:lnTo>
                  <a:pt x="145961" y="8794"/>
                </a:lnTo>
                <a:lnTo>
                  <a:pt x="151599" y="5863"/>
                </a:lnTo>
                <a:lnTo>
                  <a:pt x="157264" y="3909"/>
                </a:lnTo>
                <a:lnTo>
                  <a:pt x="162945" y="2606"/>
                </a:lnTo>
                <a:lnTo>
                  <a:pt x="168638" y="1737"/>
                </a:lnTo>
                <a:lnTo>
                  <a:pt x="173385" y="1158"/>
                </a:lnTo>
                <a:lnTo>
                  <a:pt x="181200" y="515"/>
                </a:lnTo>
                <a:lnTo>
                  <a:pt x="184617" y="1296"/>
                </a:lnTo>
                <a:lnTo>
                  <a:pt x="190954" y="4703"/>
                </a:lnTo>
                <a:lnTo>
                  <a:pt x="196946" y="9393"/>
                </a:lnTo>
                <a:lnTo>
                  <a:pt x="199878" y="11977"/>
                </a:lnTo>
                <a:lnTo>
                  <a:pt x="203737" y="14652"/>
                </a:lnTo>
                <a:lnTo>
                  <a:pt x="208214" y="17388"/>
                </a:lnTo>
                <a:lnTo>
                  <a:pt x="213105" y="20165"/>
                </a:lnTo>
                <a:lnTo>
                  <a:pt x="217316" y="23921"/>
                </a:lnTo>
                <a:lnTo>
                  <a:pt x="221077" y="28330"/>
                </a:lnTo>
                <a:lnTo>
                  <a:pt x="224538" y="33174"/>
                </a:lnTo>
                <a:lnTo>
                  <a:pt x="227797" y="38308"/>
                </a:lnTo>
                <a:lnTo>
                  <a:pt x="230922" y="43636"/>
                </a:lnTo>
                <a:lnTo>
                  <a:pt x="233958" y="49093"/>
                </a:lnTo>
                <a:lnTo>
                  <a:pt x="239871" y="60237"/>
                </a:lnTo>
                <a:lnTo>
                  <a:pt x="260023" y="100026"/>
                </a:lnTo>
                <a:lnTo>
                  <a:pt x="261930" y="104784"/>
                </a:lnTo>
                <a:lnTo>
                  <a:pt x="263203" y="108909"/>
                </a:lnTo>
                <a:lnTo>
                  <a:pt x="264050" y="112611"/>
                </a:lnTo>
                <a:lnTo>
                  <a:pt x="265569" y="116031"/>
                </a:lnTo>
                <a:lnTo>
                  <a:pt x="267533" y="119264"/>
                </a:lnTo>
                <a:lnTo>
                  <a:pt x="269796" y="122372"/>
                </a:lnTo>
                <a:lnTo>
                  <a:pt x="271303" y="126349"/>
                </a:lnTo>
                <a:lnTo>
                  <a:pt x="272310" y="130905"/>
                </a:lnTo>
                <a:lnTo>
                  <a:pt x="273922" y="142804"/>
                </a:lnTo>
                <a:lnTo>
                  <a:pt x="274143" y="146971"/>
                </a:lnTo>
                <a:lnTo>
                  <a:pt x="274285" y="152856"/>
                </a:lnTo>
                <a:lnTo>
                  <a:pt x="274313" y="158958"/>
                </a:lnTo>
                <a:lnTo>
                  <a:pt x="274320" y="14573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261"/>
          <p:cNvSpPr/>
          <p:nvPr/>
        </p:nvSpPr>
        <p:spPr>
          <a:xfrm>
            <a:off x="8121015" y="1988820"/>
            <a:ext cx="42863" cy="94298"/>
          </a:xfrm>
          <a:custGeom>
            <a:avLst/>
            <a:gdLst/>
            <a:ahLst/>
            <a:cxnLst/>
            <a:rect l="0" t="0" r="0" b="0"/>
            <a:pathLst>
              <a:path w="42863" h="94298">
                <a:moveTo>
                  <a:pt x="0" y="0"/>
                </a:moveTo>
                <a:lnTo>
                  <a:pt x="0" y="8219"/>
                </a:lnTo>
                <a:lnTo>
                  <a:pt x="952" y="9289"/>
                </a:lnTo>
                <a:lnTo>
                  <a:pt x="4551" y="13018"/>
                </a:lnTo>
                <a:lnTo>
                  <a:pt x="5891" y="15346"/>
                </a:lnTo>
                <a:lnTo>
                  <a:pt x="6785" y="17851"/>
                </a:lnTo>
                <a:lnTo>
                  <a:pt x="7381" y="20473"/>
                </a:lnTo>
                <a:lnTo>
                  <a:pt x="8730" y="23173"/>
                </a:lnTo>
                <a:lnTo>
                  <a:pt x="10582" y="25926"/>
                </a:lnTo>
                <a:lnTo>
                  <a:pt x="12770" y="28714"/>
                </a:lnTo>
                <a:lnTo>
                  <a:pt x="15182" y="32478"/>
                </a:lnTo>
                <a:lnTo>
                  <a:pt x="17741" y="36892"/>
                </a:lnTo>
                <a:lnTo>
                  <a:pt x="20400" y="41739"/>
                </a:lnTo>
                <a:lnTo>
                  <a:pt x="22172" y="45923"/>
                </a:lnTo>
                <a:lnTo>
                  <a:pt x="23354" y="49666"/>
                </a:lnTo>
                <a:lnTo>
                  <a:pt x="24141" y="53113"/>
                </a:lnTo>
                <a:lnTo>
                  <a:pt x="25619" y="57316"/>
                </a:lnTo>
                <a:lnTo>
                  <a:pt x="27557" y="62023"/>
                </a:lnTo>
                <a:lnTo>
                  <a:pt x="29801" y="67066"/>
                </a:lnTo>
                <a:lnTo>
                  <a:pt x="31298" y="71380"/>
                </a:lnTo>
                <a:lnTo>
                  <a:pt x="32295" y="75210"/>
                </a:lnTo>
                <a:lnTo>
                  <a:pt x="32960" y="78714"/>
                </a:lnTo>
                <a:lnTo>
                  <a:pt x="34356" y="81051"/>
                </a:lnTo>
                <a:lnTo>
                  <a:pt x="36238" y="82609"/>
                </a:lnTo>
                <a:lnTo>
                  <a:pt x="38446" y="83647"/>
                </a:lnTo>
                <a:lnTo>
                  <a:pt x="39918" y="85292"/>
                </a:lnTo>
                <a:lnTo>
                  <a:pt x="40900" y="87341"/>
                </a:lnTo>
                <a:lnTo>
                  <a:pt x="42862" y="9429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62"/>
          <p:cNvSpPr/>
          <p:nvPr/>
        </p:nvSpPr>
        <p:spPr>
          <a:xfrm>
            <a:off x="8266747" y="1860232"/>
            <a:ext cx="85726" cy="368218"/>
          </a:xfrm>
          <a:custGeom>
            <a:avLst/>
            <a:gdLst/>
            <a:ahLst/>
            <a:cxnLst/>
            <a:rect l="0" t="0" r="0" b="0"/>
            <a:pathLst>
              <a:path w="85726" h="368218">
                <a:moveTo>
                  <a:pt x="0" y="0"/>
                </a:moveTo>
                <a:lnTo>
                  <a:pt x="7382" y="7381"/>
                </a:lnTo>
                <a:lnTo>
                  <a:pt x="8043" y="10583"/>
                </a:lnTo>
                <a:lnTo>
                  <a:pt x="8219" y="12770"/>
                </a:lnTo>
                <a:lnTo>
                  <a:pt x="9289" y="16134"/>
                </a:lnTo>
                <a:lnTo>
                  <a:pt x="10957" y="20281"/>
                </a:lnTo>
                <a:lnTo>
                  <a:pt x="13019" y="24950"/>
                </a:lnTo>
                <a:lnTo>
                  <a:pt x="15311" y="35219"/>
                </a:lnTo>
                <a:lnTo>
                  <a:pt x="17283" y="46133"/>
                </a:lnTo>
                <a:lnTo>
                  <a:pt x="19141" y="51710"/>
                </a:lnTo>
                <a:lnTo>
                  <a:pt x="21334" y="57334"/>
                </a:lnTo>
                <a:lnTo>
                  <a:pt x="22795" y="63940"/>
                </a:lnTo>
                <a:lnTo>
                  <a:pt x="23769" y="71202"/>
                </a:lnTo>
                <a:lnTo>
                  <a:pt x="24419" y="78900"/>
                </a:lnTo>
                <a:lnTo>
                  <a:pt x="24852" y="86890"/>
                </a:lnTo>
                <a:lnTo>
                  <a:pt x="25333" y="103388"/>
                </a:lnTo>
                <a:lnTo>
                  <a:pt x="26414" y="111788"/>
                </a:lnTo>
                <a:lnTo>
                  <a:pt x="28087" y="120245"/>
                </a:lnTo>
                <a:lnTo>
                  <a:pt x="30155" y="128741"/>
                </a:lnTo>
                <a:lnTo>
                  <a:pt x="32486" y="137262"/>
                </a:lnTo>
                <a:lnTo>
                  <a:pt x="37615" y="154350"/>
                </a:lnTo>
                <a:lnTo>
                  <a:pt x="45858" y="180036"/>
                </a:lnTo>
                <a:lnTo>
                  <a:pt x="47718" y="188604"/>
                </a:lnTo>
                <a:lnTo>
                  <a:pt x="48957" y="197174"/>
                </a:lnTo>
                <a:lnTo>
                  <a:pt x="49783" y="205744"/>
                </a:lnTo>
                <a:lnTo>
                  <a:pt x="51287" y="214315"/>
                </a:lnTo>
                <a:lnTo>
                  <a:pt x="53242" y="222887"/>
                </a:lnTo>
                <a:lnTo>
                  <a:pt x="55496" y="231459"/>
                </a:lnTo>
                <a:lnTo>
                  <a:pt x="57952" y="240031"/>
                </a:lnTo>
                <a:lnTo>
                  <a:pt x="63221" y="257175"/>
                </a:lnTo>
                <a:lnTo>
                  <a:pt x="65961" y="264795"/>
                </a:lnTo>
                <a:lnTo>
                  <a:pt x="68739" y="271780"/>
                </a:lnTo>
                <a:lnTo>
                  <a:pt x="71543" y="278342"/>
                </a:lnTo>
                <a:lnTo>
                  <a:pt x="73412" y="284621"/>
                </a:lnTo>
                <a:lnTo>
                  <a:pt x="74660" y="290713"/>
                </a:lnTo>
                <a:lnTo>
                  <a:pt x="75491" y="296678"/>
                </a:lnTo>
                <a:lnTo>
                  <a:pt x="76997" y="302561"/>
                </a:lnTo>
                <a:lnTo>
                  <a:pt x="78955" y="308387"/>
                </a:lnTo>
                <a:lnTo>
                  <a:pt x="81212" y="314176"/>
                </a:lnTo>
                <a:lnTo>
                  <a:pt x="82716" y="319941"/>
                </a:lnTo>
                <a:lnTo>
                  <a:pt x="84388" y="331426"/>
                </a:lnTo>
                <a:lnTo>
                  <a:pt x="85130" y="340340"/>
                </a:lnTo>
                <a:lnTo>
                  <a:pt x="85549" y="350714"/>
                </a:lnTo>
                <a:lnTo>
                  <a:pt x="85709" y="361766"/>
                </a:lnTo>
                <a:lnTo>
                  <a:pt x="85724" y="368217"/>
                </a:lnTo>
                <a:lnTo>
                  <a:pt x="85725" y="363948"/>
                </a:lnTo>
                <a:lnTo>
                  <a:pt x="84773" y="362647"/>
                </a:lnTo>
                <a:lnTo>
                  <a:pt x="83185" y="361780"/>
                </a:lnTo>
                <a:lnTo>
                  <a:pt x="77153" y="36004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263"/>
          <p:cNvSpPr/>
          <p:nvPr/>
        </p:nvSpPr>
        <p:spPr>
          <a:xfrm>
            <a:off x="8232457" y="2057507"/>
            <a:ext cx="334131" cy="25608"/>
          </a:xfrm>
          <a:custGeom>
            <a:avLst/>
            <a:gdLst/>
            <a:ahLst/>
            <a:cxnLst/>
            <a:rect l="0" t="0" r="0" b="0"/>
            <a:pathLst>
              <a:path w="334131" h="25608">
                <a:moveTo>
                  <a:pt x="0" y="17038"/>
                </a:moveTo>
                <a:lnTo>
                  <a:pt x="0" y="24419"/>
                </a:lnTo>
                <a:lnTo>
                  <a:pt x="5081" y="25080"/>
                </a:lnTo>
                <a:lnTo>
                  <a:pt x="12735" y="25375"/>
                </a:lnTo>
                <a:lnTo>
                  <a:pt x="19312" y="25505"/>
                </a:lnTo>
                <a:lnTo>
                  <a:pt x="70404" y="25607"/>
                </a:lnTo>
                <a:lnTo>
                  <a:pt x="79320" y="24656"/>
                </a:lnTo>
                <a:lnTo>
                  <a:pt x="89076" y="23069"/>
                </a:lnTo>
                <a:lnTo>
                  <a:pt x="99388" y="21058"/>
                </a:lnTo>
                <a:lnTo>
                  <a:pt x="111027" y="19718"/>
                </a:lnTo>
                <a:lnTo>
                  <a:pt x="123548" y="18825"/>
                </a:lnTo>
                <a:lnTo>
                  <a:pt x="136658" y="18229"/>
                </a:lnTo>
                <a:lnTo>
                  <a:pt x="149208" y="16879"/>
                </a:lnTo>
                <a:lnTo>
                  <a:pt x="161384" y="15027"/>
                </a:lnTo>
                <a:lnTo>
                  <a:pt x="173312" y="12840"/>
                </a:lnTo>
                <a:lnTo>
                  <a:pt x="185074" y="11382"/>
                </a:lnTo>
                <a:lnTo>
                  <a:pt x="196725" y="10409"/>
                </a:lnTo>
                <a:lnTo>
                  <a:pt x="208302" y="9761"/>
                </a:lnTo>
                <a:lnTo>
                  <a:pt x="231327" y="9041"/>
                </a:lnTo>
                <a:lnTo>
                  <a:pt x="242800" y="8849"/>
                </a:lnTo>
                <a:lnTo>
                  <a:pt x="253307" y="7769"/>
                </a:lnTo>
                <a:lnTo>
                  <a:pt x="263169" y="6096"/>
                </a:lnTo>
                <a:lnTo>
                  <a:pt x="272601" y="4028"/>
                </a:lnTo>
                <a:lnTo>
                  <a:pt x="280794" y="2650"/>
                </a:lnTo>
                <a:lnTo>
                  <a:pt x="288161" y="1731"/>
                </a:lnTo>
                <a:lnTo>
                  <a:pt x="294978" y="1118"/>
                </a:lnTo>
                <a:lnTo>
                  <a:pt x="301426" y="710"/>
                </a:lnTo>
                <a:lnTo>
                  <a:pt x="313673" y="256"/>
                </a:lnTo>
                <a:lnTo>
                  <a:pt x="326726" y="0"/>
                </a:lnTo>
                <a:lnTo>
                  <a:pt x="329259" y="917"/>
                </a:lnTo>
                <a:lnTo>
                  <a:pt x="330949" y="2480"/>
                </a:lnTo>
                <a:lnTo>
                  <a:pt x="334130" y="8115"/>
                </a:lnTo>
                <a:lnTo>
                  <a:pt x="325755" y="846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264"/>
          <p:cNvSpPr/>
          <p:nvPr/>
        </p:nvSpPr>
        <p:spPr>
          <a:xfrm>
            <a:off x="6680834" y="2445008"/>
            <a:ext cx="454344" cy="263387"/>
          </a:xfrm>
          <a:custGeom>
            <a:avLst/>
            <a:gdLst/>
            <a:ahLst/>
            <a:cxnLst/>
            <a:rect l="0" t="0" r="0" b="0"/>
            <a:pathLst>
              <a:path w="454344" h="263387">
                <a:moveTo>
                  <a:pt x="0" y="41017"/>
                </a:moveTo>
                <a:lnTo>
                  <a:pt x="8220" y="41017"/>
                </a:lnTo>
                <a:lnTo>
                  <a:pt x="13020" y="45568"/>
                </a:lnTo>
                <a:lnTo>
                  <a:pt x="14395" y="48813"/>
                </a:lnTo>
                <a:lnTo>
                  <a:pt x="15312" y="52882"/>
                </a:lnTo>
                <a:lnTo>
                  <a:pt x="15923" y="57499"/>
                </a:lnTo>
                <a:lnTo>
                  <a:pt x="19142" y="65170"/>
                </a:lnTo>
                <a:lnTo>
                  <a:pt x="23748" y="72706"/>
                </a:lnTo>
                <a:lnTo>
                  <a:pt x="28970" y="82406"/>
                </a:lnTo>
                <a:lnTo>
                  <a:pt x="31696" y="88612"/>
                </a:lnTo>
                <a:lnTo>
                  <a:pt x="34466" y="95607"/>
                </a:lnTo>
                <a:lnTo>
                  <a:pt x="37265" y="103128"/>
                </a:lnTo>
                <a:lnTo>
                  <a:pt x="40084" y="110047"/>
                </a:lnTo>
                <a:lnTo>
                  <a:pt x="42916" y="116564"/>
                </a:lnTo>
                <a:lnTo>
                  <a:pt x="45756" y="122814"/>
                </a:lnTo>
                <a:lnTo>
                  <a:pt x="49553" y="129838"/>
                </a:lnTo>
                <a:lnTo>
                  <a:pt x="53991" y="137378"/>
                </a:lnTo>
                <a:lnTo>
                  <a:pt x="58854" y="145263"/>
                </a:lnTo>
                <a:lnTo>
                  <a:pt x="63049" y="152424"/>
                </a:lnTo>
                <a:lnTo>
                  <a:pt x="70250" y="165461"/>
                </a:lnTo>
                <a:lnTo>
                  <a:pt x="72551" y="172557"/>
                </a:lnTo>
                <a:lnTo>
                  <a:pt x="74085" y="180145"/>
                </a:lnTo>
                <a:lnTo>
                  <a:pt x="75107" y="188062"/>
                </a:lnTo>
                <a:lnTo>
                  <a:pt x="76741" y="195244"/>
                </a:lnTo>
                <a:lnTo>
                  <a:pt x="78784" y="201937"/>
                </a:lnTo>
                <a:lnTo>
                  <a:pt x="81098" y="208305"/>
                </a:lnTo>
                <a:lnTo>
                  <a:pt x="82640" y="214455"/>
                </a:lnTo>
                <a:lnTo>
                  <a:pt x="83669" y="220459"/>
                </a:lnTo>
                <a:lnTo>
                  <a:pt x="84355" y="226368"/>
                </a:lnTo>
                <a:lnTo>
                  <a:pt x="85764" y="231259"/>
                </a:lnTo>
                <a:lnTo>
                  <a:pt x="89870" y="239234"/>
                </a:lnTo>
                <a:lnTo>
                  <a:pt x="92330" y="245953"/>
                </a:lnTo>
                <a:lnTo>
                  <a:pt x="92986" y="249078"/>
                </a:lnTo>
                <a:lnTo>
                  <a:pt x="96255" y="255091"/>
                </a:lnTo>
                <a:lnTo>
                  <a:pt x="101564" y="262161"/>
                </a:lnTo>
                <a:lnTo>
                  <a:pt x="101047" y="262741"/>
                </a:lnTo>
                <a:lnTo>
                  <a:pt x="99750" y="263128"/>
                </a:lnTo>
                <a:lnTo>
                  <a:pt x="97932" y="263386"/>
                </a:lnTo>
                <a:lnTo>
                  <a:pt x="95769" y="262605"/>
                </a:lnTo>
                <a:lnTo>
                  <a:pt x="87236" y="256475"/>
                </a:lnTo>
                <a:lnTo>
                  <a:pt x="83857" y="250758"/>
                </a:lnTo>
                <a:lnTo>
                  <a:pt x="79180" y="242820"/>
                </a:lnTo>
                <a:lnTo>
                  <a:pt x="73927" y="236117"/>
                </a:lnTo>
                <a:lnTo>
                  <a:pt x="71192" y="231091"/>
                </a:lnTo>
                <a:lnTo>
                  <a:pt x="68417" y="224883"/>
                </a:lnTo>
                <a:lnTo>
                  <a:pt x="65614" y="217887"/>
                </a:lnTo>
                <a:lnTo>
                  <a:pt x="61840" y="211318"/>
                </a:lnTo>
                <a:lnTo>
                  <a:pt x="57419" y="205033"/>
                </a:lnTo>
                <a:lnTo>
                  <a:pt x="52567" y="198938"/>
                </a:lnTo>
                <a:lnTo>
                  <a:pt x="49333" y="192018"/>
                </a:lnTo>
                <a:lnTo>
                  <a:pt x="47176" y="184546"/>
                </a:lnTo>
                <a:lnTo>
                  <a:pt x="45739" y="176708"/>
                </a:lnTo>
                <a:lnTo>
                  <a:pt x="43827" y="169578"/>
                </a:lnTo>
                <a:lnTo>
                  <a:pt x="41601" y="162919"/>
                </a:lnTo>
                <a:lnTo>
                  <a:pt x="39165" y="156575"/>
                </a:lnTo>
                <a:lnTo>
                  <a:pt x="37540" y="149488"/>
                </a:lnTo>
                <a:lnTo>
                  <a:pt x="36457" y="141906"/>
                </a:lnTo>
                <a:lnTo>
                  <a:pt x="35735" y="133993"/>
                </a:lnTo>
                <a:lnTo>
                  <a:pt x="36206" y="125861"/>
                </a:lnTo>
                <a:lnTo>
                  <a:pt x="37472" y="117582"/>
                </a:lnTo>
                <a:lnTo>
                  <a:pt x="39269" y="109205"/>
                </a:lnTo>
                <a:lnTo>
                  <a:pt x="40467" y="101716"/>
                </a:lnTo>
                <a:lnTo>
                  <a:pt x="41266" y="94817"/>
                </a:lnTo>
                <a:lnTo>
                  <a:pt x="41799" y="88314"/>
                </a:lnTo>
                <a:lnTo>
                  <a:pt x="43105" y="82073"/>
                </a:lnTo>
                <a:lnTo>
                  <a:pt x="44929" y="76008"/>
                </a:lnTo>
                <a:lnTo>
                  <a:pt x="47098" y="70059"/>
                </a:lnTo>
                <a:lnTo>
                  <a:pt x="49497" y="65141"/>
                </a:lnTo>
                <a:lnTo>
                  <a:pt x="54702" y="57136"/>
                </a:lnTo>
                <a:lnTo>
                  <a:pt x="57422" y="54620"/>
                </a:lnTo>
                <a:lnTo>
                  <a:pt x="60190" y="52943"/>
                </a:lnTo>
                <a:lnTo>
                  <a:pt x="65804" y="51080"/>
                </a:lnTo>
                <a:lnTo>
                  <a:pt x="79709" y="49884"/>
                </a:lnTo>
                <a:lnTo>
                  <a:pt x="84573" y="49785"/>
                </a:lnTo>
                <a:lnTo>
                  <a:pt x="88766" y="50672"/>
                </a:lnTo>
                <a:lnTo>
                  <a:pt x="100173" y="56472"/>
                </a:lnTo>
                <a:lnTo>
                  <a:pt x="115195" y="64223"/>
                </a:lnTo>
                <a:lnTo>
                  <a:pt x="126128" y="69745"/>
                </a:lnTo>
                <a:lnTo>
                  <a:pt x="139877" y="77915"/>
                </a:lnTo>
                <a:lnTo>
                  <a:pt x="147544" y="82761"/>
                </a:lnTo>
                <a:lnTo>
                  <a:pt x="153608" y="87896"/>
                </a:lnTo>
                <a:lnTo>
                  <a:pt x="158603" y="93224"/>
                </a:lnTo>
                <a:lnTo>
                  <a:pt x="162885" y="98682"/>
                </a:lnTo>
                <a:lnTo>
                  <a:pt x="167646" y="105178"/>
                </a:lnTo>
                <a:lnTo>
                  <a:pt x="178014" y="120015"/>
                </a:lnTo>
                <a:lnTo>
                  <a:pt x="182494" y="127020"/>
                </a:lnTo>
                <a:lnTo>
                  <a:pt x="186433" y="133594"/>
                </a:lnTo>
                <a:lnTo>
                  <a:pt x="190011" y="139883"/>
                </a:lnTo>
                <a:lnTo>
                  <a:pt x="196528" y="151950"/>
                </a:lnTo>
                <a:lnTo>
                  <a:pt x="199598" y="157834"/>
                </a:lnTo>
                <a:lnTo>
                  <a:pt x="202598" y="162710"/>
                </a:lnTo>
                <a:lnTo>
                  <a:pt x="208472" y="170668"/>
                </a:lnTo>
                <a:lnTo>
                  <a:pt x="210419" y="175076"/>
                </a:lnTo>
                <a:lnTo>
                  <a:pt x="211717" y="179919"/>
                </a:lnTo>
                <a:lnTo>
                  <a:pt x="212582" y="185053"/>
                </a:lnTo>
                <a:lnTo>
                  <a:pt x="214111" y="189429"/>
                </a:lnTo>
                <a:lnTo>
                  <a:pt x="218351" y="196830"/>
                </a:lnTo>
                <a:lnTo>
                  <a:pt x="221543" y="201801"/>
                </a:lnTo>
                <a:lnTo>
                  <a:pt x="222288" y="205504"/>
                </a:lnTo>
                <a:lnTo>
                  <a:pt x="222768" y="211091"/>
                </a:lnTo>
                <a:lnTo>
                  <a:pt x="221855" y="211550"/>
                </a:lnTo>
                <a:lnTo>
                  <a:pt x="215494" y="212346"/>
                </a:lnTo>
                <a:lnTo>
                  <a:pt x="210112" y="207880"/>
                </a:lnTo>
                <a:lnTo>
                  <a:pt x="202485" y="200524"/>
                </a:lnTo>
                <a:lnTo>
                  <a:pt x="200713" y="197838"/>
                </a:lnTo>
                <a:lnTo>
                  <a:pt x="198743" y="192312"/>
                </a:lnTo>
                <a:lnTo>
                  <a:pt x="195329" y="186682"/>
                </a:lnTo>
                <a:lnTo>
                  <a:pt x="190635" y="180051"/>
                </a:lnTo>
                <a:lnTo>
                  <a:pt x="188050" y="175617"/>
                </a:lnTo>
                <a:lnTo>
                  <a:pt x="185374" y="170755"/>
                </a:lnTo>
                <a:lnTo>
                  <a:pt x="183591" y="164656"/>
                </a:lnTo>
                <a:lnTo>
                  <a:pt x="182402" y="157733"/>
                </a:lnTo>
                <a:lnTo>
                  <a:pt x="181609" y="150260"/>
                </a:lnTo>
                <a:lnTo>
                  <a:pt x="181080" y="143373"/>
                </a:lnTo>
                <a:lnTo>
                  <a:pt x="180728" y="136877"/>
                </a:lnTo>
                <a:lnTo>
                  <a:pt x="180493" y="130641"/>
                </a:lnTo>
                <a:lnTo>
                  <a:pt x="181289" y="123626"/>
                </a:lnTo>
                <a:lnTo>
                  <a:pt x="182772" y="116092"/>
                </a:lnTo>
                <a:lnTo>
                  <a:pt x="184713" y="108212"/>
                </a:lnTo>
                <a:lnTo>
                  <a:pt x="187912" y="100101"/>
                </a:lnTo>
                <a:lnTo>
                  <a:pt x="191950" y="91836"/>
                </a:lnTo>
                <a:lnTo>
                  <a:pt x="200564" y="75986"/>
                </a:lnTo>
                <a:lnTo>
                  <a:pt x="207568" y="62591"/>
                </a:lnTo>
                <a:lnTo>
                  <a:pt x="211721" y="56352"/>
                </a:lnTo>
                <a:lnTo>
                  <a:pt x="216395" y="50288"/>
                </a:lnTo>
                <a:lnTo>
                  <a:pt x="221416" y="44340"/>
                </a:lnTo>
                <a:lnTo>
                  <a:pt x="227621" y="38470"/>
                </a:lnTo>
                <a:lnTo>
                  <a:pt x="234615" y="32651"/>
                </a:lnTo>
                <a:lnTo>
                  <a:pt x="242135" y="26867"/>
                </a:lnTo>
                <a:lnTo>
                  <a:pt x="250006" y="22059"/>
                </a:lnTo>
                <a:lnTo>
                  <a:pt x="258111" y="17900"/>
                </a:lnTo>
                <a:lnTo>
                  <a:pt x="273784" y="10740"/>
                </a:lnTo>
                <a:lnTo>
                  <a:pt x="287099" y="4383"/>
                </a:lnTo>
                <a:lnTo>
                  <a:pt x="294270" y="2307"/>
                </a:lnTo>
                <a:lnTo>
                  <a:pt x="301907" y="922"/>
                </a:lnTo>
                <a:lnTo>
                  <a:pt x="309857" y="0"/>
                </a:lnTo>
                <a:lnTo>
                  <a:pt x="318014" y="337"/>
                </a:lnTo>
                <a:lnTo>
                  <a:pt x="326310" y="1514"/>
                </a:lnTo>
                <a:lnTo>
                  <a:pt x="334698" y="3252"/>
                </a:lnTo>
                <a:lnTo>
                  <a:pt x="343147" y="5362"/>
                </a:lnTo>
                <a:lnTo>
                  <a:pt x="351637" y="7722"/>
                </a:lnTo>
                <a:lnTo>
                  <a:pt x="360155" y="10248"/>
                </a:lnTo>
                <a:lnTo>
                  <a:pt x="366786" y="13837"/>
                </a:lnTo>
                <a:lnTo>
                  <a:pt x="372159" y="18134"/>
                </a:lnTo>
                <a:lnTo>
                  <a:pt x="381622" y="27989"/>
                </a:lnTo>
                <a:lnTo>
                  <a:pt x="392178" y="38719"/>
                </a:lnTo>
                <a:lnTo>
                  <a:pt x="396707" y="45200"/>
                </a:lnTo>
                <a:lnTo>
                  <a:pt x="400679" y="52378"/>
                </a:lnTo>
                <a:lnTo>
                  <a:pt x="410820" y="73593"/>
                </a:lnTo>
                <a:lnTo>
                  <a:pt x="422781" y="97828"/>
                </a:lnTo>
                <a:lnTo>
                  <a:pt x="424729" y="103656"/>
                </a:lnTo>
                <a:lnTo>
                  <a:pt x="426028" y="109446"/>
                </a:lnTo>
                <a:lnTo>
                  <a:pt x="426894" y="115211"/>
                </a:lnTo>
                <a:lnTo>
                  <a:pt x="427470" y="120960"/>
                </a:lnTo>
                <a:lnTo>
                  <a:pt x="427856" y="126697"/>
                </a:lnTo>
                <a:lnTo>
                  <a:pt x="428113" y="132427"/>
                </a:lnTo>
                <a:lnTo>
                  <a:pt x="429236" y="138152"/>
                </a:lnTo>
                <a:lnTo>
                  <a:pt x="430938" y="143873"/>
                </a:lnTo>
                <a:lnTo>
                  <a:pt x="433025" y="149593"/>
                </a:lnTo>
                <a:lnTo>
                  <a:pt x="435368" y="155311"/>
                </a:lnTo>
                <a:lnTo>
                  <a:pt x="437884" y="161028"/>
                </a:lnTo>
                <a:lnTo>
                  <a:pt x="440513" y="166744"/>
                </a:lnTo>
                <a:lnTo>
                  <a:pt x="442266" y="172460"/>
                </a:lnTo>
                <a:lnTo>
                  <a:pt x="443434" y="178176"/>
                </a:lnTo>
                <a:lnTo>
                  <a:pt x="445309" y="191935"/>
                </a:lnTo>
                <a:lnTo>
                  <a:pt x="448106" y="196356"/>
                </a:lnTo>
                <a:lnTo>
                  <a:pt x="454343" y="20389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265"/>
          <p:cNvSpPr/>
          <p:nvPr/>
        </p:nvSpPr>
        <p:spPr>
          <a:xfrm>
            <a:off x="7203884" y="2455624"/>
            <a:ext cx="265622" cy="184707"/>
          </a:xfrm>
          <a:custGeom>
            <a:avLst/>
            <a:gdLst/>
            <a:ahLst/>
            <a:cxnLst/>
            <a:rect l="0" t="0" r="0" b="0"/>
            <a:pathLst>
              <a:path w="265622" h="184707">
                <a:moveTo>
                  <a:pt x="85598" y="21828"/>
                </a:moveTo>
                <a:lnTo>
                  <a:pt x="85598" y="17277"/>
                </a:lnTo>
                <a:lnTo>
                  <a:pt x="84646" y="15936"/>
                </a:lnTo>
                <a:lnTo>
                  <a:pt x="83058" y="15043"/>
                </a:lnTo>
                <a:lnTo>
                  <a:pt x="81047" y="14447"/>
                </a:lnTo>
                <a:lnTo>
                  <a:pt x="79707" y="13097"/>
                </a:lnTo>
                <a:lnTo>
                  <a:pt x="78813" y="11245"/>
                </a:lnTo>
                <a:lnTo>
                  <a:pt x="78218" y="9058"/>
                </a:lnTo>
                <a:lnTo>
                  <a:pt x="76867" y="7600"/>
                </a:lnTo>
                <a:lnTo>
                  <a:pt x="75015" y="6627"/>
                </a:lnTo>
                <a:lnTo>
                  <a:pt x="72828" y="5979"/>
                </a:lnTo>
                <a:lnTo>
                  <a:pt x="67858" y="2719"/>
                </a:lnTo>
                <a:lnTo>
                  <a:pt x="65199" y="516"/>
                </a:lnTo>
                <a:lnTo>
                  <a:pt x="62474" y="0"/>
                </a:lnTo>
                <a:lnTo>
                  <a:pt x="59704" y="609"/>
                </a:lnTo>
                <a:lnTo>
                  <a:pt x="54087" y="2872"/>
                </a:lnTo>
                <a:lnTo>
                  <a:pt x="48415" y="3878"/>
                </a:lnTo>
                <a:lnTo>
                  <a:pt x="45570" y="5099"/>
                </a:lnTo>
                <a:lnTo>
                  <a:pt x="39868" y="8995"/>
                </a:lnTo>
                <a:lnTo>
                  <a:pt x="37014" y="12321"/>
                </a:lnTo>
                <a:lnTo>
                  <a:pt x="34158" y="16442"/>
                </a:lnTo>
                <a:lnTo>
                  <a:pt x="31303" y="21095"/>
                </a:lnTo>
                <a:lnTo>
                  <a:pt x="27493" y="26102"/>
                </a:lnTo>
                <a:lnTo>
                  <a:pt x="23050" y="31345"/>
                </a:lnTo>
                <a:lnTo>
                  <a:pt x="18182" y="36745"/>
                </a:lnTo>
                <a:lnTo>
                  <a:pt x="14936" y="42250"/>
                </a:lnTo>
                <a:lnTo>
                  <a:pt x="12773" y="47825"/>
                </a:lnTo>
                <a:lnTo>
                  <a:pt x="11331" y="53447"/>
                </a:lnTo>
                <a:lnTo>
                  <a:pt x="9416" y="59100"/>
                </a:lnTo>
                <a:lnTo>
                  <a:pt x="7188" y="64773"/>
                </a:lnTo>
                <a:lnTo>
                  <a:pt x="4749" y="70461"/>
                </a:lnTo>
                <a:lnTo>
                  <a:pt x="3124" y="77110"/>
                </a:lnTo>
                <a:lnTo>
                  <a:pt x="2041" y="84400"/>
                </a:lnTo>
                <a:lnTo>
                  <a:pt x="1318" y="92118"/>
                </a:lnTo>
                <a:lnTo>
                  <a:pt x="836" y="99168"/>
                </a:lnTo>
                <a:lnTo>
                  <a:pt x="515" y="105773"/>
                </a:lnTo>
                <a:lnTo>
                  <a:pt x="158" y="118192"/>
                </a:lnTo>
                <a:lnTo>
                  <a:pt x="0" y="130061"/>
                </a:lnTo>
                <a:lnTo>
                  <a:pt x="911" y="135894"/>
                </a:lnTo>
                <a:lnTo>
                  <a:pt x="2469" y="141687"/>
                </a:lnTo>
                <a:lnTo>
                  <a:pt x="4461" y="147454"/>
                </a:lnTo>
                <a:lnTo>
                  <a:pt x="6742" y="152251"/>
                </a:lnTo>
                <a:lnTo>
                  <a:pt x="9215" y="156402"/>
                </a:lnTo>
                <a:lnTo>
                  <a:pt x="11816" y="160121"/>
                </a:lnTo>
                <a:lnTo>
                  <a:pt x="15455" y="163554"/>
                </a:lnTo>
                <a:lnTo>
                  <a:pt x="19786" y="166794"/>
                </a:lnTo>
                <a:lnTo>
                  <a:pt x="24579" y="169907"/>
                </a:lnTo>
                <a:lnTo>
                  <a:pt x="28726" y="172935"/>
                </a:lnTo>
                <a:lnTo>
                  <a:pt x="32443" y="175906"/>
                </a:lnTo>
                <a:lnTo>
                  <a:pt x="35874" y="178839"/>
                </a:lnTo>
                <a:lnTo>
                  <a:pt x="40066" y="180795"/>
                </a:lnTo>
                <a:lnTo>
                  <a:pt x="44766" y="182098"/>
                </a:lnTo>
                <a:lnTo>
                  <a:pt x="49805" y="182967"/>
                </a:lnTo>
                <a:lnTo>
                  <a:pt x="54116" y="182594"/>
                </a:lnTo>
                <a:lnTo>
                  <a:pt x="57943" y="181393"/>
                </a:lnTo>
                <a:lnTo>
                  <a:pt x="75478" y="172621"/>
                </a:lnTo>
                <a:lnTo>
                  <a:pt x="83640" y="167270"/>
                </a:lnTo>
                <a:lnTo>
                  <a:pt x="87150" y="164509"/>
                </a:lnTo>
                <a:lnTo>
                  <a:pt x="91395" y="160764"/>
                </a:lnTo>
                <a:lnTo>
                  <a:pt x="101192" y="151522"/>
                </a:lnTo>
                <a:lnTo>
                  <a:pt x="105519" y="146391"/>
                </a:lnTo>
                <a:lnTo>
                  <a:pt x="109357" y="141065"/>
                </a:lnTo>
                <a:lnTo>
                  <a:pt x="112867" y="135609"/>
                </a:lnTo>
                <a:lnTo>
                  <a:pt x="116160" y="130067"/>
                </a:lnTo>
                <a:lnTo>
                  <a:pt x="119308" y="124468"/>
                </a:lnTo>
                <a:lnTo>
                  <a:pt x="122359" y="118829"/>
                </a:lnTo>
                <a:lnTo>
                  <a:pt x="124392" y="113166"/>
                </a:lnTo>
                <a:lnTo>
                  <a:pt x="125749" y="107485"/>
                </a:lnTo>
                <a:lnTo>
                  <a:pt x="126653" y="101793"/>
                </a:lnTo>
                <a:lnTo>
                  <a:pt x="128207" y="97045"/>
                </a:lnTo>
                <a:lnTo>
                  <a:pt x="130197" y="92928"/>
                </a:lnTo>
                <a:lnTo>
                  <a:pt x="132475" y="89230"/>
                </a:lnTo>
                <a:lnTo>
                  <a:pt x="133042" y="84861"/>
                </a:lnTo>
                <a:lnTo>
                  <a:pt x="132468" y="80042"/>
                </a:lnTo>
                <a:lnTo>
                  <a:pt x="131132" y="74925"/>
                </a:lnTo>
                <a:lnTo>
                  <a:pt x="130241" y="70561"/>
                </a:lnTo>
                <a:lnTo>
                  <a:pt x="129648" y="66699"/>
                </a:lnTo>
                <a:lnTo>
                  <a:pt x="129252" y="63172"/>
                </a:lnTo>
                <a:lnTo>
                  <a:pt x="128036" y="59868"/>
                </a:lnTo>
                <a:lnTo>
                  <a:pt x="126273" y="56713"/>
                </a:lnTo>
                <a:lnTo>
                  <a:pt x="124144" y="53657"/>
                </a:lnTo>
                <a:lnTo>
                  <a:pt x="122726" y="50668"/>
                </a:lnTo>
                <a:lnTo>
                  <a:pt x="121780" y="47722"/>
                </a:lnTo>
                <a:lnTo>
                  <a:pt x="121150" y="44806"/>
                </a:lnTo>
                <a:lnTo>
                  <a:pt x="119776" y="41909"/>
                </a:lnTo>
                <a:lnTo>
                  <a:pt x="115711" y="36151"/>
                </a:lnTo>
                <a:lnTo>
                  <a:pt x="113294" y="34234"/>
                </a:lnTo>
                <a:lnTo>
                  <a:pt x="110729" y="32956"/>
                </a:lnTo>
                <a:lnTo>
                  <a:pt x="104321" y="30906"/>
                </a:lnTo>
                <a:lnTo>
                  <a:pt x="103795" y="31690"/>
                </a:lnTo>
                <a:lnTo>
                  <a:pt x="103211" y="35101"/>
                </a:lnTo>
                <a:lnTo>
                  <a:pt x="102102" y="36392"/>
                </a:lnTo>
                <a:lnTo>
                  <a:pt x="100411" y="37252"/>
                </a:lnTo>
                <a:lnTo>
                  <a:pt x="98331" y="37826"/>
                </a:lnTo>
                <a:lnTo>
                  <a:pt x="96944" y="39161"/>
                </a:lnTo>
                <a:lnTo>
                  <a:pt x="96020" y="41003"/>
                </a:lnTo>
                <a:lnTo>
                  <a:pt x="95403" y="43184"/>
                </a:lnTo>
                <a:lnTo>
                  <a:pt x="95945" y="46543"/>
                </a:lnTo>
                <a:lnTo>
                  <a:pt x="97258" y="50687"/>
                </a:lnTo>
                <a:lnTo>
                  <a:pt x="99087" y="55355"/>
                </a:lnTo>
                <a:lnTo>
                  <a:pt x="101258" y="59419"/>
                </a:lnTo>
                <a:lnTo>
                  <a:pt x="103658" y="63081"/>
                </a:lnTo>
                <a:lnTo>
                  <a:pt x="106211" y="66475"/>
                </a:lnTo>
                <a:lnTo>
                  <a:pt x="107913" y="70643"/>
                </a:lnTo>
                <a:lnTo>
                  <a:pt x="109047" y="75326"/>
                </a:lnTo>
                <a:lnTo>
                  <a:pt x="109803" y="80353"/>
                </a:lnTo>
                <a:lnTo>
                  <a:pt x="111260" y="85610"/>
                </a:lnTo>
                <a:lnTo>
                  <a:pt x="113184" y="91019"/>
                </a:lnTo>
                <a:lnTo>
                  <a:pt x="115418" y="96531"/>
                </a:lnTo>
                <a:lnTo>
                  <a:pt x="118813" y="102110"/>
                </a:lnTo>
                <a:lnTo>
                  <a:pt x="122981" y="107734"/>
                </a:lnTo>
                <a:lnTo>
                  <a:pt x="127666" y="113389"/>
                </a:lnTo>
                <a:lnTo>
                  <a:pt x="132693" y="119063"/>
                </a:lnTo>
                <a:lnTo>
                  <a:pt x="143359" y="130449"/>
                </a:lnTo>
                <a:lnTo>
                  <a:pt x="172541" y="160155"/>
                </a:lnTo>
                <a:lnTo>
                  <a:pt x="176898" y="163576"/>
                </a:lnTo>
                <a:lnTo>
                  <a:pt x="181707" y="166809"/>
                </a:lnTo>
                <a:lnTo>
                  <a:pt x="186818" y="169917"/>
                </a:lnTo>
                <a:lnTo>
                  <a:pt x="192131" y="172942"/>
                </a:lnTo>
                <a:lnTo>
                  <a:pt x="203114" y="178842"/>
                </a:lnTo>
                <a:lnTo>
                  <a:pt x="208709" y="180797"/>
                </a:lnTo>
                <a:lnTo>
                  <a:pt x="214345" y="182100"/>
                </a:lnTo>
                <a:lnTo>
                  <a:pt x="220007" y="182968"/>
                </a:lnTo>
                <a:lnTo>
                  <a:pt x="224733" y="183547"/>
                </a:lnTo>
                <a:lnTo>
                  <a:pt x="232526" y="184191"/>
                </a:lnTo>
                <a:lnTo>
                  <a:pt x="236890" y="184362"/>
                </a:lnTo>
                <a:lnTo>
                  <a:pt x="251181" y="184604"/>
                </a:lnTo>
                <a:lnTo>
                  <a:pt x="265621" y="18470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266"/>
          <p:cNvSpPr/>
          <p:nvPr/>
        </p:nvSpPr>
        <p:spPr>
          <a:xfrm>
            <a:off x="7529512" y="2374730"/>
            <a:ext cx="111444" cy="274173"/>
          </a:xfrm>
          <a:custGeom>
            <a:avLst/>
            <a:gdLst/>
            <a:ahLst/>
            <a:cxnLst/>
            <a:rect l="0" t="0" r="0" b="0"/>
            <a:pathLst>
              <a:path w="111444" h="274173">
                <a:moveTo>
                  <a:pt x="0" y="42715"/>
                </a:moveTo>
                <a:lnTo>
                  <a:pt x="0" y="0"/>
                </a:lnTo>
                <a:lnTo>
                  <a:pt x="0" y="11797"/>
                </a:lnTo>
                <a:lnTo>
                  <a:pt x="2540" y="19766"/>
                </a:lnTo>
                <a:lnTo>
                  <a:pt x="4551" y="24558"/>
                </a:lnTo>
                <a:lnTo>
                  <a:pt x="5892" y="29657"/>
                </a:lnTo>
                <a:lnTo>
                  <a:pt x="6785" y="34963"/>
                </a:lnTo>
                <a:lnTo>
                  <a:pt x="7381" y="40404"/>
                </a:lnTo>
                <a:lnTo>
                  <a:pt x="8731" y="45937"/>
                </a:lnTo>
                <a:lnTo>
                  <a:pt x="10583" y="51530"/>
                </a:lnTo>
                <a:lnTo>
                  <a:pt x="12771" y="57164"/>
                </a:lnTo>
                <a:lnTo>
                  <a:pt x="17741" y="71044"/>
                </a:lnTo>
                <a:lnTo>
                  <a:pt x="28693" y="103238"/>
                </a:lnTo>
                <a:lnTo>
                  <a:pt x="31511" y="110686"/>
                </a:lnTo>
                <a:lnTo>
                  <a:pt x="34342" y="117557"/>
                </a:lnTo>
                <a:lnTo>
                  <a:pt x="37182" y="124042"/>
                </a:lnTo>
                <a:lnTo>
                  <a:pt x="40029" y="131223"/>
                </a:lnTo>
                <a:lnTo>
                  <a:pt x="45731" y="146821"/>
                </a:lnTo>
                <a:lnTo>
                  <a:pt x="49537" y="154982"/>
                </a:lnTo>
                <a:lnTo>
                  <a:pt x="53980" y="163279"/>
                </a:lnTo>
                <a:lnTo>
                  <a:pt x="58847" y="171669"/>
                </a:lnTo>
                <a:lnTo>
                  <a:pt x="66794" y="186070"/>
                </a:lnTo>
                <a:lnTo>
                  <a:pt x="76623" y="204888"/>
                </a:lnTo>
                <a:lnTo>
                  <a:pt x="97124" y="245556"/>
                </a:lnTo>
                <a:lnTo>
                  <a:pt x="99040" y="250332"/>
                </a:lnTo>
                <a:lnTo>
                  <a:pt x="101168" y="258179"/>
                </a:lnTo>
                <a:lnTo>
                  <a:pt x="102688" y="260652"/>
                </a:lnTo>
                <a:lnTo>
                  <a:pt x="104654" y="262302"/>
                </a:lnTo>
                <a:lnTo>
                  <a:pt x="106916" y="263401"/>
                </a:lnTo>
                <a:lnTo>
                  <a:pt x="108425" y="265086"/>
                </a:lnTo>
                <a:lnTo>
                  <a:pt x="109431" y="267163"/>
                </a:lnTo>
                <a:lnTo>
                  <a:pt x="111443" y="2741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267"/>
          <p:cNvSpPr/>
          <p:nvPr/>
        </p:nvSpPr>
        <p:spPr>
          <a:xfrm>
            <a:off x="7461286" y="2383583"/>
            <a:ext cx="376837" cy="256748"/>
          </a:xfrm>
          <a:custGeom>
            <a:avLst/>
            <a:gdLst/>
            <a:ahLst/>
            <a:cxnLst/>
            <a:rect l="0" t="0" r="0" b="0"/>
            <a:pathLst>
              <a:path w="376837" h="256748">
                <a:moveTo>
                  <a:pt x="8219" y="128159"/>
                </a:moveTo>
                <a:lnTo>
                  <a:pt x="8219" y="120778"/>
                </a:lnTo>
                <a:lnTo>
                  <a:pt x="7266" y="120381"/>
                </a:lnTo>
                <a:lnTo>
                  <a:pt x="0" y="119618"/>
                </a:lnTo>
                <a:lnTo>
                  <a:pt x="4302" y="124147"/>
                </a:lnTo>
                <a:lnTo>
                  <a:pt x="6560" y="125484"/>
                </a:lnTo>
                <a:lnTo>
                  <a:pt x="11609" y="126970"/>
                </a:lnTo>
                <a:lnTo>
                  <a:pt x="19807" y="127807"/>
                </a:lnTo>
                <a:lnTo>
                  <a:pt x="27974" y="128003"/>
                </a:lnTo>
                <a:lnTo>
                  <a:pt x="70072" y="128150"/>
                </a:lnTo>
                <a:lnTo>
                  <a:pt x="78029" y="127200"/>
                </a:lnTo>
                <a:lnTo>
                  <a:pt x="86192" y="125615"/>
                </a:lnTo>
                <a:lnTo>
                  <a:pt x="94490" y="123606"/>
                </a:lnTo>
                <a:lnTo>
                  <a:pt x="102880" y="121313"/>
                </a:lnTo>
                <a:lnTo>
                  <a:pt x="119823" y="116227"/>
                </a:lnTo>
                <a:lnTo>
                  <a:pt x="127389" y="113537"/>
                </a:lnTo>
                <a:lnTo>
                  <a:pt x="134338" y="110791"/>
                </a:lnTo>
                <a:lnTo>
                  <a:pt x="140876" y="108008"/>
                </a:lnTo>
                <a:lnTo>
                  <a:pt x="148092" y="105200"/>
                </a:lnTo>
                <a:lnTo>
                  <a:pt x="163729" y="99540"/>
                </a:lnTo>
                <a:lnTo>
                  <a:pt x="188598" y="90999"/>
                </a:lnTo>
                <a:lnTo>
                  <a:pt x="196100" y="87193"/>
                </a:lnTo>
                <a:lnTo>
                  <a:pt x="203005" y="82751"/>
                </a:lnTo>
                <a:lnTo>
                  <a:pt x="209514" y="77884"/>
                </a:lnTo>
                <a:lnTo>
                  <a:pt x="215758" y="73688"/>
                </a:lnTo>
                <a:lnTo>
                  <a:pt x="221826" y="69937"/>
                </a:lnTo>
                <a:lnTo>
                  <a:pt x="232695" y="63230"/>
                </a:lnTo>
                <a:lnTo>
                  <a:pt x="240701" y="57074"/>
                </a:lnTo>
                <a:lnTo>
                  <a:pt x="249974" y="51163"/>
                </a:lnTo>
                <a:lnTo>
                  <a:pt x="259493" y="45361"/>
                </a:lnTo>
                <a:lnTo>
                  <a:pt x="266899" y="39608"/>
                </a:lnTo>
                <a:lnTo>
                  <a:pt x="269254" y="36740"/>
                </a:lnTo>
                <a:lnTo>
                  <a:pt x="270825" y="33875"/>
                </a:lnTo>
                <a:lnTo>
                  <a:pt x="273522" y="27200"/>
                </a:lnTo>
                <a:lnTo>
                  <a:pt x="281163" y="11030"/>
                </a:lnTo>
                <a:lnTo>
                  <a:pt x="281928" y="6887"/>
                </a:lnTo>
                <a:lnTo>
                  <a:pt x="282418" y="1017"/>
                </a:lnTo>
                <a:lnTo>
                  <a:pt x="281506" y="535"/>
                </a:lnTo>
                <a:lnTo>
                  <a:pt x="277952" y="0"/>
                </a:lnTo>
                <a:lnTo>
                  <a:pt x="276623" y="810"/>
                </a:lnTo>
                <a:lnTo>
                  <a:pt x="275737" y="2302"/>
                </a:lnTo>
                <a:lnTo>
                  <a:pt x="274317" y="6990"/>
                </a:lnTo>
                <a:lnTo>
                  <a:pt x="274122" y="12711"/>
                </a:lnTo>
                <a:lnTo>
                  <a:pt x="273975" y="36485"/>
                </a:lnTo>
                <a:lnTo>
                  <a:pt x="274924" y="40373"/>
                </a:lnTo>
                <a:lnTo>
                  <a:pt x="276510" y="44870"/>
                </a:lnTo>
                <a:lnTo>
                  <a:pt x="278519" y="49773"/>
                </a:lnTo>
                <a:lnTo>
                  <a:pt x="279859" y="55899"/>
                </a:lnTo>
                <a:lnTo>
                  <a:pt x="280753" y="62841"/>
                </a:lnTo>
                <a:lnTo>
                  <a:pt x="281348" y="70326"/>
                </a:lnTo>
                <a:lnTo>
                  <a:pt x="282697" y="77221"/>
                </a:lnTo>
                <a:lnTo>
                  <a:pt x="284549" y="83723"/>
                </a:lnTo>
                <a:lnTo>
                  <a:pt x="286737" y="89962"/>
                </a:lnTo>
                <a:lnTo>
                  <a:pt x="290099" y="96027"/>
                </a:lnTo>
                <a:lnTo>
                  <a:pt x="294247" y="101975"/>
                </a:lnTo>
                <a:lnTo>
                  <a:pt x="298917" y="107846"/>
                </a:lnTo>
                <a:lnTo>
                  <a:pt x="302982" y="113664"/>
                </a:lnTo>
                <a:lnTo>
                  <a:pt x="306645" y="119448"/>
                </a:lnTo>
                <a:lnTo>
                  <a:pt x="310040" y="125209"/>
                </a:lnTo>
                <a:lnTo>
                  <a:pt x="313255" y="130955"/>
                </a:lnTo>
                <a:lnTo>
                  <a:pt x="319368" y="142419"/>
                </a:lnTo>
                <a:lnTo>
                  <a:pt x="321379" y="148143"/>
                </a:lnTo>
                <a:lnTo>
                  <a:pt x="322720" y="153865"/>
                </a:lnTo>
                <a:lnTo>
                  <a:pt x="323614" y="159584"/>
                </a:lnTo>
                <a:lnTo>
                  <a:pt x="326114" y="165301"/>
                </a:lnTo>
                <a:lnTo>
                  <a:pt x="329687" y="171018"/>
                </a:lnTo>
                <a:lnTo>
                  <a:pt x="333973" y="176734"/>
                </a:lnTo>
                <a:lnTo>
                  <a:pt x="337783" y="181498"/>
                </a:lnTo>
                <a:lnTo>
                  <a:pt x="344556" y="189330"/>
                </a:lnTo>
                <a:lnTo>
                  <a:pt x="347696" y="193705"/>
                </a:lnTo>
                <a:lnTo>
                  <a:pt x="350742" y="198526"/>
                </a:lnTo>
                <a:lnTo>
                  <a:pt x="353725" y="203645"/>
                </a:lnTo>
                <a:lnTo>
                  <a:pt x="355713" y="208011"/>
                </a:lnTo>
                <a:lnTo>
                  <a:pt x="357923" y="215401"/>
                </a:lnTo>
                <a:lnTo>
                  <a:pt x="361445" y="221861"/>
                </a:lnTo>
                <a:lnTo>
                  <a:pt x="363718" y="224917"/>
                </a:lnTo>
                <a:lnTo>
                  <a:pt x="366243" y="230852"/>
                </a:lnTo>
                <a:lnTo>
                  <a:pt x="366917" y="233769"/>
                </a:lnTo>
                <a:lnTo>
                  <a:pt x="370205" y="239549"/>
                </a:lnTo>
                <a:lnTo>
                  <a:pt x="375527" y="246470"/>
                </a:lnTo>
                <a:lnTo>
                  <a:pt x="376254" y="249957"/>
                </a:lnTo>
                <a:lnTo>
                  <a:pt x="376836" y="25674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268"/>
          <p:cNvSpPr/>
          <p:nvPr/>
        </p:nvSpPr>
        <p:spPr>
          <a:xfrm>
            <a:off x="7718211" y="2429992"/>
            <a:ext cx="552241" cy="176035"/>
          </a:xfrm>
          <a:custGeom>
            <a:avLst/>
            <a:gdLst/>
            <a:ahLst/>
            <a:cxnLst/>
            <a:rect l="0" t="0" r="0" b="0"/>
            <a:pathLst>
              <a:path w="552241" h="176035">
                <a:moveTo>
                  <a:pt x="8469" y="98895"/>
                </a:moveTo>
                <a:lnTo>
                  <a:pt x="8469" y="94344"/>
                </a:lnTo>
                <a:lnTo>
                  <a:pt x="7516" y="93003"/>
                </a:lnTo>
                <a:lnTo>
                  <a:pt x="5929" y="92110"/>
                </a:lnTo>
                <a:lnTo>
                  <a:pt x="1088" y="90676"/>
                </a:lnTo>
                <a:lnTo>
                  <a:pt x="691" y="91511"/>
                </a:lnTo>
                <a:lnTo>
                  <a:pt x="131" y="96284"/>
                </a:lnTo>
                <a:lnTo>
                  <a:pt x="0" y="97735"/>
                </a:lnTo>
                <a:lnTo>
                  <a:pt x="918" y="98121"/>
                </a:lnTo>
                <a:lnTo>
                  <a:pt x="7286" y="98793"/>
                </a:lnTo>
                <a:lnTo>
                  <a:pt x="31752" y="98889"/>
                </a:lnTo>
                <a:lnTo>
                  <a:pt x="57478" y="98894"/>
                </a:lnTo>
                <a:lnTo>
                  <a:pt x="68668" y="96355"/>
                </a:lnTo>
                <a:lnTo>
                  <a:pt x="79992" y="93003"/>
                </a:lnTo>
                <a:lnTo>
                  <a:pt x="97077" y="90165"/>
                </a:lnTo>
                <a:lnTo>
                  <a:pt x="108492" y="86125"/>
                </a:lnTo>
                <a:lnTo>
                  <a:pt x="119916" y="81154"/>
                </a:lnTo>
                <a:lnTo>
                  <a:pt x="131343" y="75770"/>
                </a:lnTo>
                <a:lnTo>
                  <a:pt x="142772" y="70203"/>
                </a:lnTo>
                <a:lnTo>
                  <a:pt x="154202" y="67093"/>
                </a:lnTo>
                <a:lnTo>
                  <a:pt x="165631" y="64758"/>
                </a:lnTo>
                <a:lnTo>
                  <a:pt x="177061" y="60546"/>
                </a:lnTo>
                <a:lnTo>
                  <a:pt x="185951" y="55498"/>
                </a:lnTo>
                <a:lnTo>
                  <a:pt x="189655" y="52819"/>
                </a:lnTo>
                <a:lnTo>
                  <a:pt x="192124" y="50080"/>
                </a:lnTo>
                <a:lnTo>
                  <a:pt x="193771" y="47302"/>
                </a:lnTo>
                <a:lnTo>
                  <a:pt x="194868" y="44497"/>
                </a:lnTo>
                <a:lnTo>
                  <a:pt x="196553" y="41675"/>
                </a:lnTo>
                <a:lnTo>
                  <a:pt x="198628" y="38841"/>
                </a:lnTo>
                <a:lnTo>
                  <a:pt x="204251" y="31999"/>
                </a:lnTo>
                <a:lnTo>
                  <a:pt x="205020" y="28524"/>
                </a:lnTo>
                <a:lnTo>
                  <a:pt x="205363" y="23804"/>
                </a:lnTo>
                <a:lnTo>
                  <a:pt x="205515" y="18531"/>
                </a:lnTo>
                <a:lnTo>
                  <a:pt x="204602" y="16744"/>
                </a:lnTo>
                <a:lnTo>
                  <a:pt x="203042" y="15553"/>
                </a:lnTo>
                <a:lnTo>
                  <a:pt x="201049" y="14758"/>
                </a:lnTo>
                <a:lnTo>
                  <a:pt x="198768" y="15182"/>
                </a:lnTo>
                <a:lnTo>
                  <a:pt x="193694" y="18192"/>
                </a:lnTo>
                <a:lnTo>
                  <a:pt x="185723" y="20165"/>
                </a:lnTo>
                <a:lnTo>
                  <a:pt x="180931" y="20690"/>
                </a:lnTo>
                <a:lnTo>
                  <a:pt x="176783" y="21994"/>
                </a:lnTo>
                <a:lnTo>
                  <a:pt x="169635" y="25982"/>
                </a:lnTo>
                <a:lnTo>
                  <a:pt x="163283" y="30929"/>
                </a:lnTo>
                <a:lnTo>
                  <a:pt x="160256" y="33582"/>
                </a:lnTo>
                <a:lnTo>
                  <a:pt x="158237" y="36303"/>
                </a:lnTo>
                <a:lnTo>
                  <a:pt x="156892" y="39070"/>
                </a:lnTo>
                <a:lnTo>
                  <a:pt x="155995" y="41867"/>
                </a:lnTo>
                <a:lnTo>
                  <a:pt x="154445" y="44684"/>
                </a:lnTo>
                <a:lnTo>
                  <a:pt x="152458" y="47514"/>
                </a:lnTo>
                <a:lnTo>
                  <a:pt x="150182" y="50353"/>
                </a:lnTo>
                <a:lnTo>
                  <a:pt x="147712" y="54152"/>
                </a:lnTo>
                <a:lnTo>
                  <a:pt x="145112" y="58589"/>
                </a:lnTo>
                <a:lnTo>
                  <a:pt x="142427" y="63452"/>
                </a:lnTo>
                <a:lnTo>
                  <a:pt x="140637" y="68599"/>
                </a:lnTo>
                <a:lnTo>
                  <a:pt x="139443" y="73935"/>
                </a:lnTo>
                <a:lnTo>
                  <a:pt x="138647" y="79397"/>
                </a:lnTo>
                <a:lnTo>
                  <a:pt x="138117" y="83992"/>
                </a:lnTo>
                <a:lnTo>
                  <a:pt x="137763" y="88007"/>
                </a:lnTo>
                <a:lnTo>
                  <a:pt x="137528" y="91636"/>
                </a:lnTo>
                <a:lnTo>
                  <a:pt x="137370" y="95961"/>
                </a:lnTo>
                <a:lnTo>
                  <a:pt x="137118" y="114050"/>
                </a:lnTo>
                <a:lnTo>
                  <a:pt x="137069" y="131628"/>
                </a:lnTo>
                <a:lnTo>
                  <a:pt x="138969" y="135957"/>
                </a:lnTo>
                <a:lnTo>
                  <a:pt x="142142" y="139795"/>
                </a:lnTo>
                <a:lnTo>
                  <a:pt x="146161" y="143307"/>
                </a:lnTo>
                <a:lnTo>
                  <a:pt x="153169" y="149749"/>
                </a:lnTo>
                <a:lnTo>
                  <a:pt x="162468" y="158730"/>
                </a:lnTo>
                <a:lnTo>
                  <a:pt x="165427" y="161645"/>
                </a:lnTo>
                <a:lnTo>
                  <a:pt x="169306" y="163589"/>
                </a:lnTo>
                <a:lnTo>
                  <a:pt x="178694" y="165748"/>
                </a:lnTo>
                <a:lnTo>
                  <a:pt x="194690" y="166963"/>
                </a:lnTo>
                <a:lnTo>
                  <a:pt x="211494" y="167324"/>
                </a:lnTo>
                <a:lnTo>
                  <a:pt x="245654" y="167462"/>
                </a:lnTo>
                <a:lnTo>
                  <a:pt x="257078" y="164929"/>
                </a:lnTo>
                <a:lnTo>
                  <a:pt x="268503" y="160629"/>
                </a:lnTo>
                <a:lnTo>
                  <a:pt x="279933" y="155542"/>
                </a:lnTo>
                <a:lnTo>
                  <a:pt x="288821" y="150107"/>
                </a:lnTo>
                <a:lnTo>
                  <a:pt x="292526" y="147324"/>
                </a:lnTo>
                <a:lnTo>
                  <a:pt x="296900" y="144516"/>
                </a:lnTo>
                <a:lnTo>
                  <a:pt x="301721" y="141691"/>
                </a:lnTo>
                <a:lnTo>
                  <a:pt x="306840" y="138856"/>
                </a:lnTo>
                <a:lnTo>
                  <a:pt x="311206" y="135061"/>
                </a:lnTo>
                <a:lnTo>
                  <a:pt x="315068" y="130625"/>
                </a:lnTo>
                <a:lnTo>
                  <a:pt x="318596" y="125764"/>
                </a:lnTo>
                <a:lnTo>
                  <a:pt x="321901" y="121570"/>
                </a:lnTo>
                <a:lnTo>
                  <a:pt x="325056" y="117822"/>
                </a:lnTo>
                <a:lnTo>
                  <a:pt x="328111" y="114370"/>
                </a:lnTo>
                <a:lnTo>
                  <a:pt x="331102" y="110164"/>
                </a:lnTo>
                <a:lnTo>
                  <a:pt x="334047" y="105455"/>
                </a:lnTo>
                <a:lnTo>
                  <a:pt x="336963" y="100411"/>
                </a:lnTo>
                <a:lnTo>
                  <a:pt x="342744" y="89726"/>
                </a:lnTo>
                <a:lnTo>
                  <a:pt x="354216" y="67345"/>
                </a:lnTo>
                <a:lnTo>
                  <a:pt x="357077" y="62621"/>
                </a:lnTo>
                <a:lnTo>
                  <a:pt x="359937" y="58520"/>
                </a:lnTo>
                <a:lnTo>
                  <a:pt x="362796" y="54834"/>
                </a:lnTo>
                <a:lnTo>
                  <a:pt x="365653" y="50471"/>
                </a:lnTo>
                <a:lnTo>
                  <a:pt x="368513" y="45657"/>
                </a:lnTo>
                <a:lnTo>
                  <a:pt x="371371" y="40543"/>
                </a:lnTo>
                <a:lnTo>
                  <a:pt x="373276" y="36181"/>
                </a:lnTo>
                <a:lnTo>
                  <a:pt x="374546" y="32321"/>
                </a:lnTo>
                <a:lnTo>
                  <a:pt x="375393" y="28795"/>
                </a:lnTo>
                <a:lnTo>
                  <a:pt x="375005" y="25492"/>
                </a:lnTo>
                <a:lnTo>
                  <a:pt x="373794" y="22337"/>
                </a:lnTo>
                <a:lnTo>
                  <a:pt x="372033" y="19281"/>
                </a:lnTo>
                <a:lnTo>
                  <a:pt x="370860" y="16292"/>
                </a:lnTo>
                <a:lnTo>
                  <a:pt x="370078" y="13346"/>
                </a:lnTo>
                <a:lnTo>
                  <a:pt x="368606" y="5109"/>
                </a:lnTo>
                <a:lnTo>
                  <a:pt x="368541" y="9300"/>
                </a:lnTo>
                <a:lnTo>
                  <a:pt x="368514" y="33221"/>
                </a:lnTo>
                <a:lnTo>
                  <a:pt x="369467" y="37015"/>
                </a:lnTo>
                <a:lnTo>
                  <a:pt x="371054" y="41449"/>
                </a:lnTo>
                <a:lnTo>
                  <a:pt x="373064" y="46310"/>
                </a:lnTo>
                <a:lnTo>
                  <a:pt x="374405" y="50503"/>
                </a:lnTo>
                <a:lnTo>
                  <a:pt x="375298" y="54251"/>
                </a:lnTo>
                <a:lnTo>
                  <a:pt x="375895" y="57703"/>
                </a:lnTo>
                <a:lnTo>
                  <a:pt x="377244" y="61909"/>
                </a:lnTo>
                <a:lnTo>
                  <a:pt x="379097" y="66617"/>
                </a:lnTo>
                <a:lnTo>
                  <a:pt x="381284" y="71662"/>
                </a:lnTo>
                <a:lnTo>
                  <a:pt x="386255" y="82346"/>
                </a:lnTo>
                <a:lnTo>
                  <a:pt x="388914" y="87863"/>
                </a:lnTo>
                <a:lnTo>
                  <a:pt x="390686" y="93445"/>
                </a:lnTo>
                <a:lnTo>
                  <a:pt x="391868" y="99072"/>
                </a:lnTo>
                <a:lnTo>
                  <a:pt x="392655" y="104728"/>
                </a:lnTo>
                <a:lnTo>
                  <a:pt x="394133" y="109451"/>
                </a:lnTo>
                <a:lnTo>
                  <a:pt x="396071" y="113552"/>
                </a:lnTo>
                <a:lnTo>
                  <a:pt x="398316" y="117239"/>
                </a:lnTo>
                <a:lnTo>
                  <a:pt x="399812" y="121602"/>
                </a:lnTo>
                <a:lnTo>
                  <a:pt x="400809" y="126416"/>
                </a:lnTo>
                <a:lnTo>
                  <a:pt x="401474" y="131530"/>
                </a:lnTo>
                <a:lnTo>
                  <a:pt x="402870" y="135891"/>
                </a:lnTo>
                <a:lnTo>
                  <a:pt x="404752" y="139752"/>
                </a:lnTo>
                <a:lnTo>
                  <a:pt x="406960" y="143278"/>
                </a:lnTo>
                <a:lnTo>
                  <a:pt x="408432" y="146581"/>
                </a:lnTo>
                <a:lnTo>
                  <a:pt x="409414" y="149736"/>
                </a:lnTo>
                <a:lnTo>
                  <a:pt x="410068" y="152792"/>
                </a:lnTo>
                <a:lnTo>
                  <a:pt x="411457" y="155781"/>
                </a:lnTo>
                <a:lnTo>
                  <a:pt x="413335" y="158726"/>
                </a:lnTo>
                <a:lnTo>
                  <a:pt x="415540" y="161643"/>
                </a:lnTo>
                <a:lnTo>
                  <a:pt x="417009" y="164539"/>
                </a:lnTo>
                <a:lnTo>
                  <a:pt x="417990" y="167423"/>
                </a:lnTo>
                <a:lnTo>
                  <a:pt x="418641" y="170298"/>
                </a:lnTo>
                <a:lnTo>
                  <a:pt x="420031" y="172214"/>
                </a:lnTo>
                <a:lnTo>
                  <a:pt x="421907" y="173492"/>
                </a:lnTo>
                <a:lnTo>
                  <a:pt x="428406" y="176003"/>
                </a:lnTo>
                <a:lnTo>
                  <a:pt x="423936" y="176034"/>
                </a:lnTo>
                <a:lnTo>
                  <a:pt x="422608" y="175086"/>
                </a:lnTo>
                <a:lnTo>
                  <a:pt x="421721" y="173502"/>
                </a:lnTo>
                <a:lnTo>
                  <a:pt x="421131" y="171493"/>
                </a:lnTo>
                <a:lnTo>
                  <a:pt x="417934" y="166721"/>
                </a:lnTo>
                <a:lnTo>
                  <a:pt x="415748" y="164115"/>
                </a:lnTo>
                <a:lnTo>
                  <a:pt x="414291" y="161425"/>
                </a:lnTo>
                <a:lnTo>
                  <a:pt x="413319" y="158679"/>
                </a:lnTo>
                <a:lnTo>
                  <a:pt x="412671" y="155896"/>
                </a:lnTo>
                <a:lnTo>
                  <a:pt x="411287" y="153088"/>
                </a:lnTo>
                <a:lnTo>
                  <a:pt x="409412" y="150264"/>
                </a:lnTo>
                <a:lnTo>
                  <a:pt x="407209" y="147428"/>
                </a:lnTo>
                <a:lnTo>
                  <a:pt x="404787" y="144586"/>
                </a:lnTo>
                <a:lnTo>
                  <a:pt x="402222" y="141738"/>
                </a:lnTo>
                <a:lnTo>
                  <a:pt x="399557" y="138887"/>
                </a:lnTo>
                <a:lnTo>
                  <a:pt x="396830" y="135082"/>
                </a:lnTo>
                <a:lnTo>
                  <a:pt x="394058" y="130639"/>
                </a:lnTo>
                <a:lnTo>
                  <a:pt x="391259" y="125773"/>
                </a:lnTo>
                <a:lnTo>
                  <a:pt x="388440" y="121576"/>
                </a:lnTo>
                <a:lnTo>
                  <a:pt x="385607" y="117826"/>
                </a:lnTo>
                <a:lnTo>
                  <a:pt x="382767" y="114373"/>
                </a:lnTo>
                <a:lnTo>
                  <a:pt x="380873" y="110166"/>
                </a:lnTo>
                <a:lnTo>
                  <a:pt x="379611" y="105457"/>
                </a:lnTo>
                <a:lnTo>
                  <a:pt x="378769" y="100412"/>
                </a:lnTo>
                <a:lnTo>
                  <a:pt x="379160" y="95144"/>
                </a:lnTo>
                <a:lnTo>
                  <a:pt x="380374" y="89727"/>
                </a:lnTo>
                <a:lnTo>
                  <a:pt x="382136" y="84210"/>
                </a:lnTo>
                <a:lnTo>
                  <a:pt x="383310" y="78628"/>
                </a:lnTo>
                <a:lnTo>
                  <a:pt x="384093" y="73001"/>
                </a:lnTo>
                <a:lnTo>
                  <a:pt x="384615" y="67345"/>
                </a:lnTo>
                <a:lnTo>
                  <a:pt x="386868" y="62621"/>
                </a:lnTo>
                <a:lnTo>
                  <a:pt x="390274" y="58520"/>
                </a:lnTo>
                <a:lnTo>
                  <a:pt x="394451" y="54834"/>
                </a:lnTo>
                <a:lnTo>
                  <a:pt x="398188" y="50471"/>
                </a:lnTo>
                <a:lnTo>
                  <a:pt x="401632" y="45657"/>
                </a:lnTo>
                <a:lnTo>
                  <a:pt x="404879" y="40543"/>
                </a:lnTo>
                <a:lnTo>
                  <a:pt x="408951" y="36181"/>
                </a:lnTo>
                <a:lnTo>
                  <a:pt x="413570" y="32321"/>
                </a:lnTo>
                <a:lnTo>
                  <a:pt x="418552" y="28795"/>
                </a:lnTo>
                <a:lnTo>
                  <a:pt x="424733" y="25492"/>
                </a:lnTo>
                <a:lnTo>
                  <a:pt x="431710" y="22337"/>
                </a:lnTo>
                <a:lnTo>
                  <a:pt x="439220" y="19281"/>
                </a:lnTo>
                <a:lnTo>
                  <a:pt x="446132" y="16292"/>
                </a:lnTo>
                <a:lnTo>
                  <a:pt x="458890" y="10430"/>
                </a:lnTo>
                <a:lnTo>
                  <a:pt x="473451" y="7190"/>
                </a:lnTo>
                <a:lnTo>
                  <a:pt x="488495" y="4797"/>
                </a:lnTo>
                <a:lnTo>
                  <a:pt x="501532" y="559"/>
                </a:lnTo>
                <a:lnTo>
                  <a:pt x="507674" y="0"/>
                </a:lnTo>
                <a:lnTo>
                  <a:pt x="524470" y="2812"/>
                </a:lnTo>
                <a:lnTo>
                  <a:pt x="539161" y="4245"/>
                </a:lnTo>
                <a:lnTo>
                  <a:pt x="542286" y="4362"/>
                </a:lnTo>
                <a:lnTo>
                  <a:pt x="545321" y="5393"/>
                </a:lnTo>
                <a:lnTo>
                  <a:pt x="551235" y="9079"/>
                </a:lnTo>
                <a:lnTo>
                  <a:pt x="552240" y="10442"/>
                </a:lnTo>
                <a:lnTo>
                  <a:pt x="551958" y="11352"/>
                </a:lnTo>
                <a:lnTo>
                  <a:pt x="550817" y="11958"/>
                </a:lnTo>
                <a:lnTo>
                  <a:pt x="550057" y="13314"/>
                </a:lnTo>
                <a:lnTo>
                  <a:pt x="549212" y="17362"/>
                </a:lnTo>
                <a:lnTo>
                  <a:pt x="548736" y="20444"/>
                </a:lnTo>
                <a:lnTo>
                  <a:pt x="546086" y="23706"/>
                </a:lnTo>
                <a:lnTo>
                  <a:pt x="539964" y="3031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269"/>
          <p:cNvSpPr/>
          <p:nvPr/>
        </p:nvSpPr>
        <p:spPr>
          <a:xfrm>
            <a:off x="1144342" y="2743240"/>
            <a:ext cx="392993" cy="479619"/>
          </a:xfrm>
          <a:custGeom>
            <a:avLst/>
            <a:gdLst/>
            <a:ahLst/>
            <a:cxnLst/>
            <a:rect l="0" t="0" r="0" b="0"/>
            <a:pathLst>
              <a:path w="392993" h="479619">
                <a:moveTo>
                  <a:pt x="367275" y="25677"/>
                </a:moveTo>
                <a:lnTo>
                  <a:pt x="367275" y="21126"/>
                </a:lnTo>
                <a:lnTo>
                  <a:pt x="366322" y="19786"/>
                </a:lnTo>
                <a:lnTo>
                  <a:pt x="364735" y="18892"/>
                </a:lnTo>
                <a:lnTo>
                  <a:pt x="359894" y="17457"/>
                </a:lnTo>
                <a:lnTo>
                  <a:pt x="359497" y="16388"/>
                </a:lnTo>
                <a:lnTo>
                  <a:pt x="359055" y="12659"/>
                </a:lnTo>
                <a:lnTo>
                  <a:pt x="357985" y="10330"/>
                </a:lnTo>
                <a:lnTo>
                  <a:pt x="354256" y="5204"/>
                </a:lnTo>
                <a:lnTo>
                  <a:pt x="351928" y="3456"/>
                </a:lnTo>
                <a:lnTo>
                  <a:pt x="349424" y="2291"/>
                </a:lnTo>
                <a:lnTo>
                  <a:pt x="344101" y="995"/>
                </a:lnTo>
                <a:lnTo>
                  <a:pt x="332923" y="164"/>
                </a:lnTo>
                <a:lnTo>
                  <a:pt x="321854" y="20"/>
                </a:lnTo>
                <a:lnTo>
                  <a:pt x="316992" y="0"/>
                </a:lnTo>
                <a:lnTo>
                  <a:pt x="306510" y="2518"/>
                </a:lnTo>
                <a:lnTo>
                  <a:pt x="295501" y="6811"/>
                </a:lnTo>
                <a:lnTo>
                  <a:pt x="284258" y="11895"/>
                </a:lnTo>
                <a:lnTo>
                  <a:pt x="272911" y="14789"/>
                </a:lnTo>
                <a:lnTo>
                  <a:pt x="267218" y="15561"/>
                </a:lnTo>
                <a:lnTo>
                  <a:pt x="260566" y="17980"/>
                </a:lnTo>
                <a:lnTo>
                  <a:pt x="253273" y="21498"/>
                </a:lnTo>
                <a:lnTo>
                  <a:pt x="245553" y="25749"/>
                </a:lnTo>
                <a:lnTo>
                  <a:pt x="237550" y="29535"/>
                </a:lnTo>
                <a:lnTo>
                  <a:pt x="229356" y="33012"/>
                </a:lnTo>
                <a:lnTo>
                  <a:pt x="221037" y="36282"/>
                </a:lnTo>
                <a:lnTo>
                  <a:pt x="212633" y="40367"/>
                </a:lnTo>
                <a:lnTo>
                  <a:pt x="204173" y="44995"/>
                </a:lnTo>
                <a:lnTo>
                  <a:pt x="195675" y="49986"/>
                </a:lnTo>
                <a:lnTo>
                  <a:pt x="178613" y="60611"/>
                </a:lnTo>
                <a:lnTo>
                  <a:pt x="144377" y="82954"/>
                </a:lnTo>
                <a:lnTo>
                  <a:pt x="136761" y="88627"/>
                </a:lnTo>
                <a:lnTo>
                  <a:pt x="129779" y="94314"/>
                </a:lnTo>
                <a:lnTo>
                  <a:pt x="123219" y="100010"/>
                </a:lnTo>
                <a:lnTo>
                  <a:pt x="115989" y="106665"/>
                </a:lnTo>
                <a:lnTo>
                  <a:pt x="100335" y="121679"/>
                </a:lnTo>
                <a:lnTo>
                  <a:pt x="93112" y="129684"/>
                </a:lnTo>
                <a:lnTo>
                  <a:pt x="86392" y="137877"/>
                </a:lnTo>
                <a:lnTo>
                  <a:pt x="80007" y="146197"/>
                </a:lnTo>
                <a:lnTo>
                  <a:pt x="72893" y="153649"/>
                </a:lnTo>
                <a:lnTo>
                  <a:pt x="65293" y="160522"/>
                </a:lnTo>
                <a:lnTo>
                  <a:pt x="57369" y="167008"/>
                </a:lnTo>
                <a:lnTo>
                  <a:pt x="46024" y="181836"/>
                </a:lnTo>
                <a:lnTo>
                  <a:pt x="37807" y="196999"/>
                </a:lnTo>
                <a:lnTo>
                  <a:pt x="30980" y="210088"/>
                </a:lnTo>
                <a:lnTo>
                  <a:pt x="24770" y="224795"/>
                </a:lnTo>
                <a:lnTo>
                  <a:pt x="18836" y="240856"/>
                </a:lnTo>
                <a:lnTo>
                  <a:pt x="13023" y="257520"/>
                </a:lnTo>
                <a:lnTo>
                  <a:pt x="11092" y="265964"/>
                </a:lnTo>
                <a:lnTo>
                  <a:pt x="9805" y="274451"/>
                </a:lnTo>
                <a:lnTo>
                  <a:pt x="8946" y="282966"/>
                </a:lnTo>
                <a:lnTo>
                  <a:pt x="7422" y="291501"/>
                </a:lnTo>
                <a:lnTo>
                  <a:pt x="5453" y="300048"/>
                </a:lnTo>
                <a:lnTo>
                  <a:pt x="3188" y="308603"/>
                </a:lnTo>
                <a:lnTo>
                  <a:pt x="1678" y="317165"/>
                </a:lnTo>
                <a:lnTo>
                  <a:pt x="671" y="325730"/>
                </a:lnTo>
                <a:lnTo>
                  <a:pt x="0" y="334297"/>
                </a:lnTo>
                <a:lnTo>
                  <a:pt x="505" y="342866"/>
                </a:lnTo>
                <a:lnTo>
                  <a:pt x="1794" y="351436"/>
                </a:lnTo>
                <a:lnTo>
                  <a:pt x="3606" y="360007"/>
                </a:lnTo>
                <a:lnTo>
                  <a:pt x="5619" y="374611"/>
                </a:lnTo>
                <a:lnTo>
                  <a:pt x="7467" y="388404"/>
                </a:lnTo>
                <a:lnTo>
                  <a:pt x="9293" y="396082"/>
                </a:lnTo>
                <a:lnTo>
                  <a:pt x="11463" y="404059"/>
                </a:lnTo>
                <a:lnTo>
                  <a:pt x="18954" y="418002"/>
                </a:lnTo>
                <a:lnTo>
                  <a:pt x="27681" y="430549"/>
                </a:lnTo>
                <a:lnTo>
                  <a:pt x="34734" y="442475"/>
                </a:lnTo>
                <a:lnTo>
                  <a:pt x="39854" y="447370"/>
                </a:lnTo>
                <a:lnTo>
                  <a:pt x="46124" y="451586"/>
                </a:lnTo>
                <a:lnTo>
                  <a:pt x="66062" y="462070"/>
                </a:lnTo>
                <a:lnTo>
                  <a:pt x="78145" y="467279"/>
                </a:lnTo>
                <a:lnTo>
                  <a:pt x="89865" y="469595"/>
                </a:lnTo>
                <a:lnTo>
                  <a:pt x="101424" y="473164"/>
                </a:lnTo>
                <a:lnTo>
                  <a:pt x="107174" y="475449"/>
                </a:lnTo>
                <a:lnTo>
                  <a:pt x="113864" y="476973"/>
                </a:lnTo>
                <a:lnTo>
                  <a:pt x="121182" y="477988"/>
                </a:lnTo>
                <a:lnTo>
                  <a:pt x="128918" y="478665"/>
                </a:lnTo>
                <a:lnTo>
                  <a:pt x="136933" y="479117"/>
                </a:lnTo>
                <a:lnTo>
                  <a:pt x="153458" y="479618"/>
                </a:lnTo>
                <a:lnTo>
                  <a:pt x="161865" y="478800"/>
                </a:lnTo>
                <a:lnTo>
                  <a:pt x="170328" y="477301"/>
                </a:lnTo>
                <a:lnTo>
                  <a:pt x="178827" y="475350"/>
                </a:lnTo>
                <a:lnTo>
                  <a:pt x="186398" y="474049"/>
                </a:lnTo>
                <a:lnTo>
                  <a:pt x="193350" y="473182"/>
                </a:lnTo>
                <a:lnTo>
                  <a:pt x="199890" y="472603"/>
                </a:lnTo>
                <a:lnTo>
                  <a:pt x="207107" y="471265"/>
                </a:lnTo>
                <a:lnTo>
                  <a:pt x="214777" y="469421"/>
                </a:lnTo>
                <a:lnTo>
                  <a:pt x="231871" y="464832"/>
                </a:lnTo>
                <a:lnTo>
                  <a:pt x="252168" y="459617"/>
                </a:lnTo>
                <a:lnTo>
                  <a:pt x="261962" y="457845"/>
                </a:lnTo>
                <a:lnTo>
                  <a:pt x="271349" y="456664"/>
                </a:lnTo>
                <a:lnTo>
                  <a:pt x="280464" y="455877"/>
                </a:lnTo>
                <a:lnTo>
                  <a:pt x="288446" y="454399"/>
                </a:lnTo>
                <a:lnTo>
                  <a:pt x="295672" y="452462"/>
                </a:lnTo>
                <a:lnTo>
                  <a:pt x="325509" y="442509"/>
                </a:lnTo>
                <a:lnTo>
                  <a:pt x="336965" y="439536"/>
                </a:lnTo>
                <a:lnTo>
                  <a:pt x="346184" y="438214"/>
                </a:lnTo>
                <a:lnTo>
                  <a:pt x="356631" y="437627"/>
                </a:lnTo>
                <a:lnTo>
                  <a:pt x="367624" y="437366"/>
                </a:lnTo>
                <a:lnTo>
                  <a:pt x="392992" y="43715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270"/>
          <p:cNvSpPr/>
          <p:nvPr/>
        </p:nvSpPr>
        <p:spPr>
          <a:xfrm>
            <a:off x="1769003" y="2667239"/>
            <a:ext cx="299827" cy="598884"/>
          </a:xfrm>
          <a:custGeom>
            <a:avLst/>
            <a:gdLst/>
            <a:ahLst/>
            <a:cxnLst/>
            <a:rect l="0" t="0" r="0" b="0"/>
            <a:pathLst>
              <a:path w="299827" h="598884">
                <a:moveTo>
                  <a:pt x="299826" y="7381"/>
                </a:moveTo>
                <a:lnTo>
                  <a:pt x="290725" y="7381"/>
                </a:lnTo>
                <a:lnTo>
                  <a:pt x="288044" y="6428"/>
                </a:lnTo>
                <a:lnTo>
                  <a:pt x="286256" y="4841"/>
                </a:lnTo>
                <a:lnTo>
                  <a:pt x="283388" y="0"/>
                </a:lnTo>
                <a:lnTo>
                  <a:pt x="282200" y="555"/>
                </a:lnTo>
                <a:lnTo>
                  <a:pt x="278340" y="3712"/>
                </a:lnTo>
                <a:lnTo>
                  <a:pt x="275977" y="4935"/>
                </a:lnTo>
                <a:lnTo>
                  <a:pt x="267148" y="7608"/>
                </a:lnTo>
                <a:lnTo>
                  <a:pt x="257998" y="11609"/>
                </a:lnTo>
                <a:lnTo>
                  <a:pt x="247581" y="16563"/>
                </a:lnTo>
                <a:lnTo>
                  <a:pt x="242136" y="19217"/>
                </a:lnTo>
                <a:lnTo>
                  <a:pt x="233546" y="24706"/>
                </a:lnTo>
                <a:lnTo>
                  <a:pt x="224649" y="31273"/>
                </a:lnTo>
                <a:lnTo>
                  <a:pt x="211169" y="40542"/>
                </a:lnTo>
                <a:lnTo>
                  <a:pt x="204526" y="45681"/>
                </a:lnTo>
                <a:lnTo>
                  <a:pt x="198193" y="51012"/>
                </a:lnTo>
                <a:lnTo>
                  <a:pt x="192066" y="56470"/>
                </a:lnTo>
                <a:lnTo>
                  <a:pt x="180178" y="67616"/>
                </a:lnTo>
                <a:lnTo>
                  <a:pt x="174341" y="73255"/>
                </a:lnTo>
                <a:lnTo>
                  <a:pt x="167592" y="78919"/>
                </a:lnTo>
                <a:lnTo>
                  <a:pt x="160235" y="84600"/>
                </a:lnTo>
                <a:lnTo>
                  <a:pt x="152473" y="90293"/>
                </a:lnTo>
                <a:lnTo>
                  <a:pt x="145393" y="95993"/>
                </a:lnTo>
                <a:lnTo>
                  <a:pt x="138768" y="101698"/>
                </a:lnTo>
                <a:lnTo>
                  <a:pt x="132447" y="107406"/>
                </a:lnTo>
                <a:lnTo>
                  <a:pt x="126328" y="114070"/>
                </a:lnTo>
                <a:lnTo>
                  <a:pt x="120343" y="121369"/>
                </a:lnTo>
                <a:lnTo>
                  <a:pt x="114448" y="129093"/>
                </a:lnTo>
                <a:lnTo>
                  <a:pt x="108614" y="137100"/>
                </a:lnTo>
                <a:lnTo>
                  <a:pt x="97050" y="153616"/>
                </a:lnTo>
                <a:lnTo>
                  <a:pt x="91300" y="161068"/>
                </a:lnTo>
                <a:lnTo>
                  <a:pt x="85561" y="167942"/>
                </a:lnTo>
                <a:lnTo>
                  <a:pt x="79831" y="174429"/>
                </a:lnTo>
                <a:lnTo>
                  <a:pt x="74105" y="181611"/>
                </a:lnTo>
                <a:lnTo>
                  <a:pt x="68383" y="189257"/>
                </a:lnTo>
                <a:lnTo>
                  <a:pt x="62663" y="197211"/>
                </a:lnTo>
                <a:lnTo>
                  <a:pt x="53768" y="213670"/>
                </a:lnTo>
                <a:lnTo>
                  <a:pt x="45687" y="230510"/>
                </a:lnTo>
                <a:lnTo>
                  <a:pt x="40865" y="239001"/>
                </a:lnTo>
                <a:lnTo>
                  <a:pt x="35746" y="247519"/>
                </a:lnTo>
                <a:lnTo>
                  <a:pt x="27517" y="264604"/>
                </a:lnTo>
                <a:lnTo>
                  <a:pt x="21638" y="281722"/>
                </a:lnTo>
                <a:lnTo>
                  <a:pt x="17375" y="307425"/>
                </a:lnTo>
                <a:lnTo>
                  <a:pt x="13003" y="324566"/>
                </a:lnTo>
                <a:lnTo>
                  <a:pt x="7884" y="341709"/>
                </a:lnTo>
                <a:lnTo>
                  <a:pt x="3387" y="358854"/>
                </a:lnTo>
                <a:lnTo>
                  <a:pt x="1388" y="375998"/>
                </a:lnTo>
                <a:lnTo>
                  <a:pt x="500" y="393143"/>
                </a:lnTo>
                <a:lnTo>
                  <a:pt x="0" y="416321"/>
                </a:lnTo>
                <a:lnTo>
                  <a:pt x="835" y="430114"/>
                </a:lnTo>
                <a:lnTo>
                  <a:pt x="4381" y="445770"/>
                </a:lnTo>
                <a:lnTo>
                  <a:pt x="6593" y="459713"/>
                </a:lnTo>
                <a:lnTo>
                  <a:pt x="8528" y="473212"/>
                </a:lnTo>
                <a:lnTo>
                  <a:pt x="12563" y="488737"/>
                </a:lnTo>
                <a:lnTo>
                  <a:pt x="17531" y="502622"/>
                </a:lnTo>
                <a:lnTo>
                  <a:pt x="23867" y="515143"/>
                </a:lnTo>
                <a:lnTo>
                  <a:pt x="33033" y="527058"/>
                </a:lnTo>
                <a:lnTo>
                  <a:pt x="40916" y="536163"/>
                </a:lnTo>
                <a:lnTo>
                  <a:pt x="48548" y="544338"/>
                </a:lnTo>
                <a:lnTo>
                  <a:pt x="69933" y="566100"/>
                </a:lnTo>
                <a:lnTo>
                  <a:pt x="78907" y="572565"/>
                </a:lnTo>
                <a:lnTo>
                  <a:pt x="83967" y="575623"/>
                </a:lnTo>
                <a:lnTo>
                  <a:pt x="89245" y="577661"/>
                </a:lnTo>
                <a:lnTo>
                  <a:pt x="94669" y="579020"/>
                </a:lnTo>
                <a:lnTo>
                  <a:pt x="100190" y="579926"/>
                </a:lnTo>
                <a:lnTo>
                  <a:pt x="108864" y="583473"/>
                </a:lnTo>
                <a:lnTo>
                  <a:pt x="112511" y="585752"/>
                </a:lnTo>
                <a:lnTo>
                  <a:pt x="117799" y="587272"/>
                </a:lnTo>
                <a:lnTo>
                  <a:pt x="124182" y="588285"/>
                </a:lnTo>
                <a:lnTo>
                  <a:pt x="131295" y="588960"/>
                </a:lnTo>
                <a:lnTo>
                  <a:pt x="136990" y="590362"/>
                </a:lnTo>
                <a:lnTo>
                  <a:pt x="145857" y="594461"/>
                </a:lnTo>
                <a:lnTo>
                  <a:pt x="150508" y="595935"/>
                </a:lnTo>
                <a:lnTo>
                  <a:pt x="155513" y="596918"/>
                </a:lnTo>
                <a:lnTo>
                  <a:pt x="160755" y="597573"/>
                </a:lnTo>
                <a:lnTo>
                  <a:pt x="166155" y="598010"/>
                </a:lnTo>
                <a:lnTo>
                  <a:pt x="171660" y="598301"/>
                </a:lnTo>
                <a:lnTo>
                  <a:pt x="185968" y="598711"/>
                </a:lnTo>
                <a:lnTo>
                  <a:pt x="212366" y="598880"/>
                </a:lnTo>
                <a:lnTo>
                  <a:pt x="222674" y="59888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271"/>
          <p:cNvSpPr/>
          <p:nvPr/>
        </p:nvSpPr>
        <p:spPr>
          <a:xfrm>
            <a:off x="2180272" y="2803207"/>
            <a:ext cx="34291" cy="342901"/>
          </a:xfrm>
          <a:custGeom>
            <a:avLst/>
            <a:gdLst/>
            <a:ahLst/>
            <a:cxnLst/>
            <a:rect l="0" t="0" r="0" b="0"/>
            <a:pathLst>
              <a:path w="34291" h="342901">
                <a:moveTo>
                  <a:pt x="0" y="0"/>
                </a:moveTo>
                <a:lnTo>
                  <a:pt x="0" y="24950"/>
                </a:lnTo>
                <a:lnTo>
                  <a:pt x="953" y="29016"/>
                </a:lnTo>
                <a:lnTo>
                  <a:pt x="2540" y="32679"/>
                </a:lnTo>
                <a:lnTo>
                  <a:pt x="4551" y="36074"/>
                </a:lnTo>
                <a:lnTo>
                  <a:pt x="5891" y="39289"/>
                </a:lnTo>
                <a:lnTo>
                  <a:pt x="6785" y="42385"/>
                </a:lnTo>
                <a:lnTo>
                  <a:pt x="7778" y="49318"/>
                </a:lnTo>
                <a:lnTo>
                  <a:pt x="8219" y="58749"/>
                </a:lnTo>
                <a:lnTo>
                  <a:pt x="8468" y="74769"/>
                </a:lnTo>
                <a:lnTo>
                  <a:pt x="8563" y="108627"/>
                </a:lnTo>
                <a:lnTo>
                  <a:pt x="9519" y="115280"/>
                </a:lnTo>
                <a:lnTo>
                  <a:pt x="11108" y="122574"/>
                </a:lnTo>
                <a:lnTo>
                  <a:pt x="13121" y="130293"/>
                </a:lnTo>
                <a:lnTo>
                  <a:pt x="14462" y="137345"/>
                </a:lnTo>
                <a:lnTo>
                  <a:pt x="15356" y="143951"/>
                </a:lnTo>
                <a:lnTo>
                  <a:pt x="15953" y="150260"/>
                </a:lnTo>
                <a:lnTo>
                  <a:pt x="17303" y="157323"/>
                </a:lnTo>
                <a:lnTo>
                  <a:pt x="19155" y="164890"/>
                </a:lnTo>
                <a:lnTo>
                  <a:pt x="21343" y="172791"/>
                </a:lnTo>
                <a:lnTo>
                  <a:pt x="22801" y="179964"/>
                </a:lnTo>
                <a:lnTo>
                  <a:pt x="23773" y="186651"/>
                </a:lnTo>
                <a:lnTo>
                  <a:pt x="24421" y="193014"/>
                </a:lnTo>
                <a:lnTo>
                  <a:pt x="25806" y="199161"/>
                </a:lnTo>
                <a:lnTo>
                  <a:pt x="27681" y="205164"/>
                </a:lnTo>
                <a:lnTo>
                  <a:pt x="29884" y="211071"/>
                </a:lnTo>
                <a:lnTo>
                  <a:pt x="31353" y="217867"/>
                </a:lnTo>
                <a:lnTo>
                  <a:pt x="32332" y="225255"/>
                </a:lnTo>
                <a:lnTo>
                  <a:pt x="32984" y="233037"/>
                </a:lnTo>
                <a:lnTo>
                  <a:pt x="33420" y="240131"/>
                </a:lnTo>
                <a:lnTo>
                  <a:pt x="33903" y="253092"/>
                </a:lnTo>
                <a:lnTo>
                  <a:pt x="34175" y="266549"/>
                </a:lnTo>
                <a:lnTo>
                  <a:pt x="34290" y="3429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272"/>
          <p:cNvSpPr/>
          <p:nvPr/>
        </p:nvSpPr>
        <p:spPr>
          <a:xfrm>
            <a:off x="2386012" y="2786415"/>
            <a:ext cx="213882" cy="368266"/>
          </a:xfrm>
          <a:custGeom>
            <a:avLst/>
            <a:gdLst/>
            <a:ahLst/>
            <a:cxnLst/>
            <a:rect l="0" t="0" r="0" b="0"/>
            <a:pathLst>
              <a:path w="213882" h="368266">
                <a:moveTo>
                  <a:pt x="0" y="8220"/>
                </a:moveTo>
                <a:lnTo>
                  <a:pt x="0" y="3669"/>
                </a:lnTo>
                <a:lnTo>
                  <a:pt x="952" y="2328"/>
                </a:lnTo>
                <a:lnTo>
                  <a:pt x="2540" y="1434"/>
                </a:lnTo>
                <a:lnTo>
                  <a:pt x="7381" y="0"/>
                </a:lnTo>
                <a:lnTo>
                  <a:pt x="7778" y="835"/>
                </a:lnTo>
                <a:lnTo>
                  <a:pt x="8468" y="7059"/>
                </a:lnTo>
                <a:lnTo>
                  <a:pt x="8559" y="17392"/>
                </a:lnTo>
                <a:lnTo>
                  <a:pt x="8563" y="20049"/>
                </a:lnTo>
                <a:lnTo>
                  <a:pt x="9519" y="22773"/>
                </a:lnTo>
                <a:lnTo>
                  <a:pt x="13121" y="28340"/>
                </a:lnTo>
                <a:lnTo>
                  <a:pt x="15356" y="36530"/>
                </a:lnTo>
                <a:lnTo>
                  <a:pt x="16350" y="45567"/>
                </a:lnTo>
                <a:lnTo>
                  <a:pt x="16792" y="52758"/>
                </a:lnTo>
                <a:lnTo>
                  <a:pt x="14448" y="61670"/>
                </a:lnTo>
                <a:lnTo>
                  <a:pt x="11184" y="71980"/>
                </a:lnTo>
                <a:lnTo>
                  <a:pt x="9733" y="82913"/>
                </a:lnTo>
                <a:lnTo>
                  <a:pt x="9088" y="94121"/>
                </a:lnTo>
                <a:lnTo>
                  <a:pt x="8802" y="106406"/>
                </a:lnTo>
                <a:lnTo>
                  <a:pt x="8674" y="121390"/>
                </a:lnTo>
                <a:lnTo>
                  <a:pt x="7688" y="128434"/>
                </a:lnTo>
                <a:lnTo>
                  <a:pt x="6078" y="135035"/>
                </a:lnTo>
                <a:lnTo>
                  <a:pt x="4052" y="141341"/>
                </a:lnTo>
                <a:lnTo>
                  <a:pt x="2701" y="147450"/>
                </a:lnTo>
                <a:lnTo>
                  <a:pt x="1801" y="153427"/>
                </a:lnTo>
                <a:lnTo>
                  <a:pt x="1201" y="159317"/>
                </a:lnTo>
                <a:lnTo>
                  <a:pt x="800" y="165149"/>
                </a:lnTo>
                <a:lnTo>
                  <a:pt x="534" y="170942"/>
                </a:lnTo>
                <a:lnTo>
                  <a:pt x="237" y="183410"/>
                </a:lnTo>
                <a:lnTo>
                  <a:pt x="105" y="198477"/>
                </a:lnTo>
                <a:lnTo>
                  <a:pt x="1023" y="205543"/>
                </a:lnTo>
                <a:lnTo>
                  <a:pt x="2587" y="212159"/>
                </a:lnTo>
                <a:lnTo>
                  <a:pt x="4582" y="218474"/>
                </a:lnTo>
                <a:lnTo>
                  <a:pt x="5912" y="225542"/>
                </a:lnTo>
                <a:lnTo>
                  <a:pt x="6799" y="233111"/>
                </a:lnTo>
                <a:lnTo>
                  <a:pt x="7390" y="241015"/>
                </a:lnTo>
                <a:lnTo>
                  <a:pt x="7784" y="248189"/>
                </a:lnTo>
                <a:lnTo>
                  <a:pt x="8222" y="261240"/>
                </a:lnTo>
                <a:lnTo>
                  <a:pt x="9291" y="267387"/>
                </a:lnTo>
                <a:lnTo>
                  <a:pt x="10957" y="273391"/>
                </a:lnTo>
                <a:lnTo>
                  <a:pt x="13020" y="279298"/>
                </a:lnTo>
                <a:lnTo>
                  <a:pt x="14395" y="285141"/>
                </a:lnTo>
                <a:lnTo>
                  <a:pt x="15311" y="290941"/>
                </a:lnTo>
                <a:lnTo>
                  <a:pt x="15923" y="296713"/>
                </a:lnTo>
                <a:lnTo>
                  <a:pt x="18235" y="302466"/>
                </a:lnTo>
                <a:lnTo>
                  <a:pt x="21682" y="308207"/>
                </a:lnTo>
                <a:lnTo>
                  <a:pt x="25884" y="313938"/>
                </a:lnTo>
                <a:lnTo>
                  <a:pt x="29639" y="319665"/>
                </a:lnTo>
                <a:lnTo>
                  <a:pt x="33094" y="325387"/>
                </a:lnTo>
                <a:lnTo>
                  <a:pt x="38521" y="335873"/>
                </a:lnTo>
                <a:lnTo>
                  <a:pt x="40933" y="343708"/>
                </a:lnTo>
                <a:lnTo>
                  <a:pt x="43481" y="347131"/>
                </a:lnTo>
                <a:lnTo>
                  <a:pt x="47085" y="350366"/>
                </a:lnTo>
                <a:lnTo>
                  <a:pt x="51393" y="353475"/>
                </a:lnTo>
                <a:lnTo>
                  <a:pt x="55217" y="355547"/>
                </a:lnTo>
                <a:lnTo>
                  <a:pt x="58719" y="356929"/>
                </a:lnTo>
                <a:lnTo>
                  <a:pt x="62006" y="357850"/>
                </a:lnTo>
                <a:lnTo>
                  <a:pt x="66102" y="359416"/>
                </a:lnTo>
                <a:lnTo>
                  <a:pt x="70738" y="361413"/>
                </a:lnTo>
                <a:lnTo>
                  <a:pt x="75734" y="363697"/>
                </a:lnTo>
                <a:lnTo>
                  <a:pt x="80017" y="365220"/>
                </a:lnTo>
                <a:lnTo>
                  <a:pt x="83825" y="366235"/>
                </a:lnTo>
                <a:lnTo>
                  <a:pt x="87316" y="366911"/>
                </a:lnTo>
                <a:lnTo>
                  <a:pt x="91548" y="367363"/>
                </a:lnTo>
                <a:lnTo>
                  <a:pt x="96274" y="367663"/>
                </a:lnTo>
                <a:lnTo>
                  <a:pt x="101330" y="367864"/>
                </a:lnTo>
                <a:lnTo>
                  <a:pt x="105653" y="367045"/>
                </a:lnTo>
                <a:lnTo>
                  <a:pt x="109488" y="365546"/>
                </a:lnTo>
                <a:lnTo>
                  <a:pt x="112997" y="363595"/>
                </a:lnTo>
                <a:lnTo>
                  <a:pt x="119436" y="358887"/>
                </a:lnTo>
                <a:lnTo>
                  <a:pt x="122486" y="356298"/>
                </a:lnTo>
                <a:lnTo>
                  <a:pt x="126425" y="353619"/>
                </a:lnTo>
                <a:lnTo>
                  <a:pt x="130956" y="350881"/>
                </a:lnTo>
                <a:lnTo>
                  <a:pt x="135881" y="348103"/>
                </a:lnTo>
                <a:lnTo>
                  <a:pt x="146434" y="342476"/>
                </a:lnTo>
                <a:lnTo>
                  <a:pt x="151915" y="339642"/>
                </a:lnTo>
                <a:lnTo>
                  <a:pt x="157474" y="335848"/>
                </a:lnTo>
                <a:lnTo>
                  <a:pt x="163085" y="331414"/>
                </a:lnTo>
                <a:lnTo>
                  <a:pt x="168731" y="326552"/>
                </a:lnTo>
                <a:lnTo>
                  <a:pt x="173447" y="321406"/>
                </a:lnTo>
                <a:lnTo>
                  <a:pt x="177544" y="316071"/>
                </a:lnTo>
                <a:lnTo>
                  <a:pt x="181228" y="310609"/>
                </a:lnTo>
                <a:lnTo>
                  <a:pt x="185588" y="306015"/>
                </a:lnTo>
                <a:lnTo>
                  <a:pt x="190401" y="302000"/>
                </a:lnTo>
                <a:lnTo>
                  <a:pt x="195514" y="298370"/>
                </a:lnTo>
                <a:lnTo>
                  <a:pt x="198923" y="294046"/>
                </a:lnTo>
                <a:lnTo>
                  <a:pt x="201195" y="289258"/>
                </a:lnTo>
                <a:lnTo>
                  <a:pt x="204673" y="279810"/>
                </a:lnTo>
                <a:lnTo>
                  <a:pt x="209393" y="272437"/>
                </a:lnTo>
                <a:lnTo>
                  <a:pt x="212126" y="263444"/>
                </a:lnTo>
                <a:lnTo>
                  <a:pt x="213341" y="254050"/>
                </a:lnTo>
                <a:lnTo>
                  <a:pt x="213881" y="246700"/>
                </a:lnTo>
                <a:lnTo>
                  <a:pt x="213072" y="244359"/>
                </a:lnTo>
                <a:lnTo>
                  <a:pt x="211580" y="242799"/>
                </a:lnTo>
                <a:lnTo>
                  <a:pt x="207383" y="240112"/>
                </a:lnTo>
                <a:lnTo>
                  <a:pt x="202343" y="235743"/>
                </a:lnTo>
                <a:lnTo>
                  <a:pt x="198713" y="234197"/>
                </a:lnTo>
                <a:lnTo>
                  <a:pt x="194388" y="233166"/>
                </a:lnTo>
                <a:lnTo>
                  <a:pt x="189599" y="232479"/>
                </a:lnTo>
                <a:lnTo>
                  <a:pt x="185455" y="232021"/>
                </a:lnTo>
                <a:lnTo>
                  <a:pt x="181739" y="231715"/>
                </a:lnTo>
                <a:lnTo>
                  <a:pt x="178309" y="231512"/>
                </a:lnTo>
                <a:lnTo>
                  <a:pt x="175070" y="232329"/>
                </a:lnTo>
                <a:lnTo>
                  <a:pt x="168931" y="235776"/>
                </a:lnTo>
                <a:lnTo>
                  <a:pt x="165009" y="237076"/>
                </a:lnTo>
                <a:lnTo>
                  <a:pt x="160488" y="237943"/>
                </a:lnTo>
                <a:lnTo>
                  <a:pt x="155570" y="238521"/>
                </a:lnTo>
                <a:lnTo>
                  <a:pt x="150385" y="240811"/>
                </a:lnTo>
                <a:lnTo>
                  <a:pt x="145024" y="244244"/>
                </a:lnTo>
                <a:lnTo>
                  <a:pt x="139546" y="248436"/>
                </a:lnTo>
                <a:lnTo>
                  <a:pt x="134940" y="252184"/>
                </a:lnTo>
                <a:lnTo>
                  <a:pt x="130918" y="255635"/>
                </a:lnTo>
                <a:lnTo>
                  <a:pt x="127284" y="258888"/>
                </a:lnTo>
                <a:lnTo>
                  <a:pt x="120705" y="265043"/>
                </a:lnTo>
                <a:lnTo>
                  <a:pt x="109107" y="276403"/>
                </a:lnTo>
                <a:lnTo>
                  <a:pt x="104170" y="281306"/>
                </a:lnTo>
                <a:lnTo>
                  <a:pt x="98685" y="289294"/>
                </a:lnTo>
                <a:lnTo>
                  <a:pt x="95295" y="296971"/>
                </a:lnTo>
                <a:lnTo>
                  <a:pt x="90613" y="306734"/>
                </a:lnTo>
                <a:lnTo>
                  <a:pt x="87898" y="314883"/>
                </a:lnTo>
                <a:lnTo>
                  <a:pt x="86369" y="324825"/>
                </a:lnTo>
                <a:lnTo>
                  <a:pt x="85916" y="333804"/>
                </a:lnTo>
                <a:lnTo>
                  <a:pt x="85852" y="336718"/>
                </a:lnTo>
                <a:lnTo>
                  <a:pt x="86762" y="339614"/>
                </a:lnTo>
                <a:lnTo>
                  <a:pt x="91641" y="348239"/>
                </a:lnTo>
                <a:lnTo>
                  <a:pt x="93117" y="353967"/>
                </a:lnTo>
                <a:lnTo>
                  <a:pt x="94463" y="355875"/>
                </a:lnTo>
                <a:lnTo>
                  <a:pt x="96313" y="357148"/>
                </a:lnTo>
                <a:lnTo>
                  <a:pt x="98499" y="357996"/>
                </a:lnTo>
                <a:lnTo>
                  <a:pt x="103467" y="361478"/>
                </a:lnTo>
                <a:lnTo>
                  <a:pt x="111442" y="36826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273"/>
          <p:cNvSpPr/>
          <p:nvPr/>
        </p:nvSpPr>
        <p:spPr>
          <a:xfrm>
            <a:off x="2741118" y="3094672"/>
            <a:ext cx="30657" cy="154306"/>
          </a:xfrm>
          <a:custGeom>
            <a:avLst/>
            <a:gdLst/>
            <a:ahLst/>
            <a:cxnLst/>
            <a:rect l="0" t="0" r="0" b="0"/>
            <a:pathLst>
              <a:path w="30657" h="154306">
                <a:moveTo>
                  <a:pt x="4939" y="0"/>
                </a:moveTo>
                <a:lnTo>
                  <a:pt x="0" y="0"/>
                </a:lnTo>
                <a:lnTo>
                  <a:pt x="4101" y="0"/>
                </a:lnTo>
                <a:lnTo>
                  <a:pt x="4380" y="953"/>
                </a:lnTo>
                <a:lnTo>
                  <a:pt x="4690" y="4551"/>
                </a:lnTo>
                <a:lnTo>
                  <a:pt x="5726" y="5892"/>
                </a:lnTo>
                <a:lnTo>
                  <a:pt x="7369" y="6785"/>
                </a:lnTo>
                <a:lnTo>
                  <a:pt x="9416" y="7381"/>
                </a:lnTo>
                <a:lnTo>
                  <a:pt x="11734" y="8731"/>
                </a:lnTo>
                <a:lnTo>
                  <a:pt x="14231" y="10583"/>
                </a:lnTo>
                <a:lnTo>
                  <a:pt x="16849" y="12770"/>
                </a:lnTo>
                <a:lnTo>
                  <a:pt x="18594" y="15181"/>
                </a:lnTo>
                <a:lnTo>
                  <a:pt x="19757" y="17741"/>
                </a:lnTo>
                <a:lnTo>
                  <a:pt x="20533" y="20400"/>
                </a:lnTo>
                <a:lnTo>
                  <a:pt x="22002" y="23125"/>
                </a:lnTo>
                <a:lnTo>
                  <a:pt x="23935" y="25894"/>
                </a:lnTo>
                <a:lnTo>
                  <a:pt x="26175" y="28693"/>
                </a:lnTo>
                <a:lnTo>
                  <a:pt x="27669" y="32464"/>
                </a:lnTo>
                <a:lnTo>
                  <a:pt x="28665" y="36882"/>
                </a:lnTo>
                <a:lnTo>
                  <a:pt x="29329" y="41733"/>
                </a:lnTo>
                <a:lnTo>
                  <a:pt x="29771" y="45920"/>
                </a:lnTo>
                <a:lnTo>
                  <a:pt x="30066" y="49663"/>
                </a:lnTo>
                <a:lnTo>
                  <a:pt x="30263" y="53112"/>
                </a:lnTo>
                <a:lnTo>
                  <a:pt x="30482" y="62023"/>
                </a:lnTo>
                <a:lnTo>
                  <a:pt x="30656" y="131051"/>
                </a:lnTo>
                <a:lnTo>
                  <a:pt x="29704" y="134040"/>
                </a:lnTo>
                <a:lnTo>
                  <a:pt x="28117" y="136985"/>
                </a:lnTo>
                <a:lnTo>
                  <a:pt x="26106" y="139901"/>
                </a:lnTo>
                <a:lnTo>
                  <a:pt x="24765" y="142797"/>
                </a:lnTo>
                <a:lnTo>
                  <a:pt x="23871" y="145681"/>
                </a:lnTo>
                <a:lnTo>
                  <a:pt x="22084" y="15430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274"/>
          <p:cNvSpPr/>
          <p:nvPr/>
        </p:nvSpPr>
        <p:spPr>
          <a:xfrm>
            <a:off x="2900372" y="2828925"/>
            <a:ext cx="282883" cy="162844"/>
          </a:xfrm>
          <a:custGeom>
            <a:avLst/>
            <a:gdLst/>
            <a:ahLst/>
            <a:cxnLst/>
            <a:rect l="0" t="0" r="0" b="0"/>
            <a:pathLst>
              <a:path w="282883" h="162844">
                <a:moveTo>
                  <a:pt x="25707" y="0"/>
                </a:moveTo>
                <a:lnTo>
                  <a:pt x="17144" y="0"/>
                </a:lnTo>
                <a:lnTo>
                  <a:pt x="17138" y="4551"/>
                </a:lnTo>
                <a:lnTo>
                  <a:pt x="18089" y="6844"/>
                </a:lnTo>
                <a:lnTo>
                  <a:pt x="21687" y="11931"/>
                </a:lnTo>
                <a:lnTo>
                  <a:pt x="24516" y="15600"/>
                </a:lnTo>
                <a:lnTo>
                  <a:pt x="25178" y="18998"/>
                </a:lnTo>
                <a:lnTo>
                  <a:pt x="25472" y="23683"/>
                </a:lnTo>
                <a:lnTo>
                  <a:pt x="25603" y="28941"/>
                </a:lnTo>
                <a:lnTo>
                  <a:pt x="25705" y="69902"/>
                </a:lnTo>
                <a:lnTo>
                  <a:pt x="24753" y="74224"/>
                </a:lnTo>
                <a:lnTo>
                  <a:pt x="23166" y="79010"/>
                </a:lnTo>
                <a:lnTo>
                  <a:pt x="21156" y="84106"/>
                </a:lnTo>
                <a:lnTo>
                  <a:pt x="18863" y="88455"/>
                </a:lnTo>
                <a:lnTo>
                  <a:pt x="16382" y="92307"/>
                </a:lnTo>
                <a:lnTo>
                  <a:pt x="13776" y="95828"/>
                </a:lnTo>
                <a:lnTo>
                  <a:pt x="12038" y="100081"/>
                </a:lnTo>
                <a:lnTo>
                  <a:pt x="10879" y="104820"/>
                </a:lnTo>
                <a:lnTo>
                  <a:pt x="10107" y="109885"/>
                </a:lnTo>
                <a:lnTo>
                  <a:pt x="8640" y="114214"/>
                </a:lnTo>
                <a:lnTo>
                  <a:pt x="6709" y="118052"/>
                </a:lnTo>
                <a:lnTo>
                  <a:pt x="4469" y="121564"/>
                </a:lnTo>
                <a:lnTo>
                  <a:pt x="2976" y="124858"/>
                </a:lnTo>
                <a:lnTo>
                  <a:pt x="1981" y="128006"/>
                </a:lnTo>
                <a:lnTo>
                  <a:pt x="383" y="135352"/>
                </a:lnTo>
                <a:lnTo>
                  <a:pt x="165" y="138896"/>
                </a:lnTo>
                <a:lnTo>
                  <a:pt x="24" y="144382"/>
                </a:lnTo>
                <a:lnTo>
                  <a:pt x="0" y="149883"/>
                </a:lnTo>
                <a:lnTo>
                  <a:pt x="949" y="151357"/>
                </a:lnTo>
                <a:lnTo>
                  <a:pt x="2535" y="152339"/>
                </a:lnTo>
                <a:lnTo>
                  <a:pt x="4544" y="152994"/>
                </a:lnTo>
                <a:lnTo>
                  <a:pt x="5883" y="154383"/>
                </a:lnTo>
                <a:lnTo>
                  <a:pt x="6776" y="156262"/>
                </a:lnTo>
                <a:lnTo>
                  <a:pt x="7372" y="158467"/>
                </a:lnTo>
                <a:lnTo>
                  <a:pt x="8721" y="159937"/>
                </a:lnTo>
                <a:lnTo>
                  <a:pt x="10573" y="160917"/>
                </a:lnTo>
                <a:lnTo>
                  <a:pt x="15171" y="162006"/>
                </a:lnTo>
                <a:lnTo>
                  <a:pt x="23115" y="162619"/>
                </a:lnTo>
                <a:lnTo>
                  <a:pt x="31501" y="162801"/>
                </a:lnTo>
                <a:lnTo>
                  <a:pt x="37172" y="162843"/>
                </a:lnTo>
                <a:lnTo>
                  <a:pt x="45408" y="160322"/>
                </a:lnTo>
                <a:lnTo>
                  <a:pt x="50271" y="158316"/>
                </a:lnTo>
                <a:lnTo>
                  <a:pt x="55418" y="156979"/>
                </a:lnTo>
                <a:lnTo>
                  <a:pt x="60755" y="156088"/>
                </a:lnTo>
                <a:lnTo>
                  <a:pt x="66217" y="155493"/>
                </a:lnTo>
                <a:lnTo>
                  <a:pt x="71764" y="155097"/>
                </a:lnTo>
                <a:lnTo>
                  <a:pt x="77367" y="154833"/>
                </a:lnTo>
                <a:lnTo>
                  <a:pt x="83007" y="154657"/>
                </a:lnTo>
                <a:lnTo>
                  <a:pt x="88672" y="153587"/>
                </a:lnTo>
                <a:lnTo>
                  <a:pt x="94354" y="151921"/>
                </a:lnTo>
                <a:lnTo>
                  <a:pt x="100047" y="149858"/>
                </a:lnTo>
                <a:lnTo>
                  <a:pt x="105747" y="148483"/>
                </a:lnTo>
                <a:lnTo>
                  <a:pt x="111452" y="147566"/>
                </a:lnTo>
                <a:lnTo>
                  <a:pt x="117160" y="146954"/>
                </a:lnTo>
                <a:lnTo>
                  <a:pt x="123824" y="146547"/>
                </a:lnTo>
                <a:lnTo>
                  <a:pt x="138847" y="146094"/>
                </a:lnTo>
                <a:lnTo>
                  <a:pt x="158820" y="145840"/>
                </a:lnTo>
                <a:lnTo>
                  <a:pt x="164931" y="144851"/>
                </a:lnTo>
                <a:lnTo>
                  <a:pt x="170911" y="143240"/>
                </a:lnTo>
                <a:lnTo>
                  <a:pt x="176802" y="141213"/>
                </a:lnTo>
                <a:lnTo>
                  <a:pt x="182635" y="139862"/>
                </a:lnTo>
                <a:lnTo>
                  <a:pt x="188428" y="138961"/>
                </a:lnTo>
                <a:lnTo>
                  <a:pt x="194195" y="138361"/>
                </a:lnTo>
                <a:lnTo>
                  <a:pt x="199945" y="137960"/>
                </a:lnTo>
                <a:lnTo>
                  <a:pt x="205684" y="137693"/>
                </a:lnTo>
                <a:lnTo>
                  <a:pt x="211414" y="137516"/>
                </a:lnTo>
                <a:lnTo>
                  <a:pt x="216187" y="138349"/>
                </a:lnTo>
                <a:lnTo>
                  <a:pt x="224030" y="141816"/>
                </a:lnTo>
                <a:lnTo>
                  <a:pt x="228407" y="143121"/>
                </a:lnTo>
                <a:lnTo>
                  <a:pt x="233231" y="143991"/>
                </a:lnTo>
                <a:lnTo>
                  <a:pt x="238351" y="144572"/>
                </a:lnTo>
                <a:lnTo>
                  <a:pt x="246581" y="145216"/>
                </a:lnTo>
                <a:lnTo>
                  <a:pt x="253413" y="145503"/>
                </a:lnTo>
                <a:lnTo>
                  <a:pt x="259625" y="145630"/>
                </a:lnTo>
                <a:lnTo>
                  <a:pt x="261663" y="146617"/>
                </a:lnTo>
                <a:lnTo>
                  <a:pt x="263021" y="148227"/>
                </a:lnTo>
                <a:lnTo>
                  <a:pt x="263926" y="150253"/>
                </a:lnTo>
                <a:lnTo>
                  <a:pt x="265483" y="151603"/>
                </a:lnTo>
                <a:lnTo>
                  <a:pt x="267473" y="152504"/>
                </a:lnTo>
                <a:lnTo>
                  <a:pt x="272224" y="153504"/>
                </a:lnTo>
                <a:lnTo>
                  <a:pt x="280495" y="154146"/>
                </a:lnTo>
                <a:lnTo>
                  <a:pt x="282882" y="15430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275"/>
          <p:cNvSpPr/>
          <p:nvPr/>
        </p:nvSpPr>
        <p:spPr>
          <a:xfrm>
            <a:off x="3090158" y="2820352"/>
            <a:ext cx="24517" cy="385621"/>
          </a:xfrm>
          <a:custGeom>
            <a:avLst/>
            <a:gdLst/>
            <a:ahLst/>
            <a:cxnLst/>
            <a:rect l="0" t="0" r="0" b="0"/>
            <a:pathLst>
              <a:path w="24517" h="385621">
                <a:moveTo>
                  <a:pt x="15944" y="0"/>
                </a:moveTo>
                <a:lnTo>
                  <a:pt x="7725" y="0"/>
                </a:lnTo>
                <a:lnTo>
                  <a:pt x="7476" y="4551"/>
                </a:lnTo>
                <a:lnTo>
                  <a:pt x="6489" y="6844"/>
                </a:lnTo>
                <a:lnTo>
                  <a:pt x="4878" y="9325"/>
                </a:lnTo>
                <a:lnTo>
                  <a:pt x="2852" y="11932"/>
                </a:lnTo>
                <a:lnTo>
                  <a:pt x="1501" y="15575"/>
                </a:lnTo>
                <a:lnTo>
                  <a:pt x="600" y="19908"/>
                </a:lnTo>
                <a:lnTo>
                  <a:pt x="0" y="24702"/>
                </a:lnTo>
                <a:lnTo>
                  <a:pt x="552" y="28851"/>
                </a:lnTo>
                <a:lnTo>
                  <a:pt x="1873" y="32569"/>
                </a:lnTo>
                <a:lnTo>
                  <a:pt x="3706" y="36000"/>
                </a:lnTo>
                <a:lnTo>
                  <a:pt x="4927" y="41145"/>
                </a:lnTo>
                <a:lnTo>
                  <a:pt x="5742" y="47433"/>
                </a:lnTo>
                <a:lnTo>
                  <a:pt x="6285" y="54482"/>
                </a:lnTo>
                <a:lnTo>
                  <a:pt x="6647" y="61086"/>
                </a:lnTo>
                <a:lnTo>
                  <a:pt x="7050" y="73504"/>
                </a:lnTo>
                <a:lnTo>
                  <a:pt x="7343" y="115897"/>
                </a:lnTo>
                <a:lnTo>
                  <a:pt x="7369" y="163269"/>
                </a:lnTo>
                <a:lnTo>
                  <a:pt x="8322" y="170758"/>
                </a:lnTo>
                <a:lnTo>
                  <a:pt x="9910" y="177656"/>
                </a:lnTo>
                <a:lnTo>
                  <a:pt x="16696" y="199006"/>
                </a:lnTo>
                <a:lnTo>
                  <a:pt x="19303" y="206966"/>
                </a:lnTo>
                <a:lnTo>
                  <a:pt x="21041" y="214177"/>
                </a:lnTo>
                <a:lnTo>
                  <a:pt x="22199" y="220890"/>
                </a:lnTo>
                <a:lnTo>
                  <a:pt x="22972" y="227270"/>
                </a:lnTo>
                <a:lnTo>
                  <a:pt x="23487" y="234381"/>
                </a:lnTo>
                <a:lnTo>
                  <a:pt x="23830" y="241979"/>
                </a:lnTo>
                <a:lnTo>
                  <a:pt x="24211" y="258041"/>
                </a:lnTo>
                <a:lnTo>
                  <a:pt x="24516" y="358367"/>
                </a:lnTo>
                <a:lnTo>
                  <a:pt x="23564" y="361784"/>
                </a:lnTo>
                <a:lnTo>
                  <a:pt x="21977" y="364062"/>
                </a:lnTo>
                <a:lnTo>
                  <a:pt x="19965" y="365581"/>
                </a:lnTo>
                <a:lnTo>
                  <a:pt x="18625" y="367545"/>
                </a:lnTo>
                <a:lnTo>
                  <a:pt x="17731" y="369808"/>
                </a:lnTo>
                <a:lnTo>
                  <a:pt x="17136" y="372269"/>
                </a:lnTo>
                <a:lnTo>
                  <a:pt x="15786" y="374861"/>
                </a:lnTo>
                <a:lnTo>
                  <a:pt x="13933" y="377543"/>
                </a:lnTo>
                <a:lnTo>
                  <a:pt x="7485" y="385620"/>
                </a:lnTo>
                <a:lnTo>
                  <a:pt x="7381" y="373818"/>
                </a:lnTo>
                <a:lnTo>
                  <a:pt x="7371" y="3514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276"/>
          <p:cNvSpPr/>
          <p:nvPr/>
        </p:nvSpPr>
        <p:spPr>
          <a:xfrm>
            <a:off x="3174682" y="2717482"/>
            <a:ext cx="257023" cy="540056"/>
          </a:xfrm>
          <a:custGeom>
            <a:avLst/>
            <a:gdLst/>
            <a:ahLst/>
            <a:cxnLst/>
            <a:rect l="0" t="0" r="0" b="0"/>
            <a:pathLst>
              <a:path w="257023" h="540056">
                <a:moveTo>
                  <a:pt x="0" y="0"/>
                </a:moveTo>
                <a:lnTo>
                  <a:pt x="0" y="4551"/>
                </a:lnTo>
                <a:lnTo>
                  <a:pt x="953" y="5892"/>
                </a:lnTo>
                <a:lnTo>
                  <a:pt x="2540" y="6785"/>
                </a:lnTo>
                <a:lnTo>
                  <a:pt x="4551" y="7381"/>
                </a:lnTo>
                <a:lnTo>
                  <a:pt x="9325" y="10583"/>
                </a:lnTo>
                <a:lnTo>
                  <a:pt x="11932" y="12770"/>
                </a:lnTo>
                <a:lnTo>
                  <a:pt x="13669" y="15181"/>
                </a:lnTo>
                <a:lnTo>
                  <a:pt x="17068" y="23125"/>
                </a:lnTo>
                <a:lnTo>
                  <a:pt x="21238" y="28693"/>
                </a:lnTo>
                <a:lnTo>
                  <a:pt x="28807" y="34342"/>
                </a:lnTo>
                <a:lnTo>
                  <a:pt x="33492" y="37182"/>
                </a:lnTo>
                <a:lnTo>
                  <a:pt x="39473" y="40028"/>
                </a:lnTo>
                <a:lnTo>
                  <a:pt x="46318" y="42878"/>
                </a:lnTo>
                <a:lnTo>
                  <a:pt x="53738" y="45730"/>
                </a:lnTo>
                <a:lnTo>
                  <a:pt x="59638" y="48585"/>
                </a:lnTo>
                <a:lnTo>
                  <a:pt x="64524" y="51440"/>
                </a:lnTo>
                <a:lnTo>
                  <a:pt x="68733" y="54296"/>
                </a:lnTo>
                <a:lnTo>
                  <a:pt x="73445" y="57152"/>
                </a:lnTo>
                <a:lnTo>
                  <a:pt x="78491" y="60009"/>
                </a:lnTo>
                <a:lnTo>
                  <a:pt x="83759" y="62866"/>
                </a:lnTo>
                <a:lnTo>
                  <a:pt x="89177" y="66676"/>
                </a:lnTo>
                <a:lnTo>
                  <a:pt x="94694" y="71121"/>
                </a:lnTo>
                <a:lnTo>
                  <a:pt x="100277" y="75989"/>
                </a:lnTo>
                <a:lnTo>
                  <a:pt x="106856" y="80187"/>
                </a:lnTo>
                <a:lnTo>
                  <a:pt x="114100" y="83938"/>
                </a:lnTo>
                <a:lnTo>
                  <a:pt x="121786" y="87391"/>
                </a:lnTo>
                <a:lnTo>
                  <a:pt x="128816" y="91598"/>
                </a:lnTo>
                <a:lnTo>
                  <a:pt x="135407" y="96308"/>
                </a:lnTo>
                <a:lnTo>
                  <a:pt x="141707" y="101353"/>
                </a:lnTo>
                <a:lnTo>
                  <a:pt x="148763" y="106621"/>
                </a:lnTo>
                <a:lnTo>
                  <a:pt x="164225" y="117555"/>
                </a:lnTo>
                <a:lnTo>
                  <a:pt x="171395" y="123137"/>
                </a:lnTo>
                <a:lnTo>
                  <a:pt x="178081" y="128764"/>
                </a:lnTo>
                <a:lnTo>
                  <a:pt x="184443" y="134420"/>
                </a:lnTo>
                <a:lnTo>
                  <a:pt x="190590" y="141048"/>
                </a:lnTo>
                <a:lnTo>
                  <a:pt x="196592" y="148325"/>
                </a:lnTo>
                <a:lnTo>
                  <a:pt x="202499" y="156033"/>
                </a:lnTo>
                <a:lnTo>
                  <a:pt x="208342" y="163077"/>
                </a:lnTo>
                <a:lnTo>
                  <a:pt x="214142" y="169678"/>
                </a:lnTo>
                <a:lnTo>
                  <a:pt x="219914" y="175984"/>
                </a:lnTo>
                <a:lnTo>
                  <a:pt x="224714" y="182093"/>
                </a:lnTo>
                <a:lnTo>
                  <a:pt x="232588" y="193960"/>
                </a:lnTo>
                <a:lnTo>
                  <a:pt x="239262" y="208125"/>
                </a:lnTo>
                <a:lnTo>
                  <a:pt x="245404" y="223945"/>
                </a:lnTo>
                <a:lnTo>
                  <a:pt x="251308" y="240501"/>
                </a:lnTo>
                <a:lnTo>
                  <a:pt x="253264" y="248916"/>
                </a:lnTo>
                <a:lnTo>
                  <a:pt x="254568" y="257384"/>
                </a:lnTo>
                <a:lnTo>
                  <a:pt x="255437" y="265887"/>
                </a:lnTo>
                <a:lnTo>
                  <a:pt x="256016" y="274413"/>
                </a:lnTo>
                <a:lnTo>
                  <a:pt x="256402" y="282955"/>
                </a:lnTo>
                <a:lnTo>
                  <a:pt x="256832" y="300065"/>
                </a:lnTo>
                <a:lnTo>
                  <a:pt x="257022" y="317195"/>
                </a:lnTo>
                <a:lnTo>
                  <a:pt x="256120" y="325763"/>
                </a:lnTo>
                <a:lnTo>
                  <a:pt x="254567" y="334333"/>
                </a:lnTo>
                <a:lnTo>
                  <a:pt x="245230" y="373170"/>
                </a:lnTo>
                <a:lnTo>
                  <a:pt x="239801" y="390008"/>
                </a:lnTo>
                <a:lnTo>
                  <a:pt x="233261" y="404795"/>
                </a:lnTo>
                <a:lnTo>
                  <a:pt x="228850" y="412738"/>
                </a:lnTo>
                <a:lnTo>
                  <a:pt x="224004" y="420891"/>
                </a:lnTo>
                <a:lnTo>
                  <a:pt x="213540" y="437570"/>
                </a:lnTo>
                <a:lnTo>
                  <a:pt x="208082" y="446019"/>
                </a:lnTo>
                <a:lnTo>
                  <a:pt x="203492" y="453556"/>
                </a:lnTo>
                <a:lnTo>
                  <a:pt x="195851" y="467010"/>
                </a:lnTo>
                <a:lnTo>
                  <a:pt x="191527" y="473265"/>
                </a:lnTo>
                <a:lnTo>
                  <a:pt x="186740" y="479340"/>
                </a:lnTo>
                <a:lnTo>
                  <a:pt x="181643" y="485295"/>
                </a:lnTo>
                <a:lnTo>
                  <a:pt x="176340" y="490218"/>
                </a:lnTo>
                <a:lnTo>
                  <a:pt x="170900" y="494452"/>
                </a:lnTo>
                <a:lnTo>
                  <a:pt x="165369" y="498227"/>
                </a:lnTo>
                <a:lnTo>
                  <a:pt x="160728" y="502649"/>
                </a:lnTo>
                <a:lnTo>
                  <a:pt x="153032" y="512642"/>
                </a:lnTo>
                <a:lnTo>
                  <a:pt x="149646" y="516069"/>
                </a:lnTo>
                <a:lnTo>
                  <a:pt x="146437" y="518354"/>
                </a:lnTo>
                <a:lnTo>
                  <a:pt x="140330" y="521844"/>
                </a:lnTo>
                <a:lnTo>
                  <a:pt x="134442" y="526571"/>
                </a:lnTo>
                <a:lnTo>
                  <a:pt x="132490" y="529165"/>
                </a:lnTo>
                <a:lnTo>
                  <a:pt x="130322" y="534587"/>
                </a:lnTo>
                <a:lnTo>
                  <a:pt x="128791" y="536414"/>
                </a:lnTo>
                <a:lnTo>
                  <a:pt x="126818" y="537632"/>
                </a:lnTo>
                <a:lnTo>
                  <a:pt x="122086" y="538985"/>
                </a:lnTo>
                <a:lnTo>
                  <a:pt x="115019" y="539747"/>
                </a:lnTo>
                <a:lnTo>
                  <a:pt x="111582" y="540055"/>
                </a:lnTo>
                <a:lnTo>
                  <a:pt x="111443" y="53149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277"/>
          <p:cNvSpPr/>
          <p:nvPr/>
        </p:nvSpPr>
        <p:spPr>
          <a:xfrm>
            <a:off x="3603307" y="2974657"/>
            <a:ext cx="240031" cy="25719"/>
          </a:xfrm>
          <a:custGeom>
            <a:avLst/>
            <a:gdLst/>
            <a:ahLst/>
            <a:cxnLst/>
            <a:rect l="0" t="0" r="0" b="0"/>
            <a:pathLst>
              <a:path w="240031" h="25719">
                <a:moveTo>
                  <a:pt x="0" y="0"/>
                </a:moveTo>
                <a:lnTo>
                  <a:pt x="4551" y="0"/>
                </a:lnTo>
                <a:lnTo>
                  <a:pt x="5892" y="953"/>
                </a:lnTo>
                <a:lnTo>
                  <a:pt x="6785" y="2540"/>
                </a:lnTo>
                <a:lnTo>
                  <a:pt x="7381" y="4551"/>
                </a:lnTo>
                <a:lnTo>
                  <a:pt x="8731" y="5892"/>
                </a:lnTo>
                <a:lnTo>
                  <a:pt x="10583" y="6785"/>
                </a:lnTo>
                <a:lnTo>
                  <a:pt x="12770" y="7381"/>
                </a:lnTo>
                <a:lnTo>
                  <a:pt x="17741" y="8043"/>
                </a:lnTo>
                <a:lnTo>
                  <a:pt x="20400" y="8220"/>
                </a:lnTo>
                <a:lnTo>
                  <a:pt x="23125" y="9290"/>
                </a:lnTo>
                <a:lnTo>
                  <a:pt x="25894" y="10956"/>
                </a:lnTo>
                <a:lnTo>
                  <a:pt x="28693" y="13019"/>
                </a:lnTo>
                <a:lnTo>
                  <a:pt x="32463" y="14394"/>
                </a:lnTo>
                <a:lnTo>
                  <a:pt x="36883" y="15311"/>
                </a:lnTo>
                <a:lnTo>
                  <a:pt x="41733" y="15923"/>
                </a:lnTo>
                <a:lnTo>
                  <a:pt x="46872" y="16330"/>
                </a:lnTo>
                <a:lnTo>
                  <a:pt x="52203" y="16602"/>
                </a:lnTo>
                <a:lnTo>
                  <a:pt x="63206" y="16904"/>
                </a:lnTo>
                <a:lnTo>
                  <a:pt x="74447" y="17038"/>
                </a:lnTo>
                <a:lnTo>
                  <a:pt x="81064" y="16121"/>
                </a:lnTo>
                <a:lnTo>
                  <a:pt x="88333" y="14558"/>
                </a:lnTo>
                <a:lnTo>
                  <a:pt x="96036" y="12562"/>
                </a:lnTo>
                <a:lnTo>
                  <a:pt x="103077" y="11232"/>
                </a:lnTo>
                <a:lnTo>
                  <a:pt x="109675" y="10346"/>
                </a:lnTo>
                <a:lnTo>
                  <a:pt x="115979" y="9755"/>
                </a:lnTo>
                <a:lnTo>
                  <a:pt x="123040" y="9361"/>
                </a:lnTo>
                <a:lnTo>
                  <a:pt x="138504" y="8923"/>
                </a:lnTo>
                <a:lnTo>
                  <a:pt x="173415" y="8619"/>
                </a:lnTo>
                <a:lnTo>
                  <a:pt x="212260" y="8576"/>
                </a:lnTo>
                <a:lnTo>
                  <a:pt x="216754" y="9527"/>
                </a:lnTo>
                <a:lnTo>
                  <a:pt x="220702" y="11114"/>
                </a:lnTo>
                <a:lnTo>
                  <a:pt x="224288" y="13124"/>
                </a:lnTo>
                <a:lnTo>
                  <a:pt x="227630" y="14465"/>
                </a:lnTo>
                <a:lnTo>
                  <a:pt x="230811" y="15358"/>
                </a:lnTo>
                <a:lnTo>
                  <a:pt x="238209" y="16792"/>
                </a:lnTo>
                <a:lnTo>
                  <a:pt x="238816" y="17862"/>
                </a:lnTo>
                <a:lnTo>
                  <a:pt x="239220" y="19528"/>
                </a:lnTo>
                <a:lnTo>
                  <a:pt x="240030" y="2571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278"/>
          <p:cNvSpPr/>
          <p:nvPr/>
        </p:nvSpPr>
        <p:spPr>
          <a:xfrm>
            <a:off x="3611879" y="3077527"/>
            <a:ext cx="257176" cy="17041"/>
          </a:xfrm>
          <a:custGeom>
            <a:avLst/>
            <a:gdLst/>
            <a:ahLst/>
            <a:cxnLst/>
            <a:rect l="0" t="0" r="0" b="0"/>
            <a:pathLst>
              <a:path w="257176" h="17041">
                <a:moveTo>
                  <a:pt x="0" y="8573"/>
                </a:moveTo>
                <a:lnTo>
                  <a:pt x="0" y="15953"/>
                </a:lnTo>
                <a:lnTo>
                  <a:pt x="1905" y="16351"/>
                </a:lnTo>
                <a:lnTo>
                  <a:pt x="9103" y="16792"/>
                </a:lnTo>
                <a:lnTo>
                  <a:pt x="14762" y="17040"/>
                </a:lnTo>
                <a:lnTo>
                  <a:pt x="17462" y="16123"/>
                </a:lnTo>
                <a:lnTo>
                  <a:pt x="21167" y="14559"/>
                </a:lnTo>
                <a:lnTo>
                  <a:pt x="25541" y="12563"/>
                </a:lnTo>
                <a:lnTo>
                  <a:pt x="30363" y="11233"/>
                </a:lnTo>
                <a:lnTo>
                  <a:pt x="35482" y="10346"/>
                </a:lnTo>
                <a:lnTo>
                  <a:pt x="40800" y="9755"/>
                </a:lnTo>
                <a:lnTo>
                  <a:pt x="46250" y="9361"/>
                </a:lnTo>
                <a:lnTo>
                  <a:pt x="51789" y="9098"/>
                </a:lnTo>
                <a:lnTo>
                  <a:pt x="63975" y="8806"/>
                </a:lnTo>
                <a:lnTo>
                  <a:pt x="78916" y="8676"/>
                </a:lnTo>
                <a:lnTo>
                  <a:pt x="86901" y="7689"/>
                </a:lnTo>
                <a:lnTo>
                  <a:pt x="95082" y="6079"/>
                </a:lnTo>
                <a:lnTo>
                  <a:pt x="103393" y="4052"/>
                </a:lnTo>
                <a:lnTo>
                  <a:pt x="110839" y="2702"/>
                </a:lnTo>
                <a:lnTo>
                  <a:pt x="117708" y="1801"/>
                </a:lnTo>
                <a:lnTo>
                  <a:pt x="124192" y="1201"/>
                </a:lnTo>
                <a:lnTo>
                  <a:pt x="130420" y="800"/>
                </a:lnTo>
                <a:lnTo>
                  <a:pt x="142420" y="356"/>
                </a:lnTo>
                <a:lnTo>
                  <a:pt x="165646" y="70"/>
                </a:lnTo>
                <a:lnTo>
                  <a:pt x="242813" y="0"/>
                </a:lnTo>
                <a:lnTo>
                  <a:pt x="245696" y="953"/>
                </a:lnTo>
                <a:lnTo>
                  <a:pt x="248569" y="2540"/>
                </a:lnTo>
                <a:lnTo>
                  <a:pt x="257175" y="85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279"/>
          <p:cNvSpPr/>
          <p:nvPr/>
        </p:nvSpPr>
        <p:spPr>
          <a:xfrm>
            <a:off x="4134804" y="2768917"/>
            <a:ext cx="102869" cy="351473"/>
          </a:xfrm>
          <a:custGeom>
            <a:avLst/>
            <a:gdLst/>
            <a:ahLst/>
            <a:cxnLst/>
            <a:rect l="0" t="0" r="0" b="0"/>
            <a:pathLst>
              <a:path w="102869" h="351473">
                <a:moveTo>
                  <a:pt x="8571" y="0"/>
                </a:moveTo>
                <a:lnTo>
                  <a:pt x="103" y="0"/>
                </a:lnTo>
                <a:lnTo>
                  <a:pt x="12" y="9325"/>
                </a:lnTo>
                <a:lnTo>
                  <a:pt x="0" y="24702"/>
                </a:lnTo>
                <a:lnTo>
                  <a:pt x="2539" y="35109"/>
                </a:lnTo>
                <a:lnTo>
                  <a:pt x="4549" y="40551"/>
                </a:lnTo>
                <a:lnTo>
                  <a:pt x="5890" y="46084"/>
                </a:lnTo>
                <a:lnTo>
                  <a:pt x="6784" y="51678"/>
                </a:lnTo>
                <a:lnTo>
                  <a:pt x="7379" y="57312"/>
                </a:lnTo>
                <a:lnTo>
                  <a:pt x="8729" y="62973"/>
                </a:lnTo>
                <a:lnTo>
                  <a:pt x="10581" y="68652"/>
                </a:lnTo>
                <a:lnTo>
                  <a:pt x="12768" y="74343"/>
                </a:lnTo>
                <a:lnTo>
                  <a:pt x="14226" y="80995"/>
                </a:lnTo>
                <a:lnTo>
                  <a:pt x="15199" y="88287"/>
                </a:lnTo>
                <a:lnTo>
                  <a:pt x="15847" y="96005"/>
                </a:lnTo>
                <a:lnTo>
                  <a:pt x="17231" y="103056"/>
                </a:lnTo>
                <a:lnTo>
                  <a:pt x="19107" y="109661"/>
                </a:lnTo>
                <a:lnTo>
                  <a:pt x="21310" y="115970"/>
                </a:lnTo>
                <a:lnTo>
                  <a:pt x="22779" y="123033"/>
                </a:lnTo>
                <a:lnTo>
                  <a:pt x="23758" y="130600"/>
                </a:lnTo>
                <a:lnTo>
                  <a:pt x="24410" y="138502"/>
                </a:lnTo>
                <a:lnTo>
                  <a:pt x="25798" y="145675"/>
                </a:lnTo>
                <a:lnTo>
                  <a:pt x="27676" y="152361"/>
                </a:lnTo>
                <a:lnTo>
                  <a:pt x="37533" y="181332"/>
                </a:lnTo>
                <a:lnTo>
                  <a:pt x="39309" y="189468"/>
                </a:lnTo>
                <a:lnTo>
                  <a:pt x="40493" y="197750"/>
                </a:lnTo>
                <a:lnTo>
                  <a:pt x="41282" y="206128"/>
                </a:lnTo>
                <a:lnTo>
                  <a:pt x="42761" y="213619"/>
                </a:lnTo>
                <a:lnTo>
                  <a:pt x="44699" y="220517"/>
                </a:lnTo>
                <a:lnTo>
                  <a:pt x="46944" y="227022"/>
                </a:lnTo>
                <a:lnTo>
                  <a:pt x="49392" y="233263"/>
                </a:lnTo>
                <a:lnTo>
                  <a:pt x="51978" y="239329"/>
                </a:lnTo>
                <a:lnTo>
                  <a:pt x="54653" y="245277"/>
                </a:lnTo>
                <a:lnTo>
                  <a:pt x="56438" y="251148"/>
                </a:lnTo>
                <a:lnTo>
                  <a:pt x="57627" y="256967"/>
                </a:lnTo>
                <a:lnTo>
                  <a:pt x="58420" y="262752"/>
                </a:lnTo>
                <a:lnTo>
                  <a:pt x="59901" y="268513"/>
                </a:lnTo>
                <a:lnTo>
                  <a:pt x="61841" y="274259"/>
                </a:lnTo>
                <a:lnTo>
                  <a:pt x="64086" y="279994"/>
                </a:lnTo>
                <a:lnTo>
                  <a:pt x="66536" y="284770"/>
                </a:lnTo>
                <a:lnTo>
                  <a:pt x="69121" y="288907"/>
                </a:lnTo>
                <a:lnTo>
                  <a:pt x="71798" y="292617"/>
                </a:lnTo>
                <a:lnTo>
                  <a:pt x="74772" y="301820"/>
                </a:lnTo>
                <a:lnTo>
                  <a:pt x="75564" y="306940"/>
                </a:lnTo>
                <a:lnTo>
                  <a:pt x="77046" y="311307"/>
                </a:lnTo>
                <a:lnTo>
                  <a:pt x="78986" y="315170"/>
                </a:lnTo>
                <a:lnTo>
                  <a:pt x="81232" y="318699"/>
                </a:lnTo>
                <a:lnTo>
                  <a:pt x="83727" y="325159"/>
                </a:lnTo>
                <a:lnTo>
                  <a:pt x="84392" y="328215"/>
                </a:lnTo>
                <a:lnTo>
                  <a:pt x="85788" y="331205"/>
                </a:lnTo>
                <a:lnTo>
                  <a:pt x="87671" y="334151"/>
                </a:lnTo>
                <a:lnTo>
                  <a:pt x="93908" y="342388"/>
                </a:lnTo>
                <a:lnTo>
                  <a:pt x="94181" y="347299"/>
                </a:lnTo>
                <a:lnTo>
                  <a:pt x="95171" y="348690"/>
                </a:lnTo>
                <a:lnTo>
                  <a:pt x="96784" y="349618"/>
                </a:lnTo>
                <a:lnTo>
                  <a:pt x="102868" y="3514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280"/>
          <p:cNvSpPr/>
          <p:nvPr/>
        </p:nvSpPr>
        <p:spPr>
          <a:xfrm>
            <a:off x="4352826" y="2726055"/>
            <a:ext cx="258067" cy="373458"/>
          </a:xfrm>
          <a:custGeom>
            <a:avLst/>
            <a:gdLst/>
            <a:ahLst/>
            <a:cxnLst/>
            <a:rect l="0" t="0" r="0" b="0"/>
            <a:pathLst>
              <a:path w="258067" h="373458">
                <a:moveTo>
                  <a:pt x="47724" y="0"/>
                </a:moveTo>
                <a:lnTo>
                  <a:pt x="39160" y="0"/>
                </a:lnTo>
                <a:lnTo>
                  <a:pt x="39153" y="4551"/>
                </a:lnTo>
                <a:lnTo>
                  <a:pt x="38200" y="6844"/>
                </a:lnTo>
                <a:lnTo>
                  <a:pt x="34601" y="11931"/>
                </a:lnTo>
                <a:lnTo>
                  <a:pt x="33260" y="15574"/>
                </a:lnTo>
                <a:lnTo>
                  <a:pt x="31770" y="24702"/>
                </a:lnTo>
                <a:lnTo>
                  <a:pt x="28568" y="35108"/>
                </a:lnTo>
                <a:lnTo>
                  <a:pt x="23970" y="46084"/>
                </a:lnTo>
                <a:lnTo>
                  <a:pt x="18752" y="57311"/>
                </a:lnTo>
                <a:lnTo>
                  <a:pt x="16979" y="63925"/>
                </a:lnTo>
                <a:lnTo>
                  <a:pt x="15797" y="71191"/>
                </a:lnTo>
                <a:lnTo>
                  <a:pt x="15010" y="78893"/>
                </a:lnTo>
                <a:lnTo>
                  <a:pt x="13531" y="85933"/>
                </a:lnTo>
                <a:lnTo>
                  <a:pt x="11594" y="92531"/>
                </a:lnTo>
                <a:lnTo>
                  <a:pt x="9350" y="98835"/>
                </a:lnTo>
                <a:lnTo>
                  <a:pt x="7853" y="104942"/>
                </a:lnTo>
                <a:lnTo>
                  <a:pt x="6856" y="110919"/>
                </a:lnTo>
                <a:lnTo>
                  <a:pt x="6191" y="116808"/>
                </a:lnTo>
                <a:lnTo>
                  <a:pt x="5748" y="123592"/>
                </a:lnTo>
                <a:lnTo>
                  <a:pt x="5452" y="130972"/>
                </a:lnTo>
                <a:lnTo>
                  <a:pt x="5255" y="138750"/>
                </a:lnTo>
                <a:lnTo>
                  <a:pt x="4172" y="145840"/>
                </a:lnTo>
                <a:lnTo>
                  <a:pt x="2496" y="152471"/>
                </a:lnTo>
                <a:lnTo>
                  <a:pt x="427" y="158797"/>
                </a:lnTo>
                <a:lnTo>
                  <a:pt x="0" y="165872"/>
                </a:lnTo>
                <a:lnTo>
                  <a:pt x="668" y="173446"/>
                </a:lnTo>
                <a:lnTo>
                  <a:pt x="2065" y="181353"/>
                </a:lnTo>
                <a:lnTo>
                  <a:pt x="2997" y="188530"/>
                </a:lnTo>
                <a:lnTo>
                  <a:pt x="3619" y="195219"/>
                </a:lnTo>
                <a:lnTo>
                  <a:pt x="4033" y="201583"/>
                </a:lnTo>
                <a:lnTo>
                  <a:pt x="4309" y="208684"/>
                </a:lnTo>
                <a:lnTo>
                  <a:pt x="4698" y="231377"/>
                </a:lnTo>
                <a:lnTo>
                  <a:pt x="4788" y="244439"/>
                </a:lnTo>
                <a:lnTo>
                  <a:pt x="5765" y="250589"/>
                </a:lnTo>
                <a:lnTo>
                  <a:pt x="7369" y="256594"/>
                </a:lnTo>
                <a:lnTo>
                  <a:pt x="9391" y="262503"/>
                </a:lnTo>
                <a:lnTo>
                  <a:pt x="14176" y="274148"/>
                </a:lnTo>
                <a:lnTo>
                  <a:pt x="19479" y="285673"/>
                </a:lnTo>
                <a:lnTo>
                  <a:pt x="25010" y="297146"/>
                </a:lnTo>
                <a:lnTo>
                  <a:pt x="28771" y="302872"/>
                </a:lnTo>
                <a:lnTo>
                  <a:pt x="33184" y="308594"/>
                </a:lnTo>
                <a:lnTo>
                  <a:pt x="38030" y="314315"/>
                </a:lnTo>
                <a:lnTo>
                  <a:pt x="43416" y="323210"/>
                </a:lnTo>
                <a:lnTo>
                  <a:pt x="44852" y="326916"/>
                </a:lnTo>
                <a:lnTo>
                  <a:pt x="47714" y="330339"/>
                </a:lnTo>
                <a:lnTo>
                  <a:pt x="51527" y="333573"/>
                </a:lnTo>
                <a:lnTo>
                  <a:pt x="55974" y="336682"/>
                </a:lnTo>
                <a:lnTo>
                  <a:pt x="63456" y="342676"/>
                </a:lnTo>
                <a:lnTo>
                  <a:pt x="70908" y="348515"/>
                </a:lnTo>
                <a:lnTo>
                  <a:pt x="75562" y="351406"/>
                </a:lnTo>
                <a:lnTo>
                  <a:pt x="80570" y="354285"/>
                </a:lnTo>
                <a:lnTo>
                  <a:pt x="84862" y="357158"/>
                </a:lnTo>
                <a:lnTo>
                  <a:pt x="92169" y="362889"/>
                </a:lnTo>
                <a:lnTo>
                  <a:pt x="96404" y="364798"/>
                </a:lnTo>
                <a:lnTo>
                  <a:pt x="101132" y="366071"/>
                </a:lnTo>
                <a:lnTo>
                  <a:pt x="106190" y="366920"/>
                </a:lnTo>
                <a:lnTo>
                  <a:pt x="111466" y="367486"/>
                </a:lnTo>
                <a:lnTo>
                  <a:pt x="116888" y="367863"/>
                </a:lnTo>
                <a:lnTo>
                  <a:pt x="122408" y="368114"/>
                </a:lnTo>
                <a:lnTo>
                  <a:pt x="133622" y="368394"/>
                </a:lnTo>
                <a:lnTo>
                  <a:pt x="139279" y="368468"/>
                </a:lnTo>
                <a:lnTo>
                  <a:pt x="144956" y="367565"/>
                </a:lnTo>
                <a:lnTo>
                  <a:pt x="150645" y="366011"/>
                </a:lnTo>
                <a:lnTo>
                  <a:pt x="156343" y="364022"/>
                </a:lnTo>
                <a:lnTo>
                  <a:pt x="161094" y="361744"/>
                </a:lnTo>
                <a:lnTo>
                  <a:pt x="173284" y="353986"/>
                </a:lnTo>
                <a:lnTo>
                  <a:pt x="178103" y="351243"/>
                </a:lnTo>
                <a:lnTo>
                  <a:pt x="183221" y="348462"/>
                </a:lnTo>
                <a:lnTo>
                  <a:pt x="187585" y="345655"/>
                </a:lnTo>
                <a:lnTo>
                  <a:pt x="194974" y="339997"/>
                </a:lnTo>
                <a:lnTo>
                  <a:pt x="199231" y="337155"/>
                </a:lnTo>
                <a:lnTo>
                  <a:pt x="203973" y="334307"/>
                </a:lnTo>
                <a:lnTo>
                  <a:pt x="209040" y="331456"/>
                </a:lnTo>
                <a:lnTo>
                  <a:pt x="213370" y="327651"/>
                </a:lnTo>
                <a:lnTo>
                  <a:pt x="220722" y="318342"/>
                </a:lnTo>
                <a:lnTo>
                  <a:pt x="227164" y="310395"/>
                </a:lnTo>
                <a:lnTo>
                  <a:pt x="233202" y="303688"/>
                </a:lnTo>
                <a:lnTo>
                  <a:pt x="239061" y="297532"/>
                </a:lnTo>
                <a:lnTo>
                  <a:pt x="247714" y="288712"/>
                </a:lnTo>
                <a:lnTo>
                  <a:pt x="249631" y="285819"/>
                </a:lnTo>
                <a:lnTo>
                  <a:pt x="253280" y="277198"/>
                </a:lnTo>
                <a:lnTo>
                  <a:pt x="257510" y="271471"/>
                </a:lnTo>
                <a:lnTo>
                  <a:pt x="258066" y="268611"/>
                </a:lnTo>
                <a:lnTo>
                  <a:pt x="257484" y="265751"/>
                </a:lnTo>
                <a:lnTo>
                  <a:pt x="255250" y="260034"/>
                </a:lnTo>
                <a:lnTo>
                  <a:pt x="253699" y="250296"/>
                </a:lnTo>
                <a:lnTo>
                  <a:pt x="248983" y="244553"/>
                </a:lnTo>
                <a:lnTo>
                  <a:pt x="246666" y="243045"/>
                </a:lnTo>
                <a:lnTo>
                  <a:pt x="241553" y="241370"/>
                </a:lnTo>
                <a:lnTo>
                  <a:pt x="236105" y="240625"/>
                </a:lnTo>
                <a:lnTo>
                  <a:pt x="230508" y="240294"/>
                </a:lnTo>
                <a:lnTo>
                  <a:pt x="224846" y="240147"/>
                </a:lnTo>
                <a:lnTo>
                  <a:pt x="221050" y="241060"/>
                </a:lnTo>
                <a:lnTo>
                  <a:pt x="216615" y="242622"/>
                </a:lnTo>
                <a:lnTo>
                  <a:pt x="211753" y="244615"/>
                </a:lnTo>
                <a:lnTo>
                  <a:pt x="203810" y="249370"/>
                </a:lnTo>
                <a:lnTo>
                  <a:pt x="197105" y="254658"/>
                </a:lnTo>
                <a:lnTo>
                  <a:pt x="190950" y="260184"/>
                </a:lnTo>
                <a:lnTo>
                  <a:pt x="185040" y="265815"/>
                </a:lnTo>
                <a:lnTo>
                  <a:pt x="173484" y="277190"/>
                </a:lnTo>
                <a:lnTo>
                  <a:pt x="167752" y="285438"/>
                </a:lnTo>
                <a:lnTo>
                  <a:pt x="162030" y="294501"/>
                </a:lnTo>
                <a:lnTo>
                  <a:pt x="156311" y="301704"/>
                </a:lnTo>
                <a:lnTo>
                  <a:pt x="154405" y="305911"/>
                </a:lnTo>
                <a:lnTo>
                  <a:pt x="152288" y="315665"/>
                </a:lnTo>
                <a:lnTo>
                  <a:pt x="151095" y="327316"/>
                </a:lnTo>
                <a:lnTo>
                  <a:pt x="150742" y="336801"/>
                </a:lnTo>
                <a:lnTo>
                  <a:pt x="150613" y="351422"/>
                </a:lnTo>
                <a:lnTo>
                  <a:pt x="150598" y="362892"/>
                </a:lnTo>
                <a:lnTo>
                  <a:pt x="151549" y="364800"/>
                </a:lnTo>
                <a:lnTo>
                  <a:pt x="153135" y="366073"/>
                </a:lnTo>
                <a:lnTo>
                  <a:pt x="155146" y="366921"/>
                </a:lnTo>
                <a:lnTo>
                  <a:pt x="162525" y="368115"/>
                </a:lnTo>
                <a:lnTo>
                  <a:pt x="164263" y="369234"/>
                </a:lnTo>
                <a:lnTo>
                  <a:pt x="165422" y="370934"/>
                </a:lnTo>
                <a:lnTo>
                  <a:pt x="166194" y="373019"/>
                </a:lnTo>
                <a:lnTo>
                  <a:pt x="167661" y="373457"/>
                </a:lnTo>
                <a:lnTo>
                  <a:pt x="169592" y="372796"/>
                </a:lnTo>
                <a:lnTo>
                  <a:pt x="171832" y="371403"/>
                </a:lnTo>
                <a:lnTo>
                  <a:pt x="176860" y="369855"/>
                </a:lnTo>
                <a:lnTo>
                  <a:pt x="183299" y="368862"/>
                </a:lnTo>
                <a:lnTo>
                  <a:pt x="186719" y="366186"/>
                </a:lnTo>
                <a:lnTo>
                  <a:pt x="193456" y="36004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281"/>
          <p:cNvSpPr/>
          <p:nvPr/>
        </p:nvSpPr>
        <p:spPr>
          <a:xfrm>
            <a:off x="4743450" y="2708910"/>
            <a:ext cx="77153" cy="300038"/>
          </a:xfrm>
          <a:custGeom>
            <a:avLst/>
            <a:gdLst/>
            <a:ahLst/>
            <a:cxnLst/>
            <a:rect l="0" t="0" r="0" b="0"/>
            <a:pathLst>
              <a:path w="77153" h="300038">
                <a:moveTo>
                  <a:pt x="0" y="0"/>
                </a:moveTo>
                <a:lnTo>
                  <a:pt x="0" y="4551"/>
                </a:lnTo>
                <a:lnTo>
                  <a:pt x="952" y="6844"/>
                </a:lnTo>
                <a:lnTo>
                  <a:pt x="2540" y="9325"/>
                </a:lnTo>
                <a:lnTo>
                  <a:pt x="4550" y="11931"/>
                </a:lnTo>
                <a:lnTo>
                  <a:pt x="6843" y="14622"/>
                </a:lnTo>
                <a:lnTo>
                  <a:pt x="9325" y="17368"/>
                </a:lnTo>
                <a:lnTo>
                  <a:pt x="11931" y="20151"/>
                </a:lnTo>
                <a:lnTo>
                  <a:pt x="13669" y="23911"/>
                </a:lnTo>
                <a:lnTo>
                  <a:pt x="15600" y="33170"/>
                </a:lnTo>
                <a:lnTo>
                  <a:pt x="16115" y="38305"/>
                </a:lnTo>
                <a:lnTo>
                  <a:pt x="16458" y="43634"/>
                </a:lnTo>
                <a:lnTo>
                  <a:pt x="16686" y="49092"/>
                </a:lnTo>
                <a:lnTo>
                  <a:pt x="17792" y="54635"/>
                </a:lnTo>
                <a:lnTo>
                  <a:pt x="19481" y="60236"/>
                </a:lnTo>
                <a:lnTo>
                  <a:pt x="21560" y="65875"/>
                </a:lnTo>
                <a:lnTo>
                  <a:pt x="22945" y="71539"/>
                </a:lnTo>
                <a:lnTo>
                  <a:pt x="23869" y="77220"/>
                </a:lnTo>
                <a:lnTo>
                  <a:pt x="24485" y="82912"/>
                </a:lnTo>
                <a:lnTo>
                  <a:pt x="25848" y="88612"/>
                </a:lnTo>
                <a:lnTo>
                  <a:pt x="27709" y="94317"/>
                </a:lnTo>
                <a:lnTo>
                  <a:pt x="29903" y="100026"/>
                </a:lnTo>
                <a:lnTo>
                  <a:pt x="32317" y="105736"/>
                </a:lnTo>
                <a:lnTo>
                  <a:pt x="34880" y="111448"/>
                </a:lnTo>
                <a:lnTo>
                  <a:pt x="37540" y="117161"/>
                </a:lnTo>
                <a:lnTo>
                  <a:pt x="39315" y="123827"/>
                </a:lnTo>
                <a:lnTo>
                  <a:pt x="40497" y="131129"/>
                </a:lnTo>
                <a:lnTo>
                  <a:pt x="41285" y="138854"/>
                </a:lnTo>
                <a:lnTo>
                  <a:pt x="42764" y="145909"/>
                </a:lnTo>
                <a:lnTo>
                  <a:pt x="44701" y="152518"/>
                </a:lnTo>
                <a:lnTo>
                  <a:pt x="46946" y="158828"/>
                </a:lnTo>
                <a:lnTo>
                  <a:pt x="49395" y="164940"/>
                </a:lnTo>
                <a:lnTo>
                  <a:pt x="51980" y="170920"/>
                </a:lnTo>
                <a:lnTo>
                  <a:pt x="54655" y="176812"/>
                </a:lnTo>
                <a:lnTo>
                  <a:pt x="56439" y="182644"/>
                </a:lnTo>
                <a:lnTo>
                  <a:pt x="57629" y="188438"/>
                </a:lnTo>
                <a:lnTo>
                  <a:pt x="58422" y="194205"/>
                </a:lnTo>
                <a:lnTo>
                  <a:pt x="58950" y="199955"/>
                </a:lnTo>
                <a:lnTo>
                  <a:pt x="59302" y="205693"/>
                </a:lnTo>
                <a:lnTo>
                  <a:pt x="59537" y="211424"/>
                </a:lnTo>
                <a:lnTo>
                  <a:pt x="60646" y="217149"/>
                </a:lnTo>
                <a:lnTo>
                  <a:pt x="62338" y="222871"/>
                </a:lnTo>
                <a:lnTo>
                  <a:pt x="64419" y="228590"/>
                </a:lnTo>
                <a:lnTo>
                  <a:pt x="65806" y="234308"/>
                </a:lnTo>
                <a:lnTo>
                  <a:pt x="66730" y="240026"/>
                </a:lnTo>
                <a:lnTo>
                  <a:pt x="67347" y="245742"/>
                </a:lnTo>
                <a:lnTo>
                  <a:pt x="68032" y="254634"/>
                </a:lnTo>
                <a:lnTo>
                  <a:pt x="68336" y="261760"/>
                </a:lnTo>
                <a:lnTo>
                  <a:pt x="68507" y="271127"/>
                </a:lnTo>
                <a:lnTo>
                  <a:pt x="68548" y="277028"/>
                </a:lnTo>
                <a:lnTo>
                  <a:pt x="69511" y="279936"/>
                </a:lnTo>
                <a:lnTo>
                  <a:pt x="71106" y="282826"/>
                </a:lnTo>
                <a:lnTo>
                  <a:pt x="75957" y="289758"/>
                </a:lnTo>
                <a:lnTo>
                  <a:pt x="76622" y="293246"/>
                </a:lnTo>
                <a:lnTo>
                  <a:pt x="77152" y="30003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282"/>
          <p:cNvSpPr/>
          <p:nvPr/>
        </p:nvSpPr>
        <p:spPr>
          <a:xfrm>
            <a:off x="4863465" y="3103245"/>
            <a:ext cx="17143" cy="8573"/>
          </a:xfrm>
          <a:custGeom>
            <a:avLst/>
            <a:gdLst/>
            <a:ahLst/>
            <a:cxnLst/>
            <a:rect l="0" t="0" r="0" b="0"/>
            <a:pathLst>
              <a:path w="17143" h="8573">
                <a:moveTo>
                  <a:pt x="0" y="0"/>
                </a:moveTo>
                <a:lnTo>
                  <a:pt x="0" y="4550"/>
                </a:lnTo>
                <a:lnTo>
                  <a:pt x="952" y="5891"/>
                </a:lnTo>
                <a:lnTo>
                  <a:pt x="2540" y="6785"/>
                </a:lnTo>
                <a:lnTo>
                  <a:pt x="4551" y="7380"/>
                </a:lnTo>
                <a:lnTo>
                  <a:pt x="5891" y="6825"/>
                </a:lnTo>
                <a:lnTo>
                  <a:pt x="6785" y="5503"/>
                </a:lnTo>
                <a:lnTo>
                  <a:pt x="8467" y="322"/>
                </a:lnTo>
                <a:lnTo>
                  <a:pt x="9455" y="214"/>
                </a:lnTo>
                <a:lnTo>
                  <a:pt x="11066" y="143"/>
                </a:lnTo>
                <a:lnTo>
                  <a:pt x="17131" y="0"/>
                </a:lnTo>
                <a:lnTo>
                  <a:pt x="17142" y="0"/>
                </a:lnTo>
                <a:lnTo>
                  <a:pt x="8572" y="85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283"/>
          <p:cNvSpPr/>
          <p:nvPr/>
        </p:nvSpPr>
        <p:spPr>
          <a:xfrm>
            <a:off x="3749039" y="3240405"/>
            <a:ext cx="1731646" cy="102871"/>
          </a:xfrm>
          <a:custGeom>
            <a:avLst/>
            <a:gdLst/>
            <a:ahLst/>
            <a:cxnLst/>
            <a:rect l="0" t="0" r="0" b="0"/>
            <a:pathLst>
              <a:path w="1731646" h="102871">
                <a:moveTo>
                  <a:pt x="0" y="102870"/>
                </a:moveTo>
                <a:lnTo>
                  <a:pt x="49115" y="102870"/>
                </a:lnTo>
                <a:lnTo>
                  <a:pt x="60247" y="100330"/>
                </a:lnTo>
                <a:lnTo>
                  <a:pt x="65882" y="98319"/>
                </a:lnTo>
                <a:lnTo>
                  <a:pt x="82915" y="95489"/>
                </a:lnTo>
                <a:lnTo>
                  <a:pt x="106690" y="93580"/>
                </a:lnTo>
                <a:lnTo>
                  <a:pt x="113989" y="91914"/>
                </a:lnTo>
                <a:lnTo>
                  <a:pt x="121713" y="89851"/>
                </a:lnTo>
                <a:lnTo>
                  <a:pt x="154641" y="85587"/>
                </a:lnTo>
                <a:lnTo>
                  <a:pt x="163102" y="83728"/>
                </a:lnTo>
                <a:lnTo>
                  <a:pt x="201763" y="73900"/>
                </a:lnTo>
                <a:lnTo>
                  <a:pt x="221118" y="70944"/>
                </a:lnTo>
                <a:lnTo>
                  <a:pt x="241150" y="68678"/>
                </a:lnTo>
                <a:lnTo>
                  <a:pt x="265928" y="64496"/>
                </a:lnTo>
                <a:lnTo>
                  <a:pt x="278250" y="62047"/>
                </a:lnTo>
                <a:lnTo>
                  <a:pt x="302103" y="56786"/>
                </a:lnTo>
                <a:lnTo>
                  <a:pt x="325403" y="53813"/>
                </a:lnTo>
                <a:lnTo>
                  <a:pt x="349411" y="51539"/>
                </a:lnTo>
                <a:lnTo>
                  <a:pt x="362481" y="49599"/>
                </a:lnTo>
                <a:lnTo>
                  <a:pt x="375957" y="47354"/>
                </a:lnTo>
                <a:lnTo>
                  <a:pt x="431804" y="42797"/>
                </a:lnTo>
                <a:lnTo>
                  <a:pt x="445984" y="40914"/>
                </a:lnTo>
                <a:lnTo>
                  <a:pt x="460200" y="38706"/>
                </a:lnTo>
                <a:lnTo>
                  <a:pt x="518189" y="34209"/>
                </a:lnTo>
                <a:lnTo>
                  <a:pt x="534054" y="32331"/>
                </a:lnTo>
                <a:lnTo>
                  <a:pt x="550347" y="30127"/>
                </a:lnTo>
                <a:lnTo>
                  <a:pt x="611666" y="25635"/>
                </a:lnTo>
                <a:lnTo>
                  <a:pt x="627805" y="23758"/>
                </a:lnTo>
                <a:lnTo>
                  <a:pt x="644280" y="21553"/>
                </a:lnTo>
                <a:lnTo>
                  <a:pt x="694771" y="18451"/>
                </a:lnTo>
                <a:lnTo>
                  <a:pt x="745926" y="17532"/>
                </a:lnTo>
                <a:lnTo>
                  <a:pt x="797278" y="17259"/>
                </a:lnTo>
                <a:lnTo>
                  <a:pt x="831549" y="14656"/>
                </a:lnTo>
                <a:lnTo>
                  <a:pt x="848688" y="12628"/>
                </a:lnTo>
                <a:lnTo>
                  <a:pt x="885513" y="10375"/>
                </a:lnTo>
                <a:lnTo>
                  <a:pt x="923152" y="9373"/>
                </a:lnTo>
                <a:lnTo>
                  <a:pt x="1006652" y="8678"/>
                </a:lnTo>
                <a:lnTo>
                  <a:pt x="1038904" y="6079"/>
                </a:lnTo>
                <a:lnTo>
                  <a:pt x="1055505" y="4052"/>
                </a:lnTo>
                <a:lnTo>
                  <a:pt x="1106175" y="1200"/>
                </a:lnTo>
                <a:lnTo>
                  <a:pt x="1157384" y="355"/>
                </a:lnTo>
                <a:lnTo>
                  <a:pt x="1644075" y="0"/>
                </a:lnTo>
                <a:lnTo>
                  <a:pt x="1659706" y="2540"/>
                </a:lnTo>
                <a:lnTo>
                  <a:pt x="1666541" y="4551"/>
                </a:lnTo>
                <a:lnTo>
                  <a:pt x="1685262" y="7380"/>
                </a:lnTo>
                <a:lnTo>
                  <a:pt x="1702874" y="8219"/>
                </a:lnTo>
                <a:lnTo>
                  <a:pt x="1707702" y="9289"/>
                </a:lnTo>
                <a:lnTo>
                  <a:pt x="1711873" y="10955"/>
                </a:lnTo>
                <a:lnTo>
                  <a:pt x="1720861" y="15922"/>
                </a:lnTo>
                <a:lnTo>
                  <a:pt x="1724630" y="16601"/>
                </a:lnTo>
                <a:lnTo>
                  <a:pt x="1731645" y="1714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284"/>
          <p:cNvSpPr/>
          <p:nvPr/>
        </p:nvSpPr>
        <p:spPr>
          <a:xfrm>
            <a:off x="3766550" y="3454717"/>
            <a:ext cx="308246" cy="161676"/>
          </a:xfrm>
          <a:custGeom>
            <a:avLst/>
            <a:gdLst/>
            <a:ahLst/>
            <a:cxnLst/>
            <a:rect l="0" t="0" r="0" b="0"/>
            <a:pathLst>
              <a:path w="308246" h="161676">
                <a:moveTo>
                  <a:pt x="51070" y="0"/>
                </a:moveTo>
                <a:lnTo>
                  <a:pt x="43688" y="0"/>
                </a:lnTo>
                <a:lnTo>
                  <a:pt x="43291" y="953"/>
                </a:lnTo>
                <a:lnTo>
                  <a:pt x="42732" y="5891"/>
                </a:lnTo>
                <a:lnTo>
                  <a:pt x="42543" y="10583"/>
                </a:lnTo>
                <a:lnTo>
                  <a:pt x="42500" y="33244"/>
                </a:lnTo>
                <a:lnTo>
                  <a:pt x="41546" y="37402"/>
                </a:lnTo>
                <a:lnTo>
                  <a:pt x="39958" y="41128"/>
                </a:lnTo>
                <a:lnTo>
                  <a:pt x="37947" y="44563"/>
                </a:lnTo>
                <a:lnTo>
                  <a:pt x="36606" y="48759"/>
                </a:lnTo>
                <a:lnTo>
                  <a:pt x="35712" y="53461"/>
                </a:lnTo>
                <a:lnTo>
                  <a:pt x="35116" y="58501"/>
                </a:lnTo>
                <a:lnTo>
                  <a:pt x="34719" y="63766"/>
                </a:lnTo>
                <a:lnTo>
                  <a:pt x="34454" y="69181"/>
                </a:lnTo>
                <a:lnTo>
                  <a:pt x="34278" y="74695"/>
                </a:lnTo>
                <a:lnTo>
                  <a:pt x="33207" y="80277"/>
                </a:lnTo>
                <a:lnTo>
                  <a:pt x="31542" y="85903"/>
                </a:lnTo>
                <a:lnTo>
                  <a:pt x="29478" y="91559"/>
                </a:lnTo>
                <a:lnTo>
                  <a:pt x="27150" y="97234"/>
                </a:lnTo>
                <a:lnTo>
                  <a:pt x="24646" y="102923"/>
                </a:lnTo>
                <a:lnTo>
                  <a:pt x="22024" y="108620"/>
                </a:lnTo>
                <a:lnTo>
                  <a:pt x="19323" y="113371"/>
                </a:lnTo>
                <a:lnTo>
                  <a:pt x="16570" y="117491"/>
                </a:lnTo>
                <a:lnTo>
                  <a:pt x="13782" y="121190"/>
                </a:lnTo>
                <a:lnTo>
                  <a:pt x="11924" y="125561"/>
                </a:lnTo>
                <a:lnTo>
                  <a:pt x="10685" y="130380"/>
                </a:lnTo>
                <a:lnTo>
                  <a:pt x="8697" y="142700"/>
                </a:lnTo>
                <a:lnTo>
                  <a:pt x="5884" y="146925"/>
                </a:lnTo>
                <a:lnTo>
                  <a:pt x="0" y="153873"/>
                </a:lnTo>
                <a:lnTo>
                  <a:pt x="4294" y="154177"/>
                </a:lnTo>
                <a:lnTo>
                  <a:pt x="5598" y="155172"/>
                </a:lnTo>
                <a:lnTo>
                  <a:pt x="6468" y="156788"/>
                </a:lnTo>
                <a:lnTo>
                  <a:pt x="7863" y="161675"/>
                </a:lnTo>
                <a:lnTo>
                  <a:pt x="8931" y="161123"/>
                </a:lnTo>
                <a:lnTo>
                  <a:pt x="12656" y="157970"/>
                </a:lnTo>
                <a:lnTo>
                  <a:pt x="15936" y="156748"/>
                </a:lnTo>
                <a:lnTo>
                  <a:pt x="24659" y="155391"/>
                </a:lnTo>
                <a:lnTo>
                  <a:pt x="32346" y="154788"/>
                </a:lnTo>
                <a:lnTo>
                  <a:pt x="35730" y="154627"/>
                </a:lnTo>
                <a:lnTo>
                  <a:pt x="44570" y="151908"/>
                </a:lnTo>
                <a:lnTo>
                  <a:pt x="49593" y="149850"/>
                </a:lnTo>
                <a:lnTo>
                  <a:pt x="54848" y="148477"/>
                </a:lnTo>
                <a:lnTo>
                  <a:pt x="60256" y="147563"/>
                </a:lnTo>
                <a:lnTo>
                  <a:pt x="65766" y="146953"/>
                </a:lnTo>
                <a:lnTo>
                  <a:pt x="71345" y="145593"/>
                </a:lnTo>
                <a:lnTo>
                  <a:pt x="76969" y="143735"/>
                </a:lnTo>
                <a:lnTo>
                  <a:pt x="82623" y="141543"/>
                </a:lnTo>
                <a:lnTo>
                  <a:pt x="88298" y="140082"/>
                </a:lnTo>
                <a:lnTo>
                  <a:pt x="93986" y="139108"/>
                </a:lnTo>
                <a:lnTo>
                  <a:pt x="99683" y="138459"/>
                </a:lnTo>
                <a:lnTo>
                  <a:pt x="106339" y="137073"/>
                </a:lnTo>
                <a:lnTo>
                  <a:pt x="113633" y="135197"/>
                </a:lnTo>
                <a:lnTo>
                  <a:pt x="121354" y="132994"/>
                </a:lnTo>
                <a:lnTo>
                  <a:pt x="128406" y="131525"/>
                </a:lnTo>
                <a:lnTo>
                  <a:pt x="135012" y="130546"/>
                </a:lnTo>
                <a:lnTo>
                  <a:pt x="141321" y="129893"/>
                </a:lnTo>
                <a:lnTo>
                  <a:pt x="147432" y="129458"/>
                </a:lnTo>
                <a:lnTo>
                  <a:pt x="153411" y="129168"/>
                </a:lnTo>
                <a:lnTo>
                  <a:pt x="165135" y="128846"/>
                </a:lnTo>
                <a:lnTo>
                  <a:pt x="207901" y="128603"/>
                </a:lnTo>
                <a:lnTo>
                  <a:pt x="268060" y="128588"/>
                </a:lnTo>
                <a:lnTo>
                  <a:pt x="276415" y="131128"/>
                </a:lnTo>
                <a:lnTo>
                  <a:pt x="288199" y="135968"/>
                </a:lnTo>
                <a:lnTo>
                  <a:pt x="294791" y="136807"/>
                </a:lnTo>
                <a:lnTo>
                  <a:pt x="302777" y="137056"/>
                </a:lnTo>
                <a:lnTo>
                  <a:pt x="308245" y="13716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285"/>
          <p:cNvSpPr/>
          <p:nvPr/>
        </p:nvSpPr>
        <p:spPr>
          <a:xfrm>
            <a:off x="4007406" y="3394710"/>
            <a:ext cx="50245" cy="428590"/>
          </a:xfrm>
          <a:custGeom>
            <a:avLst/>
            <a:gdLst/>
            <a:ahLst/>
            <a:cxnLst/>
            <a:rect l="0" t="0" r="0" b="0"/>
            <a:pathLst>
              <a:path w="50245" h="428590">
                <a:moveTo>
                  <a:pt x="7381" y="0"/>
                </a:moveTo>
                <a:lnTo>
                  <a:pt x="7381" y="11932"/>
                </a:lnTo>
                <a:lnTo>
                  <a:pt x="6429" y="15574"/>
                </a:lnTo>
                <a:lnTo>
                  <a:pt x="4841" y="19908"/>
                </a:lnTo>
                <a:lnTo>
                  <a:pt x="2831" y="24702"/>
                </a:lnTo>
                <a:lnTo>
                  <a:pt x="1489" y="29803"/>
                </a:lnTo>
                <a:lnTo>
                  <a:pt x="0" y="40550"/>
                </a:lnTo>
                <a:lnTo>
                  <a:pt x="555" y="46084"/>
                </a:lnTo>
                <a:lnTo>
                  <a:pt x="1878" y="51677"/>
                </a:lnTo>
                <a:lnTo>
                  <a:pt x="3713" y="57311"/>
                </a:lnTo>
                <a:lnTo>
                  <a:pt x="4935" y="63925"/>
                </a:lnTo>
                <a:lnTo>
                  <a:pt x="5750" y="71192"/>
                </a:lnTo>
                <a:lnTo>
                  <a:pt x="6294" y="78893"/>
                </a:lnTo>
                <a:lnTo>
                  <a:pt x="6656" y="85933"/>
                </a:lnTo>
                <a:lnTo>
                  <a:pt x="7059" y="98835"/>
                </a:lnTo>
                <a:lnTo>
                  <a:pt x="7286" y="121359"/>
                </a:lnTo>
                <a:lnTo>
                  <a:pt x="8270" y="130436"/>
                </a:lnTo>
                <a:lnTo>
                  <a:pt x="9879" y="140297"/>
                </a:lnTo>
                <a:lnTo>
                  <a:pt x="11904" y="150681"/>
                </a:lnTo>
                <a:lnTo>
                  <a:pt x="13254" y="159509"/>
                </a:lnTo>
                <a:lnTo>
                  <a:pt x="14153" y="167299"/>
                </a:lnTo>
                <a:lnTo>
                  <a:pt x="14754" y="174398"/>
                </a:lnTo>
                <a:lnTo>
                  <a:pt x="16106" y="182940"/>
                </a:lnTo>
                <a:lnTo>
                  <a:pt x="17960" y="192445"/>
                </a:lnTo>
                <a:lnTo>
                  <a:pt x="20149" y="202591"/>
                </a:lnTo>
                <a:lnTo>
                  <a:pt x="21608" y="212214"/>
                </a:lnTo>
                <a:lnTo>
                  <a:pt x="22580" y="221485"/>
                </a:lnTo>
                <a:lnTo>
                  <a:pt x="23229" y="230524"/>
                </a:lnTo>
                <a:lnTo>
                  <a:pt x="24614" y="239408"/>
                </a:lnTo>
                <a:lnTo>
                  <a:pt x="26490" y="248187"/>
                </a:lnTo>
                <a:lnTo>
                  <a:pt x="28692" y="256898"/>
                </a:lnTo>
                <a:lnTo>
                  <a:pt x="30161" y="265563"/>
                </a:lnTo>
                <a:lnTo>
                  <a:pt x="31140" y="274197"/>
                </a:lnTo>
                <a:lnTo>
                  <a:pt x="31793" y="282810"/>
                </a:lnTo>
                <a:lnTo>
                  <a:pt x="32228" y="291410"/>
                </a:lnTo>
                <a:lnTo>
                  <a:pt x="32712" y="308586"/>
                </a:lnTo>
                <a:lnTo>
                  <a:pt x="32984" y="329769"/>
                </a:lnTo>
                <a:lnTo>
                  <a:pt x="33975" y="337003"/>
                </a:lnTo>
                <a:lnTo>
                  <a:pt x="35587" y="344684"/>
                </a:lnTo>
                <a:lnTo>
                  <a:pt x="37616" y="352662"/>
                </a:lnTo>
                <a:lnTo>
                  <a:pt x="38967" y="359885"/>
                </a:lnTo>
                <a:lnTo>
                  <a:pt x="40470" y="372991"/>
                </a:lnTo>
                <a:lnTo>
                  <a:pt x="41137" y="385166"/>
                </a:lnTo>
                <a:lnTo>
                  <a:pt x="41513" y="400190"/>
                </a:lnTo>
                <a:lnTo>
                  <a:pt x="41566" y="403953"/>
                </a:lnTo>
                <a:lnTo>
                  <a:pt x="42553" y="407415"/>
                </a:lnTo>
                <a:lnTo>
                  <a:pt x="44164" y="410675"/>
                </a:lnTo>
                <a:lnTo>
                  <a:pt x="49043" y="418200"/>
                </a:lnTo>
                <a:lnTo>
                  <a:pt x="49710" y="421769"/>
                </a:lnTo>
                <a:lnTo>
                  <a:pt x="50241" y="428589"/>
                </a:lnTo>
                <a:lnTo>
                  <a:pt x="50244" y="42005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286"/>
          <p:cNvSpPr/>
          <p:nvPr/>
        </p:nvSpPr>
        <p:spPr>
          <a:xfrm>
            <a:off x="4271962" y="3368992"/>
            <a:ext cx="17146" cy="222886"/>
          </a:xfrm>
          <a:custGeom>
            <a:avLst/>
            <a:gdLst/>
            <a:ahLst/>
            <a:cxnLst/>
            <a:rect l="0" t="0" r="0" b="0"/>
            <a:pathLst>
              <a:path w="17146" h="222886">
                <a:moveTo>
                  <a:pt x="0" y="0"/>
                </a:moveTo>
                <a:lnTo>
                  <a:pt x="0" y="7381"/>
                </a:lnTo>
                <a:lnTo>
                  <a:pt x="953" y="8731"/>
                </a:lnTo>
                <a:lnTo>
                  <a:pt x="2540" y="10583"/>
                </a:lnTo>
                <a:lnTo>
                  <a:pt x="4551" y="12770"/>
                </a:lnTo>
                <a:lnTo>
                  <a:pt x="5892" y="16134"/>
                </a:lnTo>
                <a:lnTo>
                  <a:pt x="6785" y="20281"/>
                </a:lnTo>
                <a:lnTo>
                  <a:pt x="7381" y="24950"/>
                </a:lnTo>
                <a:lnTo>
                  <a:pt x="7778" y="29016"/>
                </a:lnTo>
                <a:lnTo>
                  <a:pt x="8043" y="32679"/>
                </a:lnTo>
                <a:lnTo>
                  <a:pt x="8219" y="36074"/>
                </a:lnTo>
                <a:lnTo>
                  <a:pt x="7385" y="40242"/>
                </a:lnTo>
                <a:lnTo>
                  <a:pt x="5876" y="44925"/>
                </a:lnTo>
                <a:lnTo>
                  <a:pt x="3917" y="49953"/>
                </a:lnTo>
                <a:lnTo>
                  <a:pt x="2611" y="55209"/>
                </a:lnTo>
                <a:lnTo>
                  <a:pt x="1741" y="60619"/>
                </a:lnTo>
                <a:lnTo>
                  <a:pt x="1160" y="66130"/>
                </a:lnTo>
                <a:lnTo>
                  <a:pt x="774" y="71709"/>
                </a:lnTo>
                <a:lnTo>
                  <a:pt x="516" y="77334"/>
                </a:lnTo>
                <a:lnTo>
                  <a:pt x="229" y="88663"/>
                </a:lnTo>
                <a:lnTo>
                  <a:pt x="3" y="144067"/>
                </a:lnTo>
                <a:lnTo>
                  <a:pt x="954" y="149385"/>
                </a:lnTo>
                <a:lnTo>
                  <a:pt x="2541" y="154835"/>
                </a:lnTo>
                <a:lnTo>
                  <a:pt x="4552" y="160374"/>
                </a:lnTo>
                <a:lnTo>
                  <a:pt x="5892" y="165018"/>
                </a:lnTo>
                <a:lnTo>
                  <a:pt x="6786" y="169067"/>
                </a:lnTo>
                <a:lnTo>
                  <a:pt x="7381" y="172719"/>
                </a:lnTo>
                <a:lnTo>
                  <a:pt x="7778" y="176106"/>
                </a:lnTo>
                <a:lnTo>
                  <a:pt x="8220" y="182409"/>
                </a:lnTo>
                <a:lnTo>
                  <a:pt x="9290" y="185424"/>
                </a:lnTo>
                <a:lnTo>
                  <a:pt x="10956" y="188386"/>
                </a:lnTo>
                <a:lnTo>
                  <a:pt x="13019" y="191313"/>
                </a:lnTo>
                <a:lnTo>
                  <a:pt x="14394" y="194217"/>
                </a:lnTo>
                <a:lnTo>
                  <a:pt x="15311" y="197106"/>
                </a:lnTo>
                <a:lnTo>
                  <a:pt x="15922" y="199984"/>
                </a:lnTo>
                <a:lnTo>
                  <a:pt x="16330" y="202855"/>
                </a:lnTo>
                <a:lnTo>
                  <a:pt x="16783" y="208585"/>
                </a:lnTo>
                <a:lnTo>
                  <a:pt x="17073" y="214134"/>
                </a:lnTo>
                <a:lnTo>
                  <a:pt x="17145" y="22288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287"/>
          <p:cNvSpPr/>
          <p:nvPr/>
        </p:nvSpPr>
        <p:spPr>
          <a:xfrm>
            <a:off x="4297679" y="3712007"/>
            <a:ext cx="25685" cy="34176"/>
          </a:xfrm>
          <a:custGeom>
            <a:avLst/>
            <a:gdLst/>
            <a:ahLst/>
            <a:cxnLst/>
            <a:rect l="0" t="0" r="0" b="0"/>
            <a:pathLst>
              <a:path w="25685" h="34176">
                <a:moveTo>
                  <a:pt x="0" y="25603"/>
                </a:moveTo>
                <a:lnTo>
                  <a:pt x="0" y="21052"/>
                </a:lnTo>
                <a:lnTo>
                  <a:pt x="953" y="19711"/>
                </a:lnTo>
                <a:lnTo>
                  <a:pt x="2541" y="18817"/>
                </a:lnTo>
                <a:lnTo>
                  <a:pt x="4551" y="18222"/>
                </a:lnTo>
                <a:lnTo>
                  <a:pt x="5892" y="16872"/>
                </a:lnTo>
                <a:lnTo>
                  <a:pt x="6786" y="15020"/>
                </a:lnTo>
                <a:lnTo>
                  <a:pt x="7382" y="12832"/>
                </a:lnTo>
                <a:lnTo>
                  <a:pt x="8731" y="11374"/>
                </a:lnTo>
                <a:lnTo>
                  <a:pt x="10584" y="10402"/>
                </a:lnTo>
                <a:lnTo>
                  <a:pt x="12771" y="9754"/>
                </a:lnTo>
                <a:lnTo>
                  <a:pt x="14229" y="8369"/>
                </a:lnTo>
                <a:lnTo>
                  <a:pt x="15201" y="6494"/>
                </a:lnTo>
                <a:lnTo>
                  <a:pt x="15849" y="4291"/>
                </a:lnTo>
                <a:lnTo>
                  <a:pt x="17234" y="2822"/>
                </a:lnTo>
                <a:lnTo>
                  <a:pt x="19110" y="1843"/>
                </a:lnTo>
                <a:lnTo>
                  <a:pt x="25331" y="0"/>
                </a:lnTo>
                <a:lnTo>
                  <a:pt x="25460" y="914"/>
                </a:lnTo>
                <a:lnTo>
                  <a:pt x="25547" y="2476"/>
                </a:lnTo>
                <a:lnTo>
                  <a:pt x="25684" y="7276"/>
                </a:lnTo>
                <a:lnTo>
                  <a:pt x="24743" y="8622"/>
                </a:lnTo>
                <a:lnTo>
                  <a:pt x="23163" y="10473"/>
                </a:lnTo>
                <a:lnTo>
                  <a:pt x="21157" y="12659"/>
                </a:lnTo>
                <a:lnTo>
                  <a:pt x="19820" y="15068"/>
                </a:lnTo>
                <a:lnTo>
                  <a:pt x="18929" y="17627"/>
                </a:lnTo>
                <a:lnTo>
                  <a:pt x="17497" y="24027"/>
                </a:lnTo>
                <a:lnTo>
                  <a:pt x="17380" y="25505"/>
                </a:lnTo>
                <a:lnTo>
                  <a:pt x="17302" y="27443"/>
                </a:lnTo>
                <a:lnTo>
                  <a:pt x="17250" y="29687"/>
                </a:lnTo>
                <a:lnTo>
                  <a:pt x="16263" y="31183"/>
                </a:lnTo>
                <a:lnTo>
                  <a:pt x="14652" y="32180"/>
                </a:lnTo>
                <a:lnTo>
                  <a:pt x="8573" y="3417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288"/>
          <p:cNvSpPr/>
          <p:nvPr/>
        </p:nvSpPr>
        <p:spPr>
          <a:xfrm>
            <a:off x="4614967" y="3351847"/>
            <a:ext cx="68476" cy="411481"/>
          </a:xfrm>
          <a:custGeom>
            <a:avLst/>
            <a:gdLst/>
            <a:ahLst/>
            <a:cxnLst/>
            <a:rect l="0" t="0" r="0" b="0"/>
            <a:pathLst>
              <a:path w="68476" h="411481">
                <a:moveTo>
                  <a:pt x="17040" y="0"/>
                </a:moveTo>
                <a:lnTo>
                  <a:pt x="9659" y="0"/>
                </a:lnTo>
                <a:lnTo>
                  <a:pt x="9262" y="953"/>
                </a:lnTo>
                <a:lnTo>
                  <a:pt x="8572" y="11932"/>
                </a:lnTo>
                <a:lnTo>
                  <a:pt x="8469" y="81724"/>
                </a:lnTo>
                <a:lnTo>
                  <a:pt x="7516" y="88773"/>
                </a:lnTo>
                <a:lnTo>
                  <a:pt x="5928" y="96329"/>
                </a:lnTo>
                <a:lnTo>
                  <a:pt x="3917" y="104225"/>
                </a:lnTo>
                <a:lnTo>
                  <a:pt x="2577" y="112346"/>
                </a:lnTo>
                <a:lnTo>
                  <a:pt x="1683" y="120617"/>
                </a:lnTo>
                <a:lnTo>
                  <a:pt x="1087" y="128989"/>
                </a:lnTo>
                <a:lnTo>
                  <a:pt x="690" y="138380"/>
                </a:lnTo>
                <a:lnTo>
                  <a:pt x="248" y="158975"/>
                </a:lnTo>
                <a:lnTo>
                  <a:pt x="0" y="187439"/>
                </a:lnTo>
                <a:lnTo>
                  <a:pt x="917" y="196397"/>
                </a:lnTo>
                <a:lnTo>
                  <a:pt x="2482" y="205226"/>
                </a:lnTo>
                <a:lnTo>
                  <a:pt x="4477" y="213970"/>
                </a:lnTo>
                <a:lnTo>
                  <a:pt x="5807" y="222657"/>
                </a:lnTo>
                <a:lnTo>
                  <a:pt x="6694" y="231305"/>
                </a:lnTo>
                <a:lnTo>
                  <a:pt x="7286" y="239929"/>
                </a:lnTo>
                <a:lnTo>
                  <a:pt x="7679" y="248535"/>
                </a:lnTo>
                <a:lnTo>
                  <a:pt x="8117" y="265717"/>
                </a:lnTo>
                <a:lnTo>
                  <a:pt x="9186" y="273348"/>
                </a:lnTo>
                <a:lnTo>
                  <a:pt x="10852" y="280339"/>
                </a:lnTo>
                <a:lnTo>
                  <a:pt x="20369" y="309799"/>
                </a:lnTo>
                <a:lnTo>
                  <a:pt x="22116" y="317023"/>
                </a:lnTo>
                <a:lnTo>
                  <a:pt x="23282" y="323744"/>
                </a:lnTo>
                <a:lnTo>
                  <a:pt x="24059" y="330129"/>
                </a:lnTo>
                <a:lnTo>
                  <a:pt x="25529" y="336291"/>
                </a:lnTo>
                <a:lnTo>
                  <a:pt x="27462" y="342304"/>
                </a:lnTo>
                <a:lnTo>
                  <a:pt x="29703" y="348218"/>
                </a:lnTo>
                <a:lnTo>
                  <a:pt x="32150" y="353113"/>
                </a:lnTo>
                <a:lnTo>
                  <a:pt x="34733" y="357328"/>
                </a:lnTo>
                <a:lnTo>
                  <a:pt x="37407" y="361091"/>
                </a:lnTo>
                <a:lnTo>
                  <a:pt x="39191" y="365505"/>
                </a:lnTo>
                <a:lnTo>
                  <a:pt x="41173" y="375489"/>
                </a:lnTo>
                <a:lnTo>
                  <a:pt x="42653" y="379866"/>
                </a:lnTo>
                <a:lnTo>
                  <a:pt x="44593" y="383736"/>
                </a:lnTo>
                <a:lnTo>
                  <a:pt x="46839" y="387270"/>
                </a:lnTo>
                <a:lnTo>
                  <a:pt x="49288" y="390577"/>
                </a:lnTo>
                <a:lnTo>
                  <a:pt x="51874" y="393735"/>
                </a:lnTo>
                <a:lnTo>
                  <a:pt x="54551" y="396792"/>
                </a:lnTo>
                <a:lnTo>
                  <a:pt x="56335" y="399784"/>
                </a:lnTo>
                <a:lnTo>
                  <a:pt x="58317" y="405646"/>
                </a:lnTo>
                <a:lnTo>
                  <a:pt x="59798" y="407591"/>
                </a:lnTo>
                <a:lnTo>
                  <a:pt x="61738" y="408888"/>
                </a:lnTo>
                <a:lnTo>
                  <a:pt x="68475" y="41148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289"/>
          <p:cNvSpPr/>
          <p:nvPr/>
        </p:nvSpPr>
        <p:spPr>
          <a:xfrm>
            <a:off x="4743450" y="3403676"/>
            <a:ext cx="265748" cy="265354"/>
          </a:xfrm>
          <a:custGeom>
            <a:avLst/>
            <a:gdLst/>
            <a:ahLst/>
            <a:cxnLst/>
            <a:rect l="0" t="0" r="0" b="0"/>
            <a:pathLst>
              <a:path w="265748" h="265354">
                <a:moveTo>
                  <a:pt x="0" y="33896"/>
                </a:moveTo>
                <a:lnTo>
                  <a:pt x="0" y="26515"/>
                </a:lnTo>
                <a:lnTo>
                  <a:pt x="6843" y="18715"/>
                </a:lnTo>
                <a:lnTo>
                  <a:pt x="11931" y="13497"/>
                </a:lnTo>
                <a:lnTo>
                  <a:pt x="15574" y="11724"/>
                </a:lnTo>
                <a:lnTo>
                  <a:pt x="19908" y="10542"/>
                </a:lnTo>
                <a:lnTo>
                  <a:pt x="24701" y="9754"/>
                </a:lnTo>
                <a:lnTo>
                  <a:pt x="29802" y="8276"/>
                </a:lnTo>
                <a:lnTo>
                  <a:pt x="35108" y="6339"/>
                </a:lnTo>
                <a:lnTo>
                  <a:pt x="40551" y="4095"/>
                </a:lnTo>
                <a:lnTo>
                  <a:pt x="45131" y="2599"/>
                </a:lnTo>
                <a:lnTo>
                  <a:pt x="52760" y="936"/>
                </a:lnTo>
                <a:lnTo>
                  <a:pt x="57081" y="493"/>
                </a:lnTo>
                <a:lnTo>
                  <a:pt x="61867" y="197"/>
                </a:lnTo>
                <a:lnTo>
                  <a:pt x="66962" y="0"/>
                </a:lnTo>
                <a:lnTo>
                  <a:pt x="71311" y="821"/>
                </a:lnTo>
                <a:lnTo>
                  <a:pt x="78683" y="4274"/>
                </a:lnTo>
                <a:lnTo>
                  <a:pt x="82936" y="5575"/>
                </a:lnTo>
                <a:lnTo>
                  <a:pt x="87675" y="6443"/>
                </a:lnTo>
                <a:lnTo>
                  <a:pt x="92740" y="7022"/>
                </a:lnTo>
                <a:lnTo>
                  <a:pt x="97069" y="8360"/>
                </a:lnTo>
                <a:lnTo>
                  <a:pt x="104419" y="12387"/>
                </a:lnTo>
                <a:lnTo>
                  <a:pt x="108665" y="14794"/>
                </a:lnTo>
                <a:lnTo>
                  <a:pt x="118462" y="20009"/>
                </a:lnTo>
                <a:lnTo>
                  <a:pt x="134689" y="28300"/>
                </a:lnTo>
                <a:lnTo>
                  <a:pt x="138370" y="32070"/>
                </a:lnTo>
                <a:lnTo>
                  <a:pt x="140824" y="36489"/>
                </a:lnTo>
                <a:lnTo>
                  <a:pt x="142460" y="41340"/>
                </a:lnTo>
                <a:lnTo>
                  <a:pt x="144503" y="46478"/>
                </a:lnTo>
                <a:lnTo>
                  <a:pt x="146818" y="51809"/>
                </a:lnTo>
                <a:lnTo>
                  <a:pt x="149313" y="57268"/>
                </a:lnTo>
                <a:lnTo>
                  <a:pt x="150977" y="61860"/>
                </a:lnTo>
                <a:lnTo>
                  <a:pt x="152826" y="69502"/>
                </a:lnTo>
                <a:lnTo>
                  <a:pt x="153319" y="73826"/>
                </a:lnTo>
                <a:lnTo>
                  <a:pt x="153647" y="78613"/>
                </a:lnTo>
                <a:lnTo>
                  <a:pt x="153866" y="83710"/>
                </a:lnTo>
                <a:lnTo>
                  <a:pt x="154110" y="94453"/>
                </a:lnTo>
                <a:lnTo>
                  <a:pt x="154175" y="99985"/>
                </a:lnTo>
                <a:lnTo>
                  <a:pt x="153265" y="105578"/>
                </a:lnTo>
                <a:lnTo>
                  <a:pt x="151707" y="111212"/>
                </a:lnTo>
                <a:lnTo>
                  <a:pt x="142361" y="138492"/>
                </a:lnTo>
                <a:lnTo>
                  <a:pt x="139675" y="144584"/>
                </a:lnTo>
                <a:lnTo>
                  <a:pt x="136931" y="149598"/>
                </a:lnTo>
                <a:lnTo>
                  <a:pt x="134150" y="153893"/>
                </a:lnTo>
                <a:lnTo>
                  <a:pt x="131343" y="158661"/>
                </a:lnTo>
                <a:lnTo>
                  <a:pt x="128520" y="163746"/>
                </a:lnTo>
                <a:lnTo>
                  <a:pt x="122842" y="174474"/>
                </a:lnTo>
                <a:lnTo>
                  <a:pt x="117144" y="185593"/>
                </a:lnTo>
                <a:lnTo>
                  <a:pt x="113338" y="191225"/>
                </a:lnTo>
                <a:lnTo>
                  <a:pt x="108896" y="196884"/>
                </a:lnTo>
                <a:lnTo>
                  <a:pt x="104030" y="202563"/>
                </a:lnTo>
                <a:lnTo>
                  <a:pt x="99833" y="207300"/>
                </a:lnTo>
                <a:lnTo>
                  <a:pt x="92630" y="215105"/>
                </a:lnTo>
                <a:lnTo>
                  <a:pt x="89375" y="219472"/>
                </a:lnTo>
                <a:lnTo>
                  <a:pt x="86254" y="224288"/>
                </a:lnTo>
                <a:lnTo>
                  <a:pt x="83220" y="229404"/>
                </a:lnTo>
                <a:lnTo>
                  <a:pt x="77309" y="237629"/>
                </a:lnTo>
                <a:lnTo>
                  <a:pt x="74399" y="241155"/>
                </a:lnTo>
                <a:lnTo>
                  <a:pt x="71507" y="243506"/>
                </a:lnTo>
                <a:lnTo>
                  <a:pt x="68626" y="245074"/>
                </a:lnTo>
                <a:lnTo>
                  <a:pt x="65753" y="246119"/>
                </a:lnTo>
                <a:lnTo>
                  <a:pt x="60021" y="249820"/>
                </a:lnTo>
                <a:lnTo>
                  <a:pt x="57159" y="252140"/>
                </a:lnTo>
                <a:lnTo>
                  <a:pt x="54298" y="253687"/>
                </a:lnTo>
                <a:lnTo>
                  <a:pt x="48580" y="255406"/>
                </a:lnTo>
                <a:lnTo>
                  <a:pt x="46674" y="256817"/>
                </a:lnTo>
                <a:lnTo>
                  <a:pt x="45403" y="258710"/>
                </a:lnTo>
                <a:lnTo>
                  <a:pt x="44556" y="260925"/>
                </a:lnTo>
                <a:lnTo>
                  <a:pt x="43039" y="262401"/>
                </a:lnTo>
                <a:lnTo>
                  <a:pt x="41075" y="263385"/>
                </a:lnTo>
                <a:lnTo>
                  <a:pt x="35630" y="264965"/>
                </a:lnTo>
                <a:lnTo>
                  <a:pt x="36135" y="265094"/>
                </a:lnTo>
                <a:lnTo>
                  <a:pt x="43602" y="265347"/>
                </a:lnTo>
                <a:lnTo>
                  <a:pt x="67555" y="265353"/>
                </a:lnTo>
                <a:lnTo>
                  <a:pt x="71707" y="264401"/>
                </a:lnTo>
                <a:lnTo>
                  <a:pt x="82100" y="259462"/>
                </a:lnTo>
                <a:lnTo>
                  <a:pt x="88241" y="257973"/>
                </a:lnTo>
                <a:lnTo>
                  <a:pt x="92165" y="257576"/>
                </a:lnTo>
                <a:lnTo>
                  <a:pt x="96685" y="257311"/>
                </a:lnTo>
                <a:lnTo>
                  <a:pt x="101604" y="257134"/>
                </a:lnTo>
                <a:lnTo>
                  <a:pt x="106788" y="256064"/>
                </a:lnTo>
                <a:lnTo>
                  <a:pt x="112150" y="254398"/>
                </a:lnTo>
                <a:lnTo>
                  <a:pt x="117629" y="252335"/>
                </a:lnTo>
                <a:lnTo>
                  <a:pt x="123187" y="250959"/>
                </a:lnTo>
                <a:lnTo>
                  <a:pt x="128797" y="250042"/>
                </a:lnTo>
                <a:lnTo>
                  <a:pt x="134442" y="249431"/>
                </a:lnTo>
                <a:lnTo>
                  <a:pt x="140110" y="249024"/>
                </a:lnTo>
                <a:lnTo>
                  <a:pt x="145794" y="248752"/>
                </a:lnTo>
                <a:lnTo>
                  <a:pt x="157190" y="248450"/>
                </a:lnTo>
                <a:lnTo>
                  <a:pt x="168604" y="248316"/>
                </a:lnTo>
                <a:lnTo>
                  <a:pt x="174315" y="247328"/>
                </a:lnTo>
                <a:lnTo>
                  <a:pt x="180028" y="245717"/>
                </a:lnTo>
                <a:lnTo>
                  <a:pt x="185741" y="243690"/>
                </a:lnTo>
                <a:lnTo>
                  <a:pt x="190502" y="242339"/>
                </a:lnTo>
                <a:lnTo>
                  <a:pt x="198332" y="240837"/>
                </a:lnTo>
                <a:lnTo>
                  <a:pt x="202707" y="240437"/>
                </a:lnTo>
                <a:lnTo>
                  <a:pt x="207527" y="240170"/>
                </a:lnTo>
                <a:lnTo>
                  <a:pt x="217012" y="239873"/>
                </a:lnTo>
                <a:lnTo>
                  <a:pt x="230861" y="239683"/>
                </a:lnTo>
                <a:lnTo>
                  <a:pt x="265747" y="23963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290"/>
          <p:cNvSpPr/>
          <p:nvPr/>
        </p:nvSpPr>
        <p:spPr>
          <a:xfrm>
            <a:off x="5043487" y="3368992"/>
            <a:ext cx="60009" cy="291466"/>
          </a:xfrm>
          <a:custGeom>
            <a:avLst/>
            <a:gdLst/>
            <a:ahLst/>
            <a:cxnLst/>
            <a:rect l="0" t="0" r="0" b="0"/>
            <a:pathLst>
              <a:path w="60009" h="291466">
                <a:moveTo>
                  <a:pt x="0" y="0"/>
                </a:moveTo>
                <a:lnTo>
                  <a:pt x="0" y="11932"/>
                </a:lnTo>
                <a:lnTo>
                  <a:pt x="953" y="14622"/>
                </a:lnTo>
                <a:lnTo>
                  <a:pt x="2540" y="17368"/>
                </a:lnTo>
                <a:lnTo>
                  <a:pt x="4551" y="20151"/>
                </a:lnTo>
                <a:lnTo>
                  <a:pt x="5892" y="23912"/>
                </a:lnTo>
                <a:lnTo>
                  <a:pt x="6785" y="28324"/>
                </a:lnTo>
                <a:lnTo>
                  <a:pt x="7381" y="33170"/>
                </a:lnTo>
                <a:lnTo>
                  <a:pt x="9683" y="38306"/>
                </a:lnTo>
                <a:lnTo>
                  <a:pt x="13123" y="43635"/>
                </a:lnTo>
                <a:lnTo>
                  <a:pt x="17321" y="49092"/>
                </a:lnTo>
                <a:lnTo>
                  <a:pt x="20120" y="54636"/>
                </a:lnTo>
                <a:lnTo>
                  <a:pt x="21986" y="60237"/>
                </a:lnTo>
                <a:lnTo>
                  <a:pt x="23230" y="65875"/>
                </a:lnTo>
                <a:lnTo>
                  <a:pt x="24059" y="72492"/>
                </a:lnTo>
                <a:lnTo>
                  <a:pt x="24612" y="79760"/>
                </a:lnTo>
                <a:lnTo>
                  <a:pt x="25226" y="94504"/>
                </a:lnTo>
                <a:lnTo>
                  <a:pt x="25499" y="107407"/>
                </a:lnTo>
                <a:lnTo>
                  <a:pt x="26524" y="113515"/>
                </a:lnTo>
                <a:lnTo>
                  <a:pt x="28160" y="119491"/>
                </a:lnTo>
                <a:lnTo>
                  <a:pt x="30204" y="125381"/>
                </a:lnTo>
                <a:lnTo>
                  <a:pt x="31566" y="132165"/>
                </a:lnTo>
                <a:lnTo>
                  <a:pt x="32474" y="139545"/>
                </a:lnTo>
                <a:lnTo>
                  <a:pt x="33079" y="147323"/>
                </a:lnTo>
                <a:lnTo>
                  <a:pt x="33483" y="154413"/>
                </a:lnTo>
                <a:lnTo>
                  <a:pt x="33931" y="167370"/>
                </a:lnTo>
                <a:lnTo>
                  <a:pt x="35003" y="173493"/>
                </a:lnTo>
                <a:lnTo>
                  <a:pt x="36671" y="179479"/>
                </a:lnTo>
                <a:lnTo>
                  <a:pt x="38735" y="185375"/>
                </a:lnTo>
                <a:lnTo>
                  <a:pt x="40111" y="191211"/>
                </a:lnTo>
                <a:lnTo>
                  <a:pt x="41028" y="197007"/>
                </a:lnTo>
                <a:lnTo>
                  <a:pt x="41640" y="202775"/>
                </a:lnTo>
                <a:lnTo>
                  <a:pt x="42047" y="208526"/>
                </a:lnTo>
                <a:lnTo>
                  <a:pt x="42319" y="214265"/>
                </a:lnTo>
                <a:lnTo>
                  <a:pt x="42501" y="219996"/>
                </a:lnTo>
                <a:lnTo>
                  <a:pt x="43574" y="225721"/>
                </a:lnTo>
                <a:lnTo>
                  <a:pt x="45241" y="231444"/>
                </a:lnTo>
                <a:lnTo>
                  <a:pt x="47306" y="237163"/>
                </a:lnTo>
                <a:lnTo>
                  <a:pt x="48682" y="241929"/>
                </a:lnTo>
                <a:lnTo>
                  <a:pt x="50212" y="249764"/>
                </a:lnTo>
                <a:lnTo>
                  <a:pt x="50891" y="256421"/>
                </a:lnTo>
                <a:lnTo>
                  <a:pt x="51274" y="265524"/>
                </a:lnTo>
                <a:lnTo>
                  <a:pt x="51426" y="281186"/>
                </a:lnTo>
                <a:lnTo>
                  <a:pt x="52382" y="282707"/>
                </a:lnTo>
                <a:lnTo>
                  <a:pt x="53971" y="284674"/>
                </a:lnTo>
                <a:lnTo>
                  <a:pt x="60008" y="29146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291"/>
          <p:cNvSpPr/>
          <p:nvPr/>
        </p:nvSpPr>
        <p:spPr>
          <a:xfrm>
            <a:off x="5120640" y="3780475"/>
            <a:ext cx="8573" cy="25716"/>
          </a:xfrm>
          <a:custGeom>
            <a:avLst/>
            <a:gdLst/>
            <a:ahLst/>
            <a:cxnLst/>
            <a:rect l="0" t="0" r="0" b="0"/>
            <a:pathLst>
              <a:path w="8573" h="25716">
                <a:moveTo>
                  <a:pt x="0" y="25715"/>
                </a:moveTo>
                <a:lnTo>
                  <a:pt x="0" y="12622"/>
                </a:lnTo>
                <a:lnTo>
                  <a:pt x="952" y="11271"/>
                </a:lnTo>
                <a:lnTo>
                  <a:pt x="2540" y="10371"/>
                </a:lnTo>
                <a:lnTo>
                  <a:pt x="4551" y="9770"/>
                </a:lnTo>
                <a:lnTo>
                  <a:pt x="5891" y="8418"/>
                </a:lnTo>
                <a:lnTo>
                  <a:pt x="6785" y="6563"/>
                </a:lnTo>
                <a:lnTo>
                  <a:pt x="8558" y="48"/>
                </a:lnTo>
                <a:lnTo>
                  <a:pt x="8571" y="1"/>
                </a:lnTo>
                <a:lnTo>
                  <a:pt x="8571" y="0"/>
                </a:lnTo>
                <a:lnTo>
                  <a:pt x="8572" y="7378"/>
                </a:lnTo>
                <a:lnTo>
                  <a:pt x="7620" y="8728"/>
                </a:lnTo>
                <a:lnTo>
                  <a:pt x="6032" y="10580"/>
                </a:lnTo>
                <a:lnTo>
                  <a:pt x="4022" y="12767"/>
                </a:lnTo>
                <a:lnTo>
                  <a:pt x="2680" y="15178"/>
                </a:lnTo>
                <a:lnTo>
                  <a:pt x="1787" y="17738"/>
                </a:lnTo>
                <a:lnTo>
                  <a:pt x="353" y="24139"/>
                </a:lnTo>
                <a:lnTo>
                  <a:pt x="1188" y="24664"/>
                </a:lnTo>
                <a:lnTo>
                  <a:pt x="2697" y="25014"/>
                </a:lnTo>
                <a:close/>
              </a:path>
            </a:pathLst>
          </a:custGeom>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SMARTPenAnnotation292"/>
          <p:cNvSpPr/>
          <p:nvPr/>
        </p:nvSpPr>
        <p:spPr>
          <a:xfrm>
            <a:off x="5609272" y="3180502"/>
            <a:ext cx="265749" cy="25583"/>
          </a:xfrm>
          <a:custGeom>
            <a:avLst/>
            <a:gdLst/>
            <a:ahLst/>
            <a:cxnLst/>
            <a:rect l="0" t="0" r="0" b="0"/>
            <a:pathLst>
              <a:path w="265749" h="25583">
                <a:moveTo>
                  <a:pt x="0" y="17040"/>
                </a:moveTo>
                <a:lnTo>
                  <a:pt x="7381" y="24421"/>
                </a:lnTo>
                <a:lnTo>
                  <a:pt x="10583" y="25083"/>
                </a:lnTo>
                <a:lnTo>
                  <a:pt x="16134" y="25377"/>
                </a:lnTo>
                <a:lnTo>
                  <a:pt x="32679" y="25566"/>
                </a:lnTo>
                <a:lnTo>
                  <a:pt x="36074" y="25582"/>
                </a:lnTo>
                <a:lnTo>
                  <a:pt x="40242" y="24639"/>
                </a:lnTo>
                <a:lnTo>
                  <a:pt x="44925" y="23059"/>
                </a:lnTo>
                <a:lnTo>
                  <a:pt x="49953" y="21053"/>
                </a:lnTo>
                <a:lnTo>
                  <a:pt x="55210" y="19715"/>
                </a:lnTo>
                <a:lnTo>
                  <a:pt x="60619" y="18824"/>
                </a:lnTo>
                <a:lnTo>
                  <a:pt x="66130" y="18229"/>
                </a:lnTo>
                <a:lnTo>
                  <a:pt x="72662" y="17833"/>
                </a:lnTo>
                <a:lnTo>
                  <a:pt x="87539" y="17392"/>
                </a:lnTo>
                <a:lnTo>
                  <a:pt x="94555" y="16323"/>
                </a:lnTo>
                <a:lnTo>
                  <a:pt x="101137" y="14657"/>
                </a:lnTo>
                <a:lnTo>
                  <a:pt x="107429" y="12594"/>
                </a:lnTo>
                <a:lnTo>
                  <a:pt x="114482" y="11218"/>
                </a:lnTo>
                <a:lnTo>
                  <a:pt x="122042" y="10301"/>
                </a:lnTo>
                <a:lnTo>
                  <a:pt x="129938" y="9690"/>
                </a:lnTo>
                <a:lnTo>
                  <a:pt x="137108" y="9283"/>
                </a:lnTo>
                <a:lnTo>
                  <a:pt x="150155" y="8830"/>
                </a:lnTo>
                <a:lnTo>
                  <a:pt x="168210" y="8575"/>
                </a:lnTo>
                <a:lnTo>
                  <a:pt x="174052" y="7587"/>
                </a:lnTo>
                <a:lnTo>
                  <a:pt x="179852" y="5975"/>
                </a:lnTo>
                <a:lnTo>
                  <a:pt x="185624" y="3949"/>
                </a:lnTo>
                <a:lnTo>
                  <a:pt x="191377" y="2598"/>
                </a:lnTo>
                <a:lnTo>
                  <a:pt x="197117" y="1697"/>
                </a:lnTo>
                <a:lnTo>
                  <a:pt x="202849" y="1096"/>
                </a:lnTo>
                <a:lnTo>
                  <a:pt x="208575" y="696"/>
                </a:lnTo>
                <a:lnTo>
                  <a:pt x="214298" y="429"/>
                </a:lnTo>
                <a:lnTo>
                  <a:pt x="228913" y="53"/>
                </a:lnTo>
                <a:lnTo>
                  <a:pt x="232619" y="0"/>
                </a:lnTo>
                <a:lnTo>
                  <a:pt x="236042" y="918"/>
                </a:lnTo>
                <a:lnTo>
                  <a:pt x="239276" y="2482"/>
                </a:lnTo>
                <a:lnTo>
                  <a:pt x="242385" y="4477"/>
                </a:lnTo>
                <a:lnTo>
                  <a:pt x="245410" y="5807"/>
                </a:lnTo>
                <a:lnTo>
                  <a:pt x="248379" y="6694"/>
                </a:lnTo>
                <a:lnTo>
                  <a:pt x="251311" y="7285"/>
                </a:lnTo>
                <a:lnTo>
                  <a:pt x="257109" y="7942"/>
                </a:lnTo>
                <a:lnTo>
                  <a:pt x="265748" y="846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293"/>
          <p:cNvSpPr/>
          <p:nvPr/>
        </p:nvSpPr>
        <p:spPr>
          <a:xfrm>
            <a:off x="5634990" y="3266122"/>
            <a:ext cx="231458" cy="24527"/>
          </a:xfrm>
          <a:custGeom>
            <a:avLst/>
            <a:gdLst/>
            <a:ahLst/>
            <a:cxnLst/>
            <a:rect l="0" t="0" r="0" b="0"/>
            <a:pathLst>
              <a:path w="231458" h="24527">
                <a:moveTo>
                  <a:pt x="0" y="17145"/>
                </a:moveTo>
                <a:lnTo>
                  <a:pt x="7381" y="17145"/>
                </a:lnTo>
                <a:lnTo>
                  <a:pt x="8730" y="18098"/>
                </a:lnTo>
                <a:lnTo>
                  <a:pt x="10583" y="19685"/>
                </a:lnTo>
                <a:lnTo>
                  <a:pt x="12770" y="21696"/>
                </a:lnTo>
                <a:lnTo>
                  <a:pt x="15181" y="23036"/>
                </a:lnTo>
                <a:lnTo>
                  <a:pt x="17740" y="23930"/>
                </a:lnTo>
                <a:lnTo>
                  <a:pt x="20400" y="24526"/>
                </a:lnTo>
                <a:lnTo>
                  <a:pt x="24077" y="23971"/>
                </a:lnTo>
                <a:lnTo>
                  <a:pt x="28434" y="22648"/>
                </a:lnTo>
                <a:lnTo>
                  <a:pt x="33243" y="20814"/>
                </a:lnTo>
                <a:lnTo>
                  <a:pt x="37402" y="19591"/>
                </a:lnTo>
                <a:lnTo>
                  <a:pt x="41127" y="18776"/>
                </a:lnTo>
                <a:lnTo>
                  <a:pt x="44562" y="18232"/>
                </a:lnTo>
                <a:lnTo>
                  <a:pt x="48758" y="17870"/>
                </a:lnTo>
                <a:lnTo>
                  <a:pt x="53460" y="17628"/>
                </a:lnTo>
                <a:lnTo>
                  <a:pt x="63765" y="17360"/>
                </a:lnTo>
                <a:lnTo>
                  <a:pt x="105790" y="17153"/>
                </a:lnTo>
                <a:lnTo>
                  <a:pt x="111484" y="16198"/>
                </a:lnTo>
                <a:lnTo>
                  <a:pt x="116232" y="14609"/>
                </a:lnTo>
                <a:lnTo>
                  <a:pt x="120350" y="12597"/>
                </a:lnTo>
                <a:lnTo>
                  <a:pt x="125001" y="11255"/>
                </a:lnTo>
                <a:lnTo>
                  <a:pt x="130006" y="10361"/>
                </a:lnTo>
                <a:lnTo>
                  <a:pt x="135248" y="9765"/>
                </a:lnTo>
                <a:lnTo>
                  <a:pt x="140648" y="9367"/>
                </a:lnTo>
                <a:lnTo>
                  <a:pt x="146153" y="9102"/>
                </a:lnTo>
                <a:lnTo>
                  <a:pt x="157349" y="8808"/>
                </a:lnTo>
                <a:lnTo>
                  <a:pt x="168675" y="8677"/>
                </a:lnTo>
                <a:lnTo>
                  <a:pt x="173410" y="7690"/>
                </a:lnTo>
                <a:lnTo>
                  <a:pt x="177519" y="6079"/>
                </a:lnTo>
                <a:lnTo>
                  <a:pt x="181211" y="4053"/>
                </a:lnTo>
                <a:lnTo>
                  <a:pt x="184625" y="2702"/>
                </a:lnTo>
                <a:lnTo>
                  <a:pt x="187853" y="1801"/>
                </a:lnTo>
                <a:lnTo>
                  <a:pt x="190957" y="1201"/>
                </a:lnTo>
                <a:lnTo>
                  <a:pt x="194932" y="801"/>
                </a:lnTo>
                <a:lnTo>
                  <a:pt x="199487" y="534"/>
                </a:lnTo>
                <a:lnTo>
                  <a:pt x="208676" y="237"/>
                </a:lnTo>
                <a:lnTo>
                  <a:pt x="222274" y="10"/>
                </a:lnTo>
                <a:lnTo>
                  <a:pt x="231457"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294"/>
          <p:cNvSpPr/>
          <p:nvPr/>
        </p:nvSpPr>
        <p:spPr>
          <a:xfrm>
            <a:off x="6235418" y="2828925"/>
            <a:ext cx="25365" cy="351473"/>
          </a:xfrm>
          <a:custGeom>
            <a:avLst/>
            <a:gdLst/>
            <a:ahLst/>
            <a:cxnLst/>
            <a:rect l="0" t="0" r="0" b="0"/>
            <a:pathLst>
              <a:path w="25365" h="351473">
                <a:moveTo>
                  <a:pt x="8219" y="0"/>
                </a:moveTo>
                <a:lnTo>
                  <a:pt x="0" y="0"/>
                </a:lnTo>
                <a:lnTo>
                  <a:pt x="4302" y="0"/>
                </a:lnTo>
                <a:lnTo>
                  <a:pt x="5608" y="952"/>
                </a:lnTo>
                <a:lnTo>
                  <a:pt x="6478" y="2539"/>
                </a:lnTo>
                <a:lnTo>
                  <a:pt x="7059" y="4551"/>
                </a:lnTo>
                <a:lnTo>
                  <a:pt x="7703" y="9325"/>
                </a:lnTo>
                <a:lnTo>
                  <a:pt x="8117" y="20151"/>
                </a:lnTo>
                <a:lnTo>
                  <a:pt x="8210" y="41711"/>
                </a:lnTo>
                <a:lnTo>
                  <a:pt x="9165" y="45905"/>
                </a:lnTo>
                <a:lnTo>
                  <a:pt x="10755" y="49653"/>
                </a:lnTo>
                <a:lnTo>
                  <a:pt x="12768" y="53104"/>
                </a:lnTo>
                <a:lnTo>
                  <a:pt x="14109" y="57310"/>
                </a:lnTo>
                <a:lnTo>
                  <a:pt x="15003" y="62019"/>
                </a:lnTo>
                <a:lnTo>
                  <a:pt x="15599" y="67063"/>
                </a:lnTo>
                <a:lnTo>
                  <a:pt x="16262" y="77748"/>
                </a:lnTo>
                <a:lnTo>
                  <a:pt x="16634" y="91934"/>
                </a:lnTo>
                <a:lnTo>
                  <a:pt x="16789" y="150363"/>
                </a:lnTo>
                <a:lnTo>
                  <a:pt x="16791" y="185642"/>
                </a:lnTo>
                <a:lnTo>
                  <a:pt x="17744" y="191389"/>
                </a:lnTo>
                <a:lnTo>
                  <a:pt x="19331" y="197125"/>
                </a:lnTo>
                <a:lnTo>
                  <a:pt x="21343" y="202854"/>
                </a:lnTo>
                <a:lnTo>
                  <a:pt x="22683" y="209531"/>
                </a:lnTo>
                <a:lnTo>
                  <a:pt x="23577" y="216840"/>
                </a:lnTo>
                <a:lnTo>
                  <a:pt x="24570" y="230675"/>
                </a:lnTo>
                <a:lnTo>
                  <a:pt x="25011" y="240000"/>
                </a:lnTo>
                <a:lnTo>
                  <a:pt x="25207" y="249859"/>
                </a:lnTo>
                <a:lnTo>
                  <a:pt x="25364" y="3514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295"/>
          <p:cNvSpPr/>
          <p:nvPr/>
        </p:nvSpPr>
        <p:spPr>
          <a:xfrm>
            <a:off x="6384503" y="2854642"/>
            <a:ext cx="184846" cy="317173"/>
          </a:xfrm>
          <a:custGeom>
            <a:avLst/>
            <a:gdLst/>
            <a:ahLst/>
            <a:cxnLst/>
            <a:rect l="0" t="0" r="0" b="0"/>
            <a:pathLst>
              <a:path w="184846" h="317173">
                <a:moveTo>
                  <a:pt x="47729" y="0"/>
                </a:moveTo>
                <a:lnTo>
                  <a:pt x="47729" y="4551"/>
                </a:lnTo>
                <a:lnTo>
                  <a:pt x="46777" y="6844"/>
                </a:lnTo>
                <a:lnTo>
                  <a:pt x="41838" y="14622"/>
                </a:lnTo>
                <a:lnTo>
                  <a:pt x="38999" y="22959"/>
                </a:lnTo>
                <a:lnTo>
                  <a:pt x="34959" y="28619"/>
                </a:lnTo>
                <a:lnTo>
                  <a:pt x="33500" y="32415"/>
                </a:lnTo>
                <a:lnTo>
                  <a:pt x="31880" y="41712"/>
                </a:lnTo>
                <a:lnTo>
                  <a:pt x="31448" y="46858"/>
                </a:lnTo>
                <a:lnTo>
                  <a:pt x="31160" y="52193"/>
                </a:lnTo>
                <a:lnTo>
                  <a:pt x="30968" y="57656"/>
                </a:lnTo>
                <a:lnTo>
                  <a:pt x="29888" y="63202"/>
                </a:lnTo>
                <a:lnTo>
                  <a:pt x="28215" y="68805"/>
                </a:lnTo>
                <a:lnTo>
                  <a:pt x="26147" y="74445"/>
                </a:lnTo>
                <a:lnTo>
                  <a:pt x="23816" y="80110"/>
                </a:lnTo>
                <a:lnTo>
                  <a:pt x="21310" y="85792"/>
                </a:lnTo>
                <a:lnTo>
                  <a:pt x="18686" y="91484"/>
                </a:lnTo>
                <a:lnTo>
                  <a:pt x="16937" y="97185"/>
                </a:lnTo>
                <a:lnTo>
                  <a:pt x="15771" y="102890"/>
                </a:lnTo>
                <a:lnTo>
                  <a:pt x="14993" y="108598"/>
                </a:lnTo>
                <a:lnTo>
                  <a:pt x="14476" y="114309"/>
                </a:lnTo>
                <a:lnTo>
                  <a:pt x="14130" y="120021"/>
                </a:lnTo>
                <a:lnTo>
                  <a:pt x="13900" y="125734"/>
                </a:lnTo>
                <a:lnTo>
                  <a:pt x="12794" y="130495"/>
                </a:lnTo>
                <a:lnTo>
                  <a:pt x="9024" y="138326"/>
                </a:lnTo>
                <a:lnTo>
                  <a:pt x="6715" y="147520"/>
                </a:lnTo>
                <a:lnTo>
                  <a:pt x="6099" y="152640"/>
                </a:lnTo>
                <a:lnTo>
                  <a:pt x="5688" y="157957"/>
                </a:lnTo>
                <a:lnTo>
                  <a:pt x="5414" y="163407"/>
                </a:lnTo>
                <a:lnTo>
                  <a:pt x="5232" y="168946"/>
                </a:lnTo>
                <a:lnTo>
                  <a:pt x="4158" y="174543"/>
                </a:lnTo>
                <a:lnTo>
                  <a:pt x="2489" y="180179"/>
                </a:lnTo>
                <a:lnTo>
                  <a:pt x="424" y="185842"/>
                </a:lnTo>
                <a:lnTo>
                  <a:pt x="0" y="190570"/>
                </a:lnTo>
                <a:lnTo>
                  <a:pt x="670" y="194674"/>
                </a:lnTo>
                <a:lnTo>
                  <a:pt x="2069" y="198363"/>
                </a:lnTo>
                <a:lnTo>
                  <a:pt x="3623" y="207541"/>
                </a:lnTo>
                <a:lnTo>
                  <a:pt x="4038" y="212656"/>
                </a:lnTo>
                <a:lnTo>
                  <a:pt x="5266" y="217971"/>
                </a:lnTo>
                <a:lnTo>
                  <a:pt x="7038" y="223419"/>
                </a:lnTo>
                <a:lnTo>
                  <a:pt x="9172" y="228956"/>
                </a:lnTo>
                <a:lnTo>
                  <a:pt x="11542" y="237648"/>
                </a:lnTo>
                <a:lnTo>
                  <a:pt x="13548" y="245639"/>
                </a:lnTo>
                <a:lnTo>
                  <a:pt x="17615" y="255541"/>
                </a:lnTo>
                <a:lnTo>
                  <a:pt x="20058" y="263751"/>
                </a:lnTo>
                <a:lnTo>
                  <a:pt x="22096" y="271528"/>
                </a:lnTo>
                <a:lnTo>
                  <a:pt x="26177" y="281334"/>
                </a:lnTo>
                <a:lnTo>
                  <a:pt x="31165" y="289502"/>
                </a:lnTo>
                <a:lnTo>
                  <a:pt x="36558" y="296308"/>
                </a:lnTo>
                <a:lnTo>
                  <a:pt x="42129" y="302507"/>
                </a:lnTo>
                <a:lnTo>
                  <a:pt x="44948" y="304541"/>
                </a:lnTo>
                <a:lnTo>
                  <a:pt x="50621" y="306802"/>
                </a:lnTo>
                <a:lnTo>
                  <a:pt x="56317" y="310346"/>
                </a:lnTo>
                <a:lnTo>
                  <a:pt x="59169" y="312625"/>
                </a:lnTo>
                <a:lnTo>
                  <a:pt x="62976" y="314144"/>
                </a:lnTo>
                <a:lnTo>
                  <a:pt x="67419" y="315157"/>
                </a:lnTo>
                <a:lnTo>
                  <a:pt x="72285" y="315832"/>
                </a:lnTo>
                <a:lnTo>
                  <a:pt x="76482" y="316282"/>
                </a:lnTo>
                <a:lnTo>
                  <a:pt x="80233" y="316582"/>
                </a:lnTo>
                <a:lnTo>
                  <a:pt x="83686" y="316783"/>
                </a:lnTo>
                <a:lnTo>
                  <a:pt x="92602" y="317005"/>
                </a:lnTo>
                <a:lnTo>
                  <a:pt x="118782" y="317172"/>
                </a:lnTo>
                <a:lnTo>
                  <a:pt x="121768" y="316223"/>
                </a:lnTo>
                <a:lnTo>
                  <a:pt x="124711" y="314638"/>
                </a:lnTo>
                <a:lnTo>
                  <a:pt x="127625" y="312629"/>
                </a:lnTo>
                <a:lnTo>
                  <a:pt x="130521" y="310337"/>
                </a:lnTo>
                <a:lnTo>
                  <a:pt x="136278" y="305250"/>
                </a:lnTo>
                <a:lnTo>
                  <a:pt x="142012" y="299814"/>
                </a:lnTo>
                <a:lnTo>
                  <a:pt x="153454" y="288564"/>
                </a:lnTo>
                <a:lnTo>
                  <a:pt x="159171" y="280333"/>
                </a:lnTo>
                <a:lnTo>
                  <a:pt x="164886" y="271278"/>
                </a:lnTo>
                <a:lnTo>
                  <a:pt x="170601" y="264078"/>
                </a:lnTo>
                <a:lnTo>
                  <a:pt x="176316" y="257703"/>
                </a:lnTo>
                <a:lnTo>
                  <a:pt x="179174" y="254670"/>
                </a:lnTo>
                <a:lnTo>
                  <a:pt x="181079" y="251695"/>
                </a:lnTo>
                <a:lnTo>
                  <a:pt x="183196" y="245849"/>
                </a:lnTo>
                <a:lnTo>
                  <a:pt x="184387" y="237204"/>
                </a:lnTo>
                <a:lnTo>
                  <a:pt x="184740" y="228609"/>
                </a:lnTo>
                <a:lnTo>
                  <a:pt x="184845" y="220030"/>
                </a:lnTo>
                <a:lnTo>
                  <a:pt x="183907" y="217172"/>
                </a:lnTo>
                <a:lnTo>
                  <a:pt x="178989" y="208598"/>
                </a:lnTo>
                <a:lnTo>
                  <a:pt x="176156" y="200025"/>
                </a:lnTo>
                <a:lnTo>
                  <a:pt x="172118" y="194310"/>
                </a:lnTo>
                <a:lnTo>
                  <a:pt x="169707" y="192405"/>
                </a:lnTo>
                <a:lnTo>
                  <a:pt x="167148" y="191135"/>
                </a:lnTo>
                <a:lnTo>
                  <a:pt x="164489" y="190289"/>
                </a:lnTo>
                <a:lnTo>
                  <a:pt x="158996" y="186808"/>
                </a:lnTo>
                <a:lnTo>
                  <a:pt x="156196" y="184546"/>
                </a:lnTo>
                <a:lnTo>
                  <a:pt x="153378" y="183038"/>
                </a:lnTo>
                <a:lnTo>
                  <a:pt x="147706" y="181363"/>
                </a:lnTo>
                <a:lnTo>
                  <a:pt x="143909" y="181868"/>
                </a:lnTo>
                <a:lnTo>
                  <a:pt x="139471" y="183158"/>
                </a:lnTo>
                <a:lnTo>
                  <a:pt x="134608" y="184970"/>
                </a:lnTo>
                <a:lnTo>
                  <a:pt x="130414" y="186179"/>
                </a:lnTo>
                <a:lnTo>
                  <a:pt x="126665" y="186984"/>
                </a:lnTo>
                <a:lnTo>
                  <a:pt x="123213" y="187521"/>
                </a:lnTo>
                <a:lnTo>
                  <a:pt x="119959" y="188832"/>
                </a:lnTo>
                <a:lnTo>
                  <a:pt x="116838" y="190658"/>
                </a:lnTo>
                <a:lnTo>
                  <a:pt x="113804" y="192828"/>
                </a:lnTo>
                <a:lnTo>
                  <a:pt x="110829" y="195227"/>
                </a:lnTo>
                <a:lnTo>
                  <a:pt x="107893" y="197779"/>
                </a:lnTo>
                <a:lnTo>
                  <a:pt x="104983" y="200432"/>
                </a:lnTo>
                <a:lnTo>
                  <a:pt x="99210" y="205921"/>
                </a:lnTo>
                <a:lnTo>
                  <a:pt x="87744" y="217206"/>
                </a:lnTo>
                <a:lnTo>
                  <a:pt x="82023" y="225441"/>
                </a:lnTo>
                <a:lnTo>
                  <a:pt x="77258" y="234499"/>
                </a:lnTo>
                <a:lnTo>
                  <a:pt x="75141" y="241699"/>
                </a:lnTo>
                <a:lnTo>
                  <a:pt x="71660" y="250614"/>
                </a:lnTo>
                <a:lnTo>
                  <a:pt x="67890" y="259974"/>
                </a:lnTo>
                <a:lnTo>
                  <a:pt x="66214" y="267309"/>
                </a:lnTo>
                <a:lnTo>
                  <a:pt x="65271" y="276794"/>
                </a:lnTo>
                <a:lnTo>
                  <a:pt x="64992" y="285636"/>
                </a:lnTo>
                <a:lnTo>
                  <a:pt x="64909" y="289738"/>
                </a:lnTo>
                <a:lnTo>
                  <a:pt x="65850" y="290314"/>
                </a:lnTo>
                <a:lnTo>
                  <a:pt x="69436" y="290953"/>
                </a:lnTo>
                <a:lnTo>
                  <a:pt x="70772" y="292076"/>
                </a:lnTo>
                <a:lnTo>
                  <a:pt x="71664" y="293778"/>
                </a:lnTo>
                <a:lnTo>
                  <a:pt x="72258" y="295864"/>
                </a:lnTo>
                <a:lnTo>
                  <a:pt x="73607" y="297255"/>
                </a:lnTo>
                <a:lnTo>
                  <a:pt x="75458" y="298183"/>
                </a:lnTo>
                <a:lnTo>
                  <a:pt x="82019" y="30003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296"/>
          <p:cNvSpPr/>
          <p:nvPr/>
        </p:nvSpPr>
        <p:spPr>
          <a:xfrm>
            <a:off x="6655117" y="3017634"/>
            <a:ext cx="17146" cy="25604"/>
          </a:xfrm>
          <a:custGeom>
            <a:avLst/>
            <a:gdLst/>
            <a:ahLst/>
            <a:cxnLst/>
            <a:rect l="0" t="0" r="0" b="0"/>
            <a:pathLst>
              <a:path w="17146" h="25604">
                <a:moveTo>
                  <a:pt x="0" y="25603"/>
                </a:moveTo>
                <a:lnTo>
                  <a:pt x="0" y="18222"/>
                </a:lnTo>
                <a:lnTo>
                  <a:pt x="953" y="16873"/>
                </a:lnTo>
                <a:lnTo>
                  <a:pt x="2540" y="15020"/>
                </a:lnTo>
                <a:lnTo>
                  <a:pt x="4551" y="12833"/>
                </a:lnTo>
                <a:lnTo>
                  <a:pt x="6844" y="11374"/>
                </a:lnTo>
                <a:lnTo>
                  <a:pt x="9325" y="10402"/>
                </a:lnTo>
                <a:lnTo>
                  <a:pt x="11931" y="9754"/>
                </a:lnTo>
                <a:lnTo>
                  <a:pt x="13670" y="8370"/>
                </a:lnTo>
                <a:lnTo>
                  <a:pt x="14828" y="6494"/>
                </a:lnTo>
                <a:lnTo>
                  <a:pt x="17105" y="0"/>
                </a:lnTo>
                <a:lnTo>
                  <a:pt x="17145" y="845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297"/>
          <p:cNvSpPr/>
          <p:nvPr/>
        </p:nvSpPr>
        <p:spPr>
          <a:xfrm>
            <a:off x="6766559" y="2923222"/>
            <a:ext cx="77154" cy="257176"/>
          </a:xfrm>
          <a:custGeom>
            <a:avLst/>
            <a:gdLst/>
            <a:ahLst/>
            <a:cxnLst/>
            <a:rect l="0" t="0" r="0" b="0"/>
            <a:pathLst>
              <a:path w="77154" h="257176">
                <a:moveTo>
                  <a:pt x="0" y="0"/>
                </a:moveTo>
                <a:lnTo>
                  <a:pt x="4551" y="0"/>
                </a:lnTo>
                <a:lnTo>
                  <a:pt x="5892" y="953"/>
                </a:lnTo>
                <a:lnTo>
                  <a:pt x="6786" y="2540"/>
                </a:lnTo>
                <a:lnTo>
                  <a:pt x="7381" y="4551"/>
                </a:lnTo>
                <a:lnTo>
                  <a:pt x="8731" y="6844"/>
                </a:lnTo>
                <a:lnTo>
                  <a:pt x="10583" y="9325"/>
                </a:lnTo>
                <a:lnTo>
                  <a:pt x="12771" y="11932"/>
                </a:lnTo>
                <a:lnTo>
                  <a:pt x="14229" y="14622"/>
                </a:lnTo>
                <a:lnTo>
                  <a:pt x="15850" y="20151"/>
                </a:lnTo>
                <a:lnTo>
                  <a:pt x="17234" y="22959"/>
                </a:lnTo>
                <a:lnTo>
                  <a:pt x="19110" y="25784"/>
                </a:lnTo>
                <a:lnTo>
                  <a:pt x="21312" y="28619"/>
                </a:lnTo>
                <a:lnTo>
                  <a:pt x="22781" y="32415"/>
                </a:lnTo>
                <a:lnTo>
                  <a:pt x="23760" y="36850"/>
                </a:lnTo>
                <a:lnTo>
                  <a:pt x="24413" y="41711"/>
                </a:lnTo>
                <a:lnTo>
                  <a:pt x="24848" y="46858"/>
                </a:lnTo>
                <a:lnTo>
                  <a:pt x="25138" y="52194"/>
                </a:lnTo>
                <a:lnTo>
                  <a:pt x="25331" y="57656"/>
                </a:lnTo>
                <a:lnTo>
                  <a:pt x="26413" y="63202"/>
                </a:lnTo>
                <a:lnTo>
                  <a:pt x="28086" y="68805"/>
                </a:lnTo>
                <a:lnTo>
                  <a:pt x="30154" y="74445"/>
                </a:lnTo>
                <a:lnTo>
                  <a:pt x="31533" y="80110"/>
                </a:lnTo>
                <a:lnTo>
                  <a:pt x="32453" y="85792"/>
                </a:lnTo>
                <a:lnTo>
                  <a:pt x="33065" y="91484"/>
                </a:lnTo>
                <a:lnTo>
                  <a:pt x="33473" y="97185"/>
                </a:lnTo>
                <a:lnTo>
                  <a:pt x="33746" y="102890"/>
                </a:lnTo>
                <a:lnTo>
                  <a:pt x="34048" y="115261"/>
                </a:lnTo>
                <a:lnTo>
                  <a:pt x="34183" y="130285"/>
                </a:lnTo>
                <a:lnTo>
                  <a:pt x="35171" y="137339"/>
                </a:lnTo>
                <a:lnTo>
                  <a:pt x="36783" y="143947"/>
                </a:lnTo>
                <a:lnTo>
                  <a:pt x="38810" y="150257"/>
                </a:lnTo>
                <a:lnTo>
                  <a:pt x="41113" y="156369"/>
                </a:lnTo>
                <a:lnTo>
                  <a:pt x="43602" y="162349"/>
                </a:lnTo>
                <a:lnTo>
                  <a:pt x="46213" y="168240"/>
                </a:lnTo>
                <a:lnTo>
                  <a:pt x="47954" y="174072"/>
                </a:lnTo>
                <a:lnTo>
                  <a:pt x="49114" y="179866"/>
                </a:lnTo>
                <a:lnTo>
                  <a:pt x="49888" y="185633"/>
                </a:lnTo>
                <a:lnTo>
                  <a:pt x="51356" y="190430"/>
                </a:lnTo>
                <a:lnTo>
                  <a:pt x="53288" y="194581"/>
                </a:lnTo>
                <a:lnTo>
                  <a:pt x="55528" y="198301"/>
                </a:lnTo>
                <a:lnTo>
                  <a:pt x="57022" y="202686"/>
                </a:lnTo>
                <a:lnTo>
                  <a:pt x="58017" y="207514"/>
                </a:lnTo>
                <a:lnTo>
                  <a:pt x="58680" y="212637"/>
                </a:lnTo>
                <a:lnTo>
                  <a:pt x="60076" y="217006"/>
                </a:lnTo>
                <a:lnTo>
                  <a:pt x="61958" y="220871"/>
                </a:lnTo>
                <a:lnTo>
                  <a:pt x="64165" y="224400"/>
                </a:lnTo>
                <a:lnTo>
                  <a:pt x="65637" y="227705"/>
                </a:lnTo>
                <a:lnTo>
                  <a:pt x="67272" y="233917"/>
                </a:lnTo>
                <a:lnTo>
                  <a:pt x="67999" y="239853"/>
                </a:lnTo>
                <a:lnTo>
                  <a:pt x="68193" y="242770"/>
                </a:lnTo>
                <a:lnTo>
                  <a:pt x="69275" y="244714"/>
                </a:lnTo>
                <a:lnTo>
                  <a:pt x="70949" y="246010"/>
                </a:lnTo>
                <a:lnTo>
                  <a:pt x="73016" y="246874"/>
                </a:lnTo>
                <a:lnTo>
                  <a:pt x="74396" y="248403"/>
                </a:lnTo>
                <a:lnTo>
                  <a:pt x="75315" y="250374"/>
                </a:lnTo>
                <a:lnTo>
                  <a:pt x="77153" y="25717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298"/>
          <p:cNvSpPr/>
          <p:nvPr/>
        </p:nvSpPr>
        <p:spPr>
          <a:xfrm>
            <a:off x="6895158" y="2880360"/>
            <a:ext cx="179894" cy="304691"/>
          </a:xfrm>
          <a:custGeom>
            <a:avLst/>
            <a:gdLst/>
            <a:ahLst/>
            <a:cxnLst/>
            <a:rect l="0" t="0" r="0" b="0"/>
            <a:pathLst>
              <a:path w="179894" h="304691">
                <a:moveTo>
                  <a:pt x="145722" y="0"/>
                </a:moveTo>
                <a:lnTo>
                  <a:pt x="138341" y="0"/>
                </a:lnTo>
                <a:lnTo>
                  <a:pt x="132952" y="4551"/>
                </a:lnTo>
                <a:lnTo>
                  <a:pt x="127981" y="9325"/>
                </a:lnTo>
                <a:lnTo>
                  <a:pt x="125322" y="11931"/>
                </a:lnTo>
                <a:lnTo>
                  <a:pt x="121644" y="14622"/>
                </a:lnTo>
                <a:lnTo>
                  <a:pt x="117288" y="17368"/>
                </a:lnTo>
                <a:lnTo>
                  <a:pt x="112478" y="20151"/>
                </a:lnTo>
                <a:lnTo>
                  <a:pt x="102054" y="25783"/>
                </a:lnTo>
                <a:lnTo>
                  <a:pt x="79841" y="37160"/>
                </a:lnTo>
                <a:lnTo>
                  <a:pt x="73225" y="39061"/>
                </a:lnTo>
                <a:lnTo>
                  <a:pt x="65958" y="40328"/>
                </a:lnTo>
                <a:lnTo>
                  <a:pt x="58257" y="41173"/>
                </a:lnTo>
                <a:lnTo>
                  <a:pt x="52169" y="42688"/>
                </a:lnTo>
                <a:lnTo>
                  <a:pt x="47158" y="44651"/>
                </a:lnTo>
                <a:lnTo>
                  <a:pt x="42865" y="46912"/>
                </a:lnTo>
                <a:lnTo>
                  <a:pt x="39051" y="48420"/>
                </a:lnTo>
                <a:lnTo>
                  <a:pt x="35555" y="49425"/>
                </a:lnTo>
                <a:lnTo>
                  <a:pt x="32272" y="50095"/>
                </a:lnTo>
                <a:lnTo>
                  <a:pt x="28179" y="50541"/>
                </a:lnTo>
                <a:lnTo>
                  <a:pt x="23545" y="50839"/>
                </a:lnTo>
                <a:lnTo>
                  <a:pt x="11521" y="51317"/>
                </a:lnTo>
                <a:lnTo>
                  <a:pt x="117" y="51434"/>
                </a:lnTo>
                <a:lnTo>
                  <a:pt x="6" y="60759"/>
                </a:lnTo>
                <a:lnTo>
                  <a:pt x="0" y="63366"/>
                </a:lnTo>
                <a:lnTo>
                  <a:pt x="949" y="66057"/>
                </a:lnTo>
                <a:lnTo>
                  <a:pt x="5882" y="74394"/>
                </a:lnTo>
                <a:lnTo>
                  <a:pt x="7371" y="80054"/>
                </a:lnTo>
                <a:lnTo>
                  <a:pt x="8033" y="88284"/>
                </a:lnTo>
                <a:lnTo>
                  <a:pt x="8326" y="97340"/>
                </a:lnTo>
                <a:lnTo>
                  <a:pt x="8492" y="108745"/>
                </a:lnTo>
                <a:lnTo>
                  <a:pt x="8561" y="208553"/>
                </a:lnTo>
                <a:lnTo>
                  <a:pt x="9515" y="210473"/>
                </a:lnTo>
                <a:lnTo>
                  <a:pt x="11102" y="211753"/>
                </a:lnTo>
                <a:lnTo>
                  <a:pt x="17030" y="214268"/>
                </a:lnTo>
                <a:lnTo>
                  <a:pt x="21654" y="209748"/>
                </a:lnTo>
                <a:lnTo>
                  <a:pt x="37533" y="193912"/>
                </a:lnTo>
                <a:lnTo>
                  <a:pt x="41210" y="191187"/>
                </a:lnTo>
                <a:lnTo>
                  <a:pt x="45567" y="188418"/>
                </a:lnTo>
                <a:lnTo>
                  <a:pt x="50377" y="185619"/>
                </a:lnTo>
                <a:lnTo>
                  <a:pt x="55489" y="182801"/>
                </a:lnTo>
                <a:lnTo>
                  <a:pt x="66248" y="177130"/>
                </a:lnTo>
                <a:lnTo>
                  <a:pt x="70832" y="174284"/>
                </a:lnTo>
                <a:lnTo>
                  <a:pt x="74840" y="171434"/>
                </a:lnTo>
                <a:lnTo>
                  <a:pt x="78465" y="168582"/>
                </a:lnTo>
                <a:lnTo>
                  <a:pt x="82786" y="165728"/>
                </a:lnTo>
                <a:lnTo>
                  <a:pt x="87573" y="162873"/>
                </a:lnTo>
                <a:lnTo>
                  <a:pt x="92668" y="160017"/>
                </a:lnTo>
                <a:lnTo>
                  <a:pt x="97018" y="158113"/>
                </a:lnTo>
                <a:lnTo>
                  <a:pt x="100870" y="156843"/>
                </a:lnTo>
                <a:lnTo>
                  <a:pt x="104390" y="155997"/>
                </a:lnTo>
                <a:lnTo>
                  <a:pt x="107690" y="155433"/>
                </a:lnTo>
                <a:lnTo>
                  <a:pt x="110843" y="155057"/>
                </a:lnTo>
                <a:lnTo>
                  <a:pt x="113896" y="154806"/>
                </a:lnTo>
                <a:lnTo>
                  <a:pt x="116885" y="154639"/>
                </a:lnTo>
                <a:lnTo>
                  <a:pt x="122745" y="154453"/>
                </a:lnTo>
                <a:lnTo>
                  <a:pt x="131399" y="154348"/>
                </a:lnTo>
                <a:lnTo>
                  <a:pt x="135221" y="155286"/>
                </a:lnTo>
                <a:lnTo>
                  <a:pt x="139673" y="156864"/>
                </a:lnTo>
                <a:lnTo>
                  <a:pt x="144547" y="158868"/>
                </a:lnTo>
                <a:lnTo>
                  <a:pt x="148748" y="161157"/>
                </a:lnTo>
                <a:lnTo>
                  <a:pt x="152502" y="163635"/>
                </a:lnTo>
                <a:lnTo>
                  <a:pt x="155958" y="166240"/>
                </a:lnTo>
                <a:lnTo>
                  <a:pt x="159212" y="168929"/>
                </a:lnTo>
                <a:lnTo>
                  <a:pt x="162336" y="171674"/>
                </a:lnTo>
                <a:lnTo>
                  <a:pt x="165370" y="174457"/>
                </a:lnTo>
                <a:lnTo>
                  <a:pt x="167393" y="177264"/>
                </a:lnTo>
                <a:lnTo>
                  <a:pt x="171192" y="185766"/>
                </a:lnTo>
                <a:lnTo>
                  <a:pt x="175457" y="191465"/>
                </a:lnTo>
                <a:lnTo>
                  <a:pt x="176975" y="195271"/>
                </a:lnTo>
                <a:lnTo>
                  <a:pt x="178662" y="204579"/>
                </a:lnTo>
                <a:lnTo>
                  <a:pt x="179112" y="209729"/>
                </a:lnTo>
                <a:lnTo>
                  <a:pt x="179412" y="215066"/>
                </a:lnTo>
                <a:lnTo>
                  <a:pt x="179745" y="225125"/>
                </a:lnTo>
                <a:lnTo>
                  <a:pt x="179893" y="232770"/>
                </a:lnTo>
                <a:lnTo>
                  <a:pt x="177419" y="241883"/>
                </a:lnTo>
                <a:lnTo>
                  <a:pt x="173144" y="251331"/>
                </a:lnTo>
                <a:lnTo>
                  <a:pt x="168069" y="258705"/>
                </a:lnTo>
                <a:lnTo>
                  <a:pt x="162639" y="265157"/>
                </a:lnTo>
                <a:lnTo>
                  <a:pt x="157051" y="272152"/>
                </a:lnTo>
                <a:lnTo>
                  <a:pt x="154227" y="276685"/>
                </a:lnTo>
                <a:lnTo>
                  <a:pt x="151391" y="281611"/>
                </a:lnTo>
                <a:lnTo>
                  <a:pt x="148549" y="284896"/>
                </a:lnTo>
                <a:lnTo>
                  <a:pt x="145702" y="287086"/>
                </a:lnTo>
                <a:lnTo>
                  <a:pt x="129737" y="295150"/>
                </a:lnTo>
                <a:lnTo>
                  <a:pt x="125540" y="296779"/>
                </a:lnTo>
                <a:lnTo>
                  <a:pt x="121790" y="297865"/>
                </a:lnTo>
                <a:lnTo>
                  <a:pt x="118337" y="298589"/>
                </a:lnTo>
                <a:lnTo>
                  <a:pt x="115083" y="300024"/>
                </a:lnTo>
                <a:lnTo>
                  <a:pt x="111961" y="301934"/>
                </a:lnTo>
                <a:lnTo>
                  <a:pt x="108927" y="304159"/>
                </a:lnTo>
                <a:lnTo>
                  <a:pt x="105952" y="304690"/>
                </a:lnTo>
                <a:lnTo>
                  <a:pt x="103016" y="304091"/>
                </a:lnTo>
                <a:lnTo>
                  <a:pt x="100106" y="302740"/>
                </a:lnTo>
                <a:lnTo>
                  <a:pt x="97214" y="301839"/>
                </a:lnTo>
                <a:lnTo>
                  <a:pt x="94333" y="301238"/>
                </a:lnTo>
                <a:lnTo>
                  <a:pt x="91460" y="300838"/>
                </a:lnTo>
                <a:lnTo>
                  <a:pt x="88592" y="300571"/>
                </a:lnTo>
                <a:lnTo>
                  <a:pt x="85728" y="300393"/>
                </a:lnTo>
                <a:lnTo>
                  <a:pt x="82866" y="300274"/>
                </a:lnTo>
                <a:lnTo>
                  <a:pt x="80958" y="299243"/>
                </a:lnTo>
                <a:lnTo>
                  <a:pt x="79686" y="297602"/>
                </a:lnTo>
                <a:lnTo>
                  <a:pt x="78838" y="295557"/>
                </a:lnTo>
                <a:lnTo>
                  <a:pt x="77320" y="294193"/>
                </a:lnTo>
                <a:lnTo>
                  <a:pt x="75356" y="293283"/>
                </a:lnTo>
                <a:lnTo>
                  <a:pt x="69909" y="291824"/>
                </a:lnTo>
                <a:lnTo>
                  <a:pt x="69463" y="290752"/>
                </a:lnTo>
                <a:lnTo>
                  <a:pt x="68569" y="28289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299"/>
          <p:cNvSpPr/>
          <p:nvPr/>
        </p:nvSpPr>
        <p:spPr>
          <a:xfrm>
            <a:off x="7186612" y="3060382"/>
            <a:ext cx="8573" cy="17146"/>
          </a:xfrm>
          <a:custGeom>
            <a:avLst/>
            <a:gdLst/>
            <a:ahLst/>
            <a:cxnLst/>
            <a:rect l="0" t="0" r="0" b="0"/>
            <a:pathLst>
              <a:path w="8573" h="17146">
                <a:moveTo>
                  <a:pt x="0" y="17145"/>
                </a:moveTo>
                <a:lnTo>
                  <a:pt x="0" y="8582"/>
                </a:lnTo>
                <a:lnTo>
                  <a:pt x="8572"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300"/>
          <p:cNvSpPr/>
          <p:nvPr/>
        </p:nvSpPr>
        <p:spPr>
          <a:xfrm>
            <a:off x="7306636" y="2897546"/>
            <a:ext cx="85717" cy="360005"/>
          </a:xfrm>
          <a:custGeom>
            <a:avLst/>
            <a:gdLst/>
            <a:ahLst/>
            <a:cxnLst/>
            <a:rect l="0" t="0" r="0" b="0"/>
            <a:pathLst>
              <a:path w="85717" h="360005">
                <a:moveTo>
                  <a:pt x="8564" y="25676"/>
                </a:moveTo>
                <a:lnTo>
                  <a:pt x="8564" y="18295"/>
                </a:lnTo>
                <a:lnTo>
                  <a:pt x="6024" y="15093"/>
                </a:lnTo>
                <a:lnTo>
                  <a:pt x="4013" y="12906"/>
                </a:lnTo>
                <a:lnTo>
                  <a:pt x="2672" y="10495"/>
                </a:lnTo>
                <a:lnTo>
                  <a:pt x="0" y="0"/>
                </a:lnTo>
                <a:lnTo>
                  <a:pt x="4544" y="4522"/>
                </a:lnTo>
                <a:lnTo>
                  <a:pt x="5884" y="6811"/>
                </a:lnTo>
                <a:lnTo>
                  <a:pt x="7373" y="11894"/>
                </a:lnTo>
                <a:lnTo>
                  <a:pt x="8722" y="14583"/>
                </a:lnTo>
                <a:lnTo>
                  <a:pt x="10574" y="17328"/>
                </a:lnTo>
                <a:lnTo>
                  <a:pt x="12762" y="20111"/>
                </a:lnTo>
                <a:lnTo>
                  <a:pt x="14220" y="23871"/>
                </a:lnTo>
                <a:lnTo>
                  <a:pt x="15840" y="33129"/>
                </a:lnTo>
                <a:lnTo>
                  <a:pt x="16560" y="43593"/>
                </a:lnTo>
                <a:lnTo>
                  <a:pt x="16752" y="49051"/>
                </a:lnTo>
                <a:lnTo>
                  <a:pt x="17833" y="54594"/>
                </a:lnTo>
                <a:lnTo>
                  <a:pt x="19505" y="60195"/>
                </a:lnTo>
                <a:lnTo>
                  <a:pt x="21573" y="65834"/>
                </a:lnTo>
                <a:lnTo>
                  <a:pt x="22952" y="72450"/>
                </a:lnTo>
                <a:lnTo>
                  <a:pt x="23870" y="79719"/>
                </a:lnTo>
                <a:lnTo>
                  <a:pt x="24483" y="87422"/>
                </a:lnTo>
                <a:lnTo>
                  <a:pt x="25844" y="95415"/>
                </a:lnTo>
                <a:lnTo>
                  <a:pt x="27704" y="103601"/>
                </a:lnTo>
                <a:lnTo>
                  <a:pt x="29896" y="111916"/>
                </a:lnTo>
                <a:lnTo>
                  <a:pt x="31357" y="119365"/>
                </a:lnTo>
                <a:lnTo>
                  <a:pt x="32333" y="126235"/>
                </a:lnTo>
                <a:lnTo>
                  <a:pt x="32982" y="132720"/>
                </a:lnTo>
                <a:lnTo>
                  <a:pt x="34367" y="139902"/>
                </a:lnTo>
                <a:lnTo>
                  <a:pt x="36244" y="147546"/>
                </a:lnTo>
                <a:lnTo>
                  <a:pt x="38447" y="155500"/>
                </a:lnTo>
                <a:lnTo>
                  <a:pt x="39916" y="163661"/>
                </a:lnTo>
                <a:lnTo>
                  <a:pt x="40895" y="171958"/>
                </a:lnTo>
                <a:lnTo>
                  <a:pt x="41548" y="180348"/>
                </a:lnTo>
                <a:lnTo>
                  <a:pt x="42936" y="188798"/>
                </a:lnTo>
                <a:lnTo>
                  <a:pt x="44813" y="197289"/>
                </a:lnTo>
                <a:lnTo>
                  <a:pt x="47018" y="205807"/>
                </a:lnTo>
                <a:lnTo>
                  <a:pt x="48487" y="214344"/>
                </a:lnTo>
                <a:lnTo>
                  <a:pt x="49467" y="222892"/>
                </a:lnTo>
                <a:lnTo>
                  <a:pt x="50120" y="231448"/>
                </a:lnTo>
                <a:lnTo>
                  <a:pt x="51508" y="239057"/>
                </a:lnTo>
                <a:lnTo>
                  <a:pt x="53386" y="246035"/>
                </a:lnTo>
                <a:lnTo>
                  <a:pt x="55590" y="252592"/>
                </a:lnTo>
                <a:lnTo>
                  <a:pt x="57060" y="259821"/>
                </a:lnTo>
                <a:lnTo>
                  <a:pt x="58040" y="267498"/>
                </a:lnTo>
                <a:lnTo>
                  <a:pt x="58692" y="275473"/>
                </a:lnTo>
                <a:lnTo>
                  <a:pt x="59128" y="282695"/>
                </a:lnTo>
                <a:lnTo>
                  <a:pt x="59612" y="295799"/>
                </a:lnTo>
                <a:lnTo>
                  <a:pt x="59884" y="309336"/>
                </a:lnTo>
                <a:lnTo>
                  <a:pt x="62487" y="318752"/>
                </a:lnTo>
                <a:lnTo>
                  <a:pt x="64516" y="323930"/>
                </a:lnTo>
                <a:lnTo>
                  <a:pt x="66768" y="332223"/>
                </a:lnTo>
                <a:lnTo>
                  <a:pt x="67369" y="335768"/>
                </a:lnTo>
                <a:lnTo>
                  <a:pt x="68723" y="339084"/>
                </a:lnTo>
                <a:lnTo>
                  <a:pt x="70577" y="342247"/>
                </a:lnTo>
                <a:lnTo>
                  <a:pt x="72767" y="345308"/>
                </a:lnTo>
                <a:lnTo>
                  <a:pt x="75198" y="351250"/>
                </a:lnTo>
                <a:lnTo>
                  <a:pt x="77030" y="359491"/>
                </a:lnTo>
                <a:lnTo>
                  <a:pt x="79633" y="359776"/>
                </a:lnTo>
                <a:lnTo>
                  <a:pt x="85716" y="36000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301"/>
          <p:cNvSpPr/>
          <p:nvPr/>
        </p:nvSpPr>
        <p:spPr>
          <a:xfrm>
            <a:off x="7452403" y="2914757"/>
            <a:ext cx="248560" cy="145626"/>
          </a:xfrm>
          <a:custGeom>
            <a:avLst/>
            <a:gdLst/>
            <a:ahLst/>
            <a:cxnLst/>
            <a:rect l="0" t="0" r="0" b="0"/>
            <a:pathLst>
              <a:path w="248560" h="145626">
                <a:moveTo>
                  <a:pt x="34247" y="17038"/>
                </a:moveTo>
                <a:lnTo>
                  <a:pt x="34247" y="8818"/>
                </a:lnTo>
                <a:lnTo>
                  <a:pt x="36787" y="6082"/>
                </a:lnTo>
                <a:lnTo>
                  <a:pt x="42714" y="0"/>
                </a:lnTo>
                <a:lnTo>
                  <a:pt x="42788" y="4475"/>
                </a:lnTo>
                <a:lnTo>
                  <a:pt x="42817" y="20047"/>
                </a:lnTo>
                <a:lnTo>
                  <a:pt x="41865" y="22854"/>
                </a:lnTo>
                <a:lnTo>
                  <a:pt x="40278" y="25677"/>
                </a:lnTo>
                <a:lnTo>
                  <a:pt x="38267" y="28513"/>
                </a:lnTo>
                <a:lnTo>
                  <a:pt x="35975" y="32308"/>
                </a:lnTo>
                <a:lnTo>
                  <a:pt x="33494" y="36743"/>
                </a:lnTo>
                <a:lnTo>
                  <a:pt x="30888" y="41604"/>
                </a:lnTo>
                <a:lnTo>
                  <a:pt x="29150" y="46750"/>
                </a:lnTo>
                <a:lnTo>
                  <a:pt x="27991" y="52086"/>
                </a:lnTo>
                <a:lnTo>
                  <a:pt x="27218" y="57548"/>
                </a:lnTo>
                <a:lnTo>
                  <a:pt x="25752" y="63095"/>
                </a:lnTo>
                <a:lnTo>
                  <a:pt x="23821" y="68697"/>
                </a:lnTo>
                <a:lnTo>
                  <a:pt x="21581" y="74337"/>
                </a:lnTo>
                <a:lnTo>
                  <a:pt x="19135" y="79050"/>
                </a:lnTo>
                <a:lnTo>
                  <a:pt x="16552" y="83144"/>
                </a:lnTo>
                <a:lnTo>
                  <a:pt x="13879" y="86826"/>
                </a:lnTo>
                <a:lnTo>
                  <a:pt x="11142" y="91186"/>
                </a:lnTo>
                <a:lnTo>
                  <a:pt x="8367" y="95997"/>
                </a:lnTo>
                <a:lnTo>
                  <a:pt x="5563" y="101110"/>
                </a:lnTo>
                <a:lnTo>
                  <a:pt x="3694" y="105471"/>
                </a:lnTo>
                <a:lnTo>
                  <a:pt x="2448" y="109331"/>
                </a:lnTo>
                <a:lnTo>
                  <a:pt x="1617" y="112856"/>
                </a:lnTo>
                <a:lnTo>
                  <a:pt x="1064" y="116159"/>
                </a:lnTo>
                <a:lnTo>
                  <a:pt x="695" y="119314"/>
                </a:lnTo>
                <a:lnTo>
                  <a:pt x="449" y="122369"/>
                </a:lnTo>
                <a:lnTo>
                  <a:pt x="284" y="125358"/>
                </a:lnTo>
                <a:lnTo>
                  <a:pt x="0" y="135324"/>
                </a:lnTo>
                <a:lnTo>
                  <a:pt x="2516" y="138825"/>
                </a:lnTo>
                <a:lnTo>
                  <a:pt x="4520" y="141091"/>
                </a:lnTo>
                <a:lnTo>
                  <a:pt x="6809" y="142603"/>
                </a:lnTo>
                <a:lnTo>
                  <a:pt x="11892" y="144282"/>
                </a:lnTo>
                <a:lnTo>
                  <a:pt x="15534" y="144730"/>
                </a:lnTo>
                <a:lnTo>
                  <a:pt x="19866" y="145028"/>
                </a:lnTo>
                <a:lnTo>
                  <a:pt x="28807" y="145360"/>
                </a:lnTo>
                <a:lnTo>
                  <a:pt x="35957" y="145507"/>
                </a:lnTo>
                <a:lnTo>
                  <a:pt x="66080" y="145615"/>
                </a:lnTo>
                <a:lnTo>
                  <a:pt x="70709" y="144666"/>
                </a:lnTo>
                <a:lnTo>
                  <a:pt x="78392" y="141071"/>
                </a:lnTo>
                <a:lnTo>
                  <a:pt x="83680" y="139732"/>
                </a:lnTo>
                <a:lnTo>
                  <a:pt x="90062" y="138839"/>
                </a:lnTo>
                <a:lnTo>
                  <a:pt x="97174" y="138243"/>
                </a:lnTo>
                <a:lnTo>
                  <a:pt x="103821" y="137846"/>
                </a:lnTo>
                <a:lnTo>
                  <a:pt x="116286" y="137405"/>
                </a:lnTo>
                <a:lnTo>
                  <a:pt x="123229" y="136335"/>
                </a:lnTo>
                <a:lnTo>
                  <a:pt x="130717" y="134670"/>
                </a:lnTo>
                <a:lnTo>
                  <a:pt x="138565" y="132606"/>
                </a:lnTo>
                <a:lnTo>
                  <a:pt x="145702" y="131231"/>
                </a:lnTo>
                <a:lnTo>
                  <a:pt x="152366" y="130314"/>
                </a:lnTo>
                <a:lnTo>
                  <a:pt x="158712" y="129703"/>
                </a:lnTo>
                <a:lnTo>
                  <a:pt x="164849" y="129295"/>
                </a:lnTo>
                <a:lnTo>
                  <a:pt x="170844" y="129023"/>
                </a:lnTo>
                <a:lnTo>
                  <a:pt x="182587" y="128721"/>
                </a:lnTo>
                <a:lnTo>
                  <a:pt x="206827" y="128512"/>
                </a:lnTo>
                <a:lnTo>
                  <a:pt x="211213" y="129454"/>
                </a:lnTo>
                <a:lnTo>
                  <a:pt x="216042" y="131034"/>
                </a:lnTo>
                <a:lnTo>
                  <a:pt x="221166" y="133040"/>
                </a:lnTo>
                <a:lnTo>
                  <a:pt x="225535" y="134378"/>
                </a:lnTo>
                <a:lnTo>
                  <a:pt x="232928" y="135864"/>
                </a:lnTo>
                <a:lnTo>
                  <a:pt x="237896" y="136700"/>
                </a:lnTo>
                <a:lnTo>
                  <a:pt x="238593" y="137770"/>
                </a:lnTo>
                <a:lnTo>
                  <a:pt x="239367" y="141499"/>
                </a:lnTo>
                <a:lnTo>
                  <a:pt x="240526" y="142874"/>
                </a:lnTo>
                <a:lnTo>
                  <a:pt x="242252" y="143791"/>
                </a:lnTo>
                <a:lnTo>
                  <a:pt x="248559" y="14562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302"/>
          <p:cNvSpPr/>
          <p:nvPr/>
        </p:nvSpPr>
        <p:spPr>
          <a:xfrm>
            <a:off x="7601167" y="2888932"/>
            <a:ext cx="48361" cy="377191"/>
          </a:xfrm>
          <a:custGeom>
            <a:avLst/>
            <a:gdLst/>
            <a:ahLst/>
            <a:cxnLst/>
            <a:rect l="0" t="0" r="0" b="0"/>
            <a:pathLst>
              <a:path w="48361" h="377191">
                <a:moveTo>
                  <a:pt x="5498" y="0"/>
                </a:moveTo>
                <a:lnTo>
                  <a:pt x="559" y="0"/>
                </a:lnTo>
                <a:lnTo>
                  <a:pt x="2668" y="0"/>
                </a:lnTo>
                <a:lnTo>
                  <a:pt x="2658" y="953"/>
                </a:lnTo>
                <a:lnTo>
                  <a:pt x="1700" y="2540"/>
                </a:lnTo>
                <a:lnTo>
                  <a:pt x="108" y="4551"/>
                </a:lnTo>
                <a:lnTo>
                  <a:pt x="0" y="5892"/>
                </a:lnTo>
                <a:lnTo>
                  <a:pt x="880" y="6785"/>
                </a:lnTo>
                <a:lnTo>
                  <a:pt x="2420" y="7381"/>
                </a:lnTo>
                <a:lnTo>
                  <a:pt x="3445" y="8731"/>
                </a:lnTo>
                <a:lnTo>
                  <a:pt x="4130" y="10583"/>
                </a:lnTo>
                <a:lnTo>
                  <a:pt x="4889" y="16134"/>
                </a:lnTo>
                <a:lnTo>
                  <a:pt x="5227" y="24950"/>
                </a:lnTo>
                <a:lnTo>
                  <a:pt x="5418" y="36074"/>
                </a:lnTo>
                <a:lnTo>
                  <a:pt x="5497" y="120200"/>
                </a:lnTo>
                <a:lnTo>
                  <a:pt x="6450" y="128710"/>
                </a:lnTo>
                <a:lnTo>
                  <a:pt x="8037" y="137242"/>
                </a:lnTo>
                <a:lnTo>
                  <a:pt x="10048" y="145787"/>
                </a:lnTo>
                <a:lnTo>
                  <a:pt x="11389" y="154342"/>
                </a:lnTo>
                <a:lnTo>
                  <a:pt x="12283" y="162902"/>
                </a:lnTo>
                <a:lnTo>
                  <a:pt x="12878" y="171466"/>
                </a:lnTo>
                <a:lnTo>
                  <a:pt x="13275" y="180033"/>
                </a:lnTo>
                <a:lnTo>
                  <a:pt x="13717" y="197172"/>
                </a:lnTo>
                <a:lnTo>
                  <a:pt x="14039" y="248603"/>
                </a:lnTo>
                <a:lnTo>
                  <a:pt x="15002" y="256223"/>
                </a:lnTo>
                <a:lnTo>
                  <a:pt x="16596" y="263208"/>
                </a:lnTo>
                <a:lnTo>
                  <a:pt x="18612" y="269769"/>
                </a:lnTo>
                <a:lnTo>
                  <a:pt x="19955" y="277001"/>
                </a:lnTo>
                <a:lnTo>
                  <a:pt x="20851" y="284680"/>
                </a:lnTo>
                <a:lnTo>
                  <a:pt x="21846" y="298927"/>
                </a:lnTo>
                <a:lnTo>
                  <a:pt x="22288" y="308434"/>
                </a:lnTo>
                <a:lnTo>
                  <a:pt x="22485" y="318374"/>
                </a:lnTo>
                <a:lnTo>
                  <a:pt x="22538" y="323692"/>
                </a:lnTo>
                <a:lnTo>
                  <a:pt x="23525" y="329142"/>
                </a:lnTo>
                <a:lnTo>
                  <a:pt x="25136" y="334681"/>
                </a:lnTo>
                <a:lnTo>
                  <a:pt x="27163" y="340278"/>
                </a:lnTo>
                <a:lnTo>
                  <a:pt x="28513" y="344962"/>
                </a:lnTo>
                <a:lnTo>
                  <a:pt x="30015" y="352707"/>
                </a:lnTo>
                <a:lnTo>
                  <a:pt x="30859" y="362421"/>
                </a:lnTo>
                <a:lnTo>
                  <a:pt x="31930" y="364487"/>
                </a:lnTo>
                <a:lnTo>
                  <a:pt x="33597" y="365864"/>
                </a:lnTo>
                <a:lnTo>
                  <a:pt x="35661" y="366782"/>
                </a:lnTo>
                <a:lnTo>
                  <a:pt x="37036" y="368346"/>
                </a:lnTo>
                <a:lnTo>
                  <a:pt x="37954" y="370341"/>
                </a:lnTo>
                <a:lnTo>
                  <a:pt x="39680" y="376789"/>
                </a:lnTo>
                <a:lnTo>
                  <a:pt x="40668" y="376923"/>
                </a:lnTo>
                <a:lnTo>
                  <a:pt x="42280" y="377012"/>
                </a:lnTo>
                <a:lnTo>
                  <a:pt x="48360" y="37719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303"/>
          <p:cNvSpPr/>
          <p:nvPr/>
        </p:nvSpPr>
        <p:spPr>
          <a:xfrm>
            <a:off x="7786687" y="3103245"/>
            <a:ext cx="42860" cy="34291"/>
          </a:xfrm>
          <a:custGeom>
            <a:avLst/>
            <a:gdLst/>
            <a:ahLst/>
            <a:cxnLst/>
            <a:rect l="0" t="0" r="0" b="0"/>
            <a:pathLst>
              <a:path w="42860" h="34291">
                <a:moveTo>
                  <a:pt x="25718" y="17144"/>
                </a:moveTo>
                <a:lnTo>
                  <a:pt x="25718" y="8925"/>
                </a:lnTo>
                <a:lnTo>
                  <a:pt x="26670" y="7855"/>
                </a:lnTo>
                <a:lnTo>
                  <a:pt x="33099" y="1222"/>
                </a:lnTo>
                <a:lnTo>
                  <a:pt x="34448" y="815"/>
                </a:lnTo>
                <a:lnTo>
                  <a:pt x="36301" y="543"/>
                </a:lnTo>
                <a:lnTo>
                  <a:pt x="42840" y="1"/>
                </a:lnTo>
                <a:lnTo>
                  <a:pt x="42852" y="0"/>
                </a:lnTo>
                <a:lnTo>
                  <a:pt x="42859" y="4550"/>
                </a:lnTo>
                <a:lnTo>
                  <a:pt x="41908" y="6844"/>
                </a:lnTo>
                <a:lnTo>
                  <a:pt x="40322" y="9325"/>
                </a:lnTo>
                <a:lnTo>
                  <a:pt x="38311" y="11931"/>
                </a:lnTo>
                <a:lnTo>
                  <a:pt x="36018" y="14622"/>
                </a:lnTo>
                <a:lnTo>
                  <a:pt x="33537" y="17368"/>
                </a:lnTo>
                <a:lnTo>
                  <a:pt x="28240" y="22959"/>
                </a:lnTo>
                <a:lnTo>
                  <a:pt x="22711" y="28619"/>
                </a:lnTo>
                <a:lnTo>
                  <a:pt x="18951" y="30509"/>
                </a:lnTo>
                <a:lnTo>
                  <a:pt x="14539" y="31769"/>
                </a:lnTo>
                <a:lnTo>
                  <a:pt x="0" y="3429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304"/>
          <p:cNvSpPr/>
          <p:nvPr/>
        </p:nvSpPr>
        <p:spPr>
          <a:xfrm>
            <a:off x="7958137" y="2966085"/>
            <a:ext cx="60008" cy="282893"/>
          </a:xfrm>
          <a:custGeom>
            <a:avLst/>
            <a:gdLst/>
            <a:ahLst/>
            <a:cxnLst/>
            <a:rect l="0" t="0" r="0" b="0"/>
            <a:pathLst>
              <a:path w="60008" h="282893">
                <a:moveTo>
                  <a:pt x="0" y="0"/>
                </a:moveTo>
                <a:lnTo>
                  <a:pt x="11932" y="11931"/>
                </a:lnTo>
                <a:lnTo>
                  <a:pt x="13670" y="14622"/>
                </a:lnTo>
                <a:lnTo>
                  <a:pt x="14829" y="17368"/>
                </a:lnTo>
                <a:lnTo>
                  <a:pt x="16115" y="22959"/>
                </a:lnTo>
                <a:lnTo>
                  <a:pt x="16687" y="28619"/>
                </a:lnTo>
                <a:lnTo>
                  <a:pt x="16942" y="36849"/>
                </a:lnTo>
                <a:lnTo>
                  <a:pt x="17134" y="74444"/>
                </a:lnTo>
                <a:lnTo>
                  <a:pt x="18090" y="80109"/>
                </a:lnTo>
                <a:lnTo>
                  <a:pt x="19679" y="85791"/>
                </a:lnTo>
                <a:lnTo>
                  <a:pt x="21693" y="91484"/>
                </a:lnTo>
                <a:lnTo>
                  <a:pt x="23034" y="98137"/>
                </a:lnTo>
                <a:lnTo>
                  <a:pt x="23929" y="105429"/>
                </a:lnTo>
                <a:lnTo>
                  <a:pt x="24526" y="113149"/>
                </a:lnTo>
                <a:lnTo>
                  <a:pt x="25875" y="120200"/>
                </a:lnTo>
                <a:lnTo>
                  <a:pt x="27728" y="126806"/>
                </a:lnTo>
                <a:lnTo>
                  <a:pt x="29914" y="133114"/>
                </a:lnTo>
                <a:lnTo>
                  <a:pt x="31373" y="140178"/>
                </a:lnTo>
                <a:lnTo>
                  <a:pt x="32346" y="147744"/>
                </a:lnTo>
                <a:lnTo>
                  <a:pt x="32995" y="155646"/>
                </a:lnTo>
                <a:lnTo>
                  <a:pt x="34379" y="162819"/>
                </a:lnTo>
                <a:lnTo>
                  <a:pt x="36254" y="169506"/>
                </a:lnTo>
                <a:lnTo>
                  <a:pt x="38457" y="175869"/>
                </a:lnTo>
                <a:lnTo>
                  <a:pt x="39925" y="182016"/>
                </a:lnTo>
                <a:lnTo>
                  <a:pt x="40904" y="188019"/>
                </a:lnTo>
                <a:lnTo>
                  <a:pt x="41558" y="193926"/>
                </a:lnTo>
                <a:lnTo>
                  <a:pt x="41992" y="199769"/>
                </a:lnTo>
                <a:lnTo>
                  <a:pt x="42283" y="205569"/>
                </a:lnTo>
                <a:lnTo>
                  <a:pt x="42605" y="217094"/>
                </a:lnTo>
                <a:lnTo>
                  <a:pt x="42856" y="261759"/>
                </a:lnTo>
                <a:lnTo>
                  <a:pt x="42863" y="281155"/>
                </a:lnTo>
                <a:lnTo>
                  <a:pt x="43815" y="281734"/>
                </a:lnTo>
                <a:lnTo>
                  <a:pt x="45402" y="282120"/>
                </a:lnTo>
                <a:lnTo>
                  <a:pt x="50244" y="282739"/>
                </a:lnTo>
                <a:lnTo>
                  <a:pt x="51593" y="282790"/>
                </a:lnTo>
                <a:lnTo>
                  <a:pt x="60007" y="28289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305"/>
          <p:cNvSpPr/>
          <p:nvPr/>
        </p:nvSpPr>
        <p:spPr>
          <a:xfrm>
            <a:off x="8018144" y="2933489"/>
            <a:ext cx="312951" cy="315489"/>
          </a:xfrm>
          <a:custGeom>
            <a:avLst/>
            <a:gdLst/>
            <a:ahLst/>
            <a:cxnLst/>
            <a:rect l="0" t="0" r="0" b="0"/>
            <a:pathLst>
              <a:path w="312951" h="315489">
                <a:moveTo>
                  <a:pt x="34290" y="101175"/>
                </a:moveTo>
                <a:lnTo>
                  <a:pt x="29739" y="96625"/>
                </a:lnTo>
                <a:lnTo>
                  <a:pt x="28399" y="94331"/>
                </a:lnTo>
                <a:lnTo>
                  <a:pt x="26910" y="89244"/>
                </a:lnTo>
                <a:lnTo>
                  <a:pt x="26071" y="81024"/>
                </a:lnTo>
                <a:lnTo>
                  <a:pt x="25823" y="72556"/>
                </a:lnTo>
                <a:lnTo>
                  <a:pt x="28305" y="64326"/>
                </a:lnTo>
                <a:lnTo>
                  <a:pt x="32583" y="55271"/>
                </a:lnTo>
                <a:lnTo>
                  <a:pt x="37659" y="48071"/>
                </a:lnTo>
                <a:lnTo>
                  <a:pt x="45630" y="41696"/>
                </a:lnTo>
                <a:lnTo>
                  <a:pt x="50423" y="38663"/>
                </a:lnTo>
                <a:lnTo>
                  <a:pt x="55523" y="35688"/>
                </a:lnTo>
                <a:lnTo>
                  <a:pt x="60828" y="32752"/>
                </a:lnTo>
                <a:lnTo>
                  <a:pt x="71803" y="26950"/>
                </a:lnTo>
                <a:lnTo>
                  <a:pt x="83030" y="21197"/>
                </a:lnTo>
                <a:lnTo>
                  <a:pt x="89644" y="18329"/>
                </a:lnTo>
                <a:lnTo>
                  <a:pt x="96910" y="15464"/>
                </a:lnTo>
                <a:lnTo>
                  <a:pt x="112603" y="9742"/>
                </a:lnTo>
                <a:lnTo>
                  <a:pt x="129104" y="4023"/>
                </a:lnTo>
                <a:lnTo>
                  <a:pt x="137505" y="2118"/>
                </a:lnTo>
                <a:lnTo>
                  <a:pt x="145962" y="847"/>
                </a:lnTo>
                <a:lnTo>
                  <a:pt x="154458" y="0"/>
                </a:lnTo>
                <a:lnTo>
                  <a:pt x="162981" y="387"/>
                </a:lnTo>
                <a:lnTo>
                  <a:pt x="171518" y="1598"/>
                </a:lnTo>
                <a:lnTo>
                  <a:pt x="180068" y="3358"/>
                </a:lnTo>
                <a:lnTo>
                  <a:pt x="187673" y="4532"/>
                </a:lnTo>
                <a:lnTo>
                  <a:pt x="194648" y="5314"/>
                </a:lnTo>
                <a:lnTo>
                  <a:pt x="201203" y="5835"/>
                </a:lnTo>
                <a:lnTo>
                  <a:pt x="206526" y="7135"/>
                </a:lnTo>
                <a:lnTo>
                  <a:pt x="214979" y="11120"/>
                </a:lnTo>
                <a:lnTo>
                  <a:pt x="229644" y="18718"/>
                </a:lnTo>
                <a:lnTo>
                  <a:pt x="233107" y="22392"/>
                </a:lnTo>
                <a:lnTo>
                  <a:pt x="235415" y="26745"/>
                </a:lnTo>
                <a:lnTo>
                  <a:pt x="236954" y="31553"/>
                </a:lnTo>
                <a:lnTo>
                  <a:pt x="237979" y="36663"/>
                </a:lnTo>
                <a:lnTo>
                  <a:pt x="238663" y="41975"/>
                </a:lnTo>
                <a:lnTo>
                  <a:pt x="239119" y="47421"/>
                </a:lnTo>
                <a:lnTo>
                  <a:pt x="237518" y="52957"/>
                </a:lnTo>
                <a:lnTo>
                  <a:pt x="234545" y="58552"/>
                </a:lnTo>
                <a:lnTo>
                  <a:pt x="230658" y="64188"/>
                </a:lnTo>
                <a:lnTo>
                  <a:pt x="227115" y="69849"/>
                </a:lnTo>
                <a:lnTo>
                  <a:pt x="223800" y="75529"/>
                </a:lnTo>
                <a:lnTo>
                  <a:pt x="220638" y="81220"/>
                </a:lnTo>
                <a:lnTo>
                  <a:pt x="216625" y="86920"/>
                </a:lnTo>
                <a:lnTo>
                  <a:pt x="212045" y="92624"/>
                </a:lnTo>
                <a:lnTo>
                  <a:pt x="207085" y="98332"/>
                </a:lnTo>
                <a:lnTo>
                  <a:pt x="201875" y="104042"/>
                </a:lnTo>
                <a:lnTo>
                  <a:pt x="191005" y="115467"/>
                </a:lnTo>
                <a:lnTo>
                  <a:pt x="185439" y="120229"/>
                </a:lnTo>
                <a:lnTo>
                  <a:pt x="179824" y="124355"/>
                </a:lnTo>
                <a:lnTo>
                  <a:pt x="174176" y="128059"/>
                </a:lnTo>
                <a:lnTo>
                  <a:pt x="165359" y="132173"/>
                </a:lnTo>
                <a:lnTo>
                  <a:pt x="161675" y="133271"/>
                </a:lnTo>
                <a:lnTo>
                  <a:pt x="155041" y="137030"/>
                </a:lnTo>
                <a:lnTo>
                  <a:pt x="145781" y="144002"/>
                </a:lnTo>
                <a:lnTo>
                  <a:pt x="150299" y="144027"/>
                </a:lnTo>
                <a:lnTo>
                  <a:pt x="152586" y="143079"/>
                </a:lnTo>
                <a:lnTo>
                  <a:pt x="157669" y="139484"/>
                </a:lnTo>
                <a:lnTo>
                  <a:pt x="161310" y="138145"/>
                </a:lnTo>
                <a:lnTo>
                  <a:pt x="170436" y="136656"/>
                </a:lnTo>
                <a:lnTo>
                  <a:pt x="176489" y="136259"/>
                </a:lnTo>
                <a:lnTo>
                  <a:pt x="183382" y="135995"/>
                </a:lnTo>
                <a:lnTo>
                  <a:pt x="206736" y="135623"/>
                </a:lnTo>
                <a:lnTo>
                  <a:pt x="253875" y="135475"/>
                </a:lnTo>
                <a:lnTo>
                  <a:pt x="259737" y="136424"/>
                </a:lnTo>
                <a:lnTo>
                  <a:pt x="265551" y="138010"/>
                </a:lnTo>
                <a:lnTo>
                  <a:pt x="271332" y="140019"/>
                </a:lnTo>
                <a:lnTo>
                  <a:pt x="280295" y="144792"/>
                </a:lnTo>
                <a:lnTo>
                  <a:pt x="288406" y="151041"/>
                </a:lnTo>
                <a:lnTo>
                  <a:pt x="293236" y="155374"/>
                </a:lnTo>
                <a:lnTo>
                  <a:pt x="301777" y="164316"/>
                </a:lnTo>
                <a:lnTo>
                  <a:pt x="305574" y="171465"/>
                </a:lnTo>
                <a:lnTo>
                  <a:pt x="309801" y="180358"/>
                </a:lnTo>
                <a:lnTo>
                  <a:pt x="312262" y="185396"/>
                </a:lnTo>
                <a:lnTo>
                  <a:pt x="312950" y="189708"/>
                </a:lnTo>
                <a:lnTo>
                  <a:pt x="312456" y="193535"/>
                </a:lnTo>
                <a:lnTo>
                  <a:pt x="311174" y="197038"/>
                </a:lnTo>
                <a:lnTo>
                  <a:pt x="309750" y="206011"/>
                </a:lnTo>
                <a:lnTo>
                  <a:pt x="309370" y="211071"/>
                </a:lnTo>
                <a:lnTo>
                  <a:pt x="307212" y="216349"/>
                </a:lnTo>
                <a:lnTo>
                  <a:pt x="303868" y="221773"/>
                </a:lnTo>
                <a:lnTo>
                  <a:pt x="299735" y="227294"/>
                </a:lnTo>
                <a:lnTo>
                  <a:pt x="296026" y="232879"/>
                </a:lnTo>
                <a:lnTo>
                  <a:pt x="292601" y="238508"/>
                </a:lnTo>
                <a:lnTo>
                  <a:pt x="289364" y="244166"/>
                </a:lnTo>
                <a:lnTo>
                  <a:pt x="284350" y="249842"/>
                </a:lnTo>
                <a:lnTo>
                  <a:pt x="278149" y="255532"/>
                </a:lnTo>
                <a:lnTo>
                  <a:pt x="271158" y="261230"/>
                </a:lnTo>
                <a:lnTo>
                  <a:pt x="264592" y="266933"/>
                </a:lnTo>
                <a:lnTo>
                  <a:pt x="258310" y="272641"/>
                </a:lnTo>
                <a:lnTo>
                  <a:pt x="252217" y="278351"/>
                </a:lnTo>
                <a:lnTo>
                  <a:pt x="245298" y="283110"/>
                </a:lnTo>
                <a:lnTo>
                  <a:pt x="237827" y="287235"/>
                </a:lnTo>
                <a:lnTo>
                  <a:pt x="216199" y="297592"/>
                </a:lnTo>
                <a:lnTo>
                  <a:pt x="209856" y="300700"/>
                </a:lnTo>
                <a:lnTo>
                  <a:pt x="202770" y="303724"/>
                </a:lnTo>
                <a:lnTo>
                  <a:pt x="195187" y="306693"/>
                </a:lnTo>
                <a:lnTo>
                  <a:pt x="187275" y="309625"/>
                </a:lnTo>
                <a:lnTo>
                  <a:pt x="179143" y="311579"/>
                </a:lnTo>
                <a:lnTo>
                  <a:pt x="170863" y="312882"/>
                </a:lnTo>
                <a:lnTo>
                  <a:pt x="162486" y="313751"/>
                </a:lnTo>
                <a:lnTo>
                  <a:pt x="154997" y="314330"/>
                </a:lnTo>
                <a:lnTo>
                  <a:pt x="148099" y="314716"/>
                </a:lnTo>
                <a:lnTo>
                  <a:pt x="135355" y="315145"/>
                </a:lnTo>
                <a:lnTo>
                  <a:pt x="111652" y="315420"/>
                </a:lnTo>
                <a:lnTo>
                  <a:pt x="0" y="31548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306"/>
          <p:cNvSpPr/>
          <p:nvPr/>
        </p:nvSpPr>
        <p:spPr>
          <a:xfrm>
            <a:off x="6106477" y="3326129"/>
            <a:ext cx="2441445" cy="34292"/>
          </a:xfrm>
          <a:custGeom>
            <a:avLst/>
            <a:gdLst/>
            <a:ahLst/>
            <a:cxnLst/>
            <a:rect l="0" t="0" r="0" b="0"/>
            <a:pathLst>
              <a:path w="2441445" h="34292">
                <a:moveTo>
                  <a:pt x="0" y="0"/>
                </a:moveTo>
                <a:lnTo>
                  <a:pt x="8219" y="8220"/>
                </a:lnTo>
                <a:lnTo>
                  <a:pt x="66132" y="8572"/>
                </a:lnTo>
                <a:lnTo>
                  <a:pt x="71711" y="9525"/>
                </a:lnTo>
                <a:lnTo>
                  <a:pt x="77335" y="11113"/>
                </a:lnTo>
                <a:lnTo>
                  <a:pt x="82989" y="13124"/>
                </a:lnTo>
                <a:lnTo>
                  <a:pt x="89616" y="14464"/>
                </a:lnTo>
                <a:lnTo>
                  <a:pt x="96892" y="15358"/>
                </a:lnTo>
                <a:lnTo>
                  <a:pt x="113548" y="16351"/>
                </a:lnTo>
                <a:lnTo>
                  <a:pt x="182101" y="17099"/>
                </a:lnTo>
                <a:lnTo>
                  <a:pt x="383057" y="17146"/>
                </a:lnTo>
                <a:lnTo>
                  <a:pt x="398246" y="16193"/>
                </a:lnTo>
                <a:lnTo>
                  <a:pt x="414088" y="14606"/>
                </a:lnTo>
                <a:lnTo>
                  <a:pt x="430364" y="12595"/>
                </a:lnTo>
                <a:lnTo>
                  <a:pt x="446929" y="11254"/>
                </a:lnTo>
                <a:lnTo>
                  <a:pt x="463688" y="10360"/>
                </a:lnTo>
                <a:lnTo>
                  <a:pt x="497548" y="9368"/>
                </a:lnTo>
                <a:lnTo>
                  <a:pt x="601057" y="8643"/>
                </a:lnTo>
                <a:lnTo>
                  <a:pt x="1592933" y="8573"/>
                </a:lnTo>
                <a:lnTo>
                  <a:pt x="1614405" y="9525"/>
                </a:lnTo>
                <a:lnTo>
                  <a:pt x="1635388" y="11113"/>
                </a:lnTo>
                <a:lnTo>
                  <a:pt x="1656043" y="13124"/>
                </a:lnTo>
                <a:lnTo>
                  <a:pt x="1677433" y="14465"/>
                </a:lnTo>
                <a:lnTo>
                  <a:pt x="1721521" y="15954"/>
                </a:lnTo>
                <a:lnTo>
                  <a:pt x="1806021" y="16910"/>
                </a:lnTo>
                <a:lnTo>
                  <a:pt x="2134393" y="17146"/>
                </a:lnTo>
                <a:lnTo>
                  <a:pt x="2150639" y="18098"/>
                </a:lnTo>
                <a:lnTo>
                  <a:pt x="2166231" y="19686"/>
                </a:lnTo>
                <a:lnTo>
                  <a:pt x="2181390" y="21696"/>
                </a:lnTo>
                <a:lnTo>
                  <a:pt x="2196258" y="23037"/>
                </a:lnTo>
                <a:lnTo>
                  <a:pt x="2210932" y="23931"/>
                </a:lnTo>
                <a:lnTo>
                  <a:pt x="2239936" y="24924"/>
                </a:lnTo>
                <a:lnTo>
                  <a:pt x="2314192" y="25648"/>
                </a:lnTo>
                <a:lnTo>
                  <a:pt x="2350445" y="26650"/>
                </a:lnTo>
                <a:lnTo>
                  <a:pt x="2359444" y="28244"/>
                </a:lnTo>
                <a:lnTo>
                  <a:pt x="2367347" y="30260"/>
                </a:lnTo>
                <a:lnTo>
                  <a:pt x="2375474" y="31603"/>
                </a:lnTo>
                <a:lnTo>
                  <a:pt x="2383749" y="32499"/>
                </a:lnTo>
                <a:lnTo>
                  <a:pt x="2398659" y="33495"/>
                </a:lnTo>
                <a:lnTo>
                  <a:pt x="2441444" y="34288"/>
                </a:lnTo>
                <a:lnTo>
                  <a:pt x="2426017" y="3429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307"/>
          <p:cNvSpPr/>
          <p:nvPr/>
        </p:nvSpPr>
        <p:spPr>
          <a:xfrm>
            <a:off x="6363654" y="3446145"/>
            <a:ext cx="317181" cy="128588"/>
          </a:xfrm>
          <a:custGeom>
            <a:avLst/>
            <a:gdLst/>
            <a:ahLst/>
            <a:cxnLst/>
            <a:rect l="0" t="0" r="0" b="0"/>
            <a:pathLst>
              <a:path w="317181" h="128588">
                <a:moveTo>
                  <a:pt x="8571" y="0"/>
                </a:moveTo>
                <a:lnTo>
                  <a:pt x="103" y="0"/>
                </a:lnTo>
                <a:lnTo>
                  <a:pt x="2585" y="2540"/>
                </a:lnTo>
                <a:lnTo>
                  <a:pt x="4580" y="4550"/>
                </a:lnTo>
                <a:lnTo>
                  <a:pt x="5911" y="6844"/>
                </a:lnTo>
                <a:lnTo>
                  <a:pt x="6797" y="9325"/>
                </a:lnTo>
                <a:lnTo>
                  <a:pt x="7388" y="11931"/>
                </a:lnTo>
                <a:lnTo>
                  <a:pt x="7783" y="14622"/>
                </a:lnTo>
                <a:lnTo>
                  <a:pt x="8045" y="17368"/>
                </a:lnTo>
                <a:lnTo>
                  <a:pt x="8220" y="20151"/>
                </a:lnTo>
                <a:lnTo>
                  <a:pt x="8415" y="25783"/>
                </a:lnTo>
                <a:lnTo>
                  <a:pt x="8524" y="36849"/>
                </a:lnTo>
                <a:lnTo>
                  <a:pt x="8562" y="57655"/>
                </a:lnTo>
                <a:lnTo>
                  <a:pt x="7612" y="62249"/>
                </a:lnTo>
                <a:lnTo>
                  <a:pt x="6026" y="66264"/>
                </a:lnTo>
                <a:lnTo>
                  <a:pt x="4017" y="69894"/>
                </a:lnTo>
                <a:lnTo>
                  <a:pt x="2677" y="74218"/>
                </a:lnTo>
                <a:lnTo>
                  <a:pt x="1784" y="79006"/>
                </a:lnTo>
                <a:lnTo>
                  <a:pt x="1189" y="84103"/>
                </a:lnTo>
                <a:lnTo>
                  <a:pt x="792" y="88454"/>
                </a:lnTo>
                <a:lnTo>
                  <a:pt x="528" y="92306"/>
                </a:lnTo>
                <a:lnTo>
                  <a:pt x="351" y="95827"/>
                </a:lnTo>
                <a:lnTo>
                  <a:pt x="155" y="102280"/>
                </a:lnTo>
                <a:lnTo>
                  <a:pt x="12" y="113178"/>
                </a:lnTo>
                <a:lnTo>
                  <a:pt x="0" y="118664"/>
                </a:lnTo>
                <a:lnTo>
                  <a:pt x="952" y="119114"/>
                </a:lnTo>
                <a:lnTo>
                  <a:pt x="7379" y="119896"/>
                </a:lnTo>
                <a:lnTo>
                  <a:pt x="16132" y="119991"/>
                </a:lnTo>
                <a:lnTo>
                  <a:pt x="71517" y="120014"/>
                </a:lnTo>
                <a:lnTo>
                  <a:pt x="79110" y="119062"/>
                </a:lnTo>
                <a:lnTo>
                  <a:pt x="87030" y="117475"/>
                </a:lnTo>
                <a:lnTo>
                  <a:pt x="95167" y="115464"/>
                </a:lnTo>
                <a:lnTo>
                  <a:pt x="103449" y="114123"/>
                </a:lnTo>
                <a:lnTo>
                  <a:pt x="111828" y="113229"/>
                </a:lnTo>
                <a:lnTo>
                  <a:pt x="120271" y="112634"/>
                </a:lnTo>
                <a:lnTo>
                  <a:pt x="128758" y="112237"/>
                </a:lnTo>
                <a:lnTo>
                  <a:pt x="145807" y="111795"/>
                </a:lnTo>
                <a:lnTo>
                  <a:pt x="153401" y="110725"/>
                </a:lnTo>
                <a:lnTo>
                  <a:pt x="160370" y="109059"/>
                </a:lnTo>
                <a:lnTo>
                  <a:pt x="166920" y="106996"/>
                </a:lnTo>
                <a:lnTo>
                  <a:pt x="174144" y="105620"/>
                </a:lnTo>
                <a:lnTo>
                  <a:pt x="181818" y="104704"/>
                </a:lnTo>
                <a:lnTo>
                  <a:pt x="189791" y="104092"/>
                </a:lnTo>
                <a:lnTo>
                  <a:pt x="197012" y="103685"/>
                </a:lnTo>
                <a:lnTo>
                  <a:pt x="210115" y="103232"/>
                </a:lnTo>
                <a:lnTo>
                  <a:pt x="216276" y="104063"/>
                </a:lnTo>
                <a:lnTo>
                  <a:pt x="222288" y="105571"/>
                </a:lnTo>
                <a:lnTo>
                  <a:pt x="228201" y="107528"/>
                </a:lnTo>
                <a:lnTo>
                  <a:pt x="234049" y="108832"/>
                </a:lnTo>
                <a:lnTo>
                  <a:pt x="239852" y="109702"/>
                </a:lnTo>
                <a:lnTo>
                  <a:pt x="245626" y="110282"/>
                </a:lnTo>
                <a:lnTo>
                  <a:pt x="251380" y="110669"/>
                </a:lnTo>
                <a:lnTo>
                  <a:pt x="257120" y="110927"/>
                </a:lnTo>
                <a:lnTo>
                  <a:pt x="262853" y="111099"/>
                </a:lnTo>
                <a:lnTo>
                  <a:pt x="268579" y="112166"/>
                </a:lnTo>
                <a:lnTo>
                  <a:pt x="274303" y="113829"/>
                </a:lnTo>
                <a:lnTo>
                  <a:pt x="280023" y="115891"/>
                </a:lnTo>
                <a:lnTo>
                  <a:pt x="288919" y="118182"/>
                </a:lnTo>
                <a:lnTo>
                  <a:pt x="292624" y="118793"/>
                </a:lnTo>
                <a:lnTo>
                  <a:pt x="299281" y="122012"/>
                </a:lnTo>
                <a:lnTo>
                  <a:pt x="306765" y="127288"/>
                </a:lnTo>
                <a:lnTo>
                  <a:pt x="310330" y="128010"/>
                </a:lnTo>
                <a:lnTo>
                  <a:pt x="317180" y="12858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308"/>
          <p:cNvSpPr/>
          <p:nvPr/>
        </p:nvSpPr>
        <p:spPr>
          <a:xfrm>
            <a:off x="6586537" y="3429104"/>
            <a:ext cx="77154" cy="377087"/>
          </a:xfrm>
          <a:custGeom>
            <a:avLst/>
            <a:gdLst/>
            <a:ahLst/>
            <a:cxnLst/>
            <a:rect l="0" t="0" r="0" b="0"/>
            <a:pathLst>
              <a:path w="77154" h="377087">
                <a:moveTo>
                  <a:pt x="8572" y="8468"/>
                </a:moveTo>
                <a:lnTo>
                  <a:pt x="4022" y="8468"/>
                </a:lnTo>
                <a:lnTo>
                  <a:pt x="2681" y="7516"/>
                </a:lnTo>
                <a:lnTo>
                  <a:pt x="1787" y="5928"/>
                </a:lnTo>
                <a:lnTo>
                  <a:pt x="31" y="0"/>
                </a:lnTo>
                <a:lnTo>
                  <a:pt x="0" y="48988"/>
                </a:lnTo>
                <a:lnTo>
                  <a:pt x="953" y="53579"/>
                </a:lnTo>
                <a:lnTo>
                  <a:pt x="2540" y="57592"/>
                </a:lnTo>
                <a:lnTo>
                  <a:pt x="4551" y="61220"/>
                </a:lnTo>
                <a:lnTo>
                  <a:pt x="6785" y="72871"/>
                </a:lnTo>
                <a:lnTo>
                  <a:pt x="7381" y="79978"/>
                </a:lnTo>
                <a:lnTo>
                  <a:pt x="8730" y="86622"/>
                </a:lnTo>
                <a:lnTo>
                  <a:pt x="10583" y="92955"/>
                </a:lnTo>
                <a:lnTo>
                  <a:pt x="17741" y="113511"/>
                </a:lnTo>
                <a:lnTo>
                  <a:pt x="20400" y="121359"/>
                </a:lnTo>
                <a:lnTo>
                  <a:pt x="22172" y="128497"/>
                </a:lnTo>
                <a:lnTo>
                  <a:pt x="23354" y="135160"/>
                </a:lnTo>
                <a:lnTo>
                  <a:pt x="24142" y="141507"/>
                </a:lnTo>
                <a:lnTo>
                  <a:pt x="25619" y="148595"/>
                </a:lnTo>
                <a:lnTo>
                  <a:pt x="27557" y="156179"/>
                </a:lnTo>
                <a:lnTo>
                  <a:pt x="29802" y="164092"/>
                </a:lnTo>
                <a:lnTo>
                  <a:pt x="32251" y="171272"/>
                </a:lnTo>
                <a:lnTo>
                  <a:pt x="34835" y="177964"/>
                </a:lnTo>
                <a:lnTo>
                  <a:pt x="37511" y="184330"/>
                </a:lnTo>
                <a:lnTo>
                  <a:pt x="39295" y="190480"/>
                </a:lnTo>
                <a:lnTo>
                  <a:pt x="40484" y="196484"/>
                </a:lnTo>
                <a:lnTo>
                  <a:pt x="41277" y="202392"/>
                </a:lnTo>
                <a:lnTo>
                  <a:pt x="42758" y="209188"/>
                </a:lnTo>
                <a:lnTo>
                  <a:pt x="44698" y="216577"/>
                </a:lnTo>
                <a:lnTo>
                  <a:pt x="46944" y="224360"/>
                </a:lnTo>
                <a:lnTo>
                  <a:pt x="49393" y="231453"/>
                </a:lnTo>
                <a:lnTo>
                  <a:pt x="51979" y="238088"/>
                </a:lnTo>
                <a:lnTo>
                  <a:pt x="54655" y="244415"/>
                </a:lnTo>
                <a:lnTo>
                  <a:pt x="56439" y="251491"/>
                </a:lnTo>
                <a:lnTo>
                  <a:pt x="57629" y="259066"/>
                </a:lnTo>
                <a:lnTo>
                  <a:pt x="58421" y="266973"/>
                </a:lnTo>
                <a:lnTo>
                  <a:pt x="58950" y="274150"/>
                </a:lnTo>
                <a:lnTo>
                  <a:pt x="59303" y="280839"/>
                </a:lnTo>
                <a:lnTo>
                  <a:pt x="59695" y="293352"/>
                </a:lnTo>
                <a:lnTo>
                  <a:pt x="59868" y="305263"/>
                </a:lnTo>
                <a:lnTo>
                  <a:pt x="60867" y="311106"/>
                </a:lnTo>
                <a:lnTo>
                  <a:pt x="62485" y="316907"/>
                </a:lnTo>
                <a:lnTo>
                  <a:pt x="64517" y="322679"/>
                </a:lnTo>
                <a:lnTo>
                  <a:pt x="66774" y="331632"/>
                </a:lnTo>
                <a:lnTo>
                  <a:pt x="68045" y="342028"/>
                </a:lnTo>
                <a:lnTo>
                  <a:pt x="68421" y="351141"/>
                </a:lnTo>
                <a:lnTo>
                  <a:pt x="68549" y="362753"/>
                </a:lnTo>
                <a:lnTo>
                  <a:pt x="69512" y="365626"/>
                </a:lnTo>
                <a:lnTo>
                  <a:pt x="71107" y="368493"/>
                </a:lnTo>
                <a:lnTo>
                  <a:pt x="77153" y="37708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309"/>
          <p:cNvSpPr/>
          <p:nvPr/>
        </p:nvSpPr>
        <p:spPr>
          <a:xfrm>
            <a:off x="6819186" y="3617597"/>
            <a:ext cx="50232" cy="42861"/>
          </a:xfrm>
          <a:custGeom>
            <a:avLst/>
            <a:gdLst/>
            <a:ahLst/>
            <a:cxnLst/>
            <a:rect l="0" t="0" r="0" b="0"/>
            <a:pathLst>
              <a:path w="50232" h="42861">
                <a:moveTo>
                  <a:pt x="7381" y="17143"/>
                </a:moveTo>
                <a:lnTo>
                  <a:pt x="0" y="17143"/>
                </a:lnTo>
                <a:lnTo>
                  <a:pt x="11837" y="17143"/>
                </a:lnTo>
                <a:lnTo>
                  <a:pt x="13209" y="16190"/>
                </a:lnTo>
                <a:lnTo>
                  <a:pt x="14124" y="14603"/>
                </a:lnTo>
                <a:lnTo>
                  <a:pt x="14734" y="12592"/>
                </a:lnTo>
                <a:lnTo>
                  <a:pt x="16092" y="11251"/>
                </a:lnTo>
                <a:lnTo>
                  <a:pt x="17952" y="10357"/>
                </a:lnTo>
                <a:lnTo>
                  <a:pt x="20143" y="9762"/>
                </a:lnTo>
                <a:lnTo>
                  <a:pt x="21604" y="8412"/>
                </a:lnTo>
                <a:lnTo>
                  <a:pt x="22578" y="6560"/>
                </a:lnTo>
                <a:lnTo>
                  <a:pt x="23228" y="4372"/>
                </a:lnTo>
                <a:lnTo>
                  <a:pt x="24613" y="2914"/>
                </a:lnTo>
                <a:lnTo>
                  <a:pt x="26489" y="1942"/>
                </a:lnTo>
                <a:lnTo>
                  <a:pt x="28692" y="1294"/>
                </a:lnTo>
                <a:lnTo>
                  <a:pt x="31113" y="861"/>
                </a:lnTo>
                <a:lnTo>
                  <a:pt x="33680" y="574"/>
                </a:lnTo>
                <a:lnTo>
                  <a:pt x="36344" y="382"/>
                </a:lnTo>
                <a:lnTo>
                  <a:pt x="39072" y="254"/>
                </a:lnTo>
                <a:lnTo>
                  <a:pt x="50098" y="0"/>
                </a:lnTo>
                <a:lnTo>
                  <a:pt x="50146" y="952"/>
                </a:lnTo>
                <a:lnTo>
                  <a:pt x="50200" y="4549"/>
                </a:lnTo>
                <a:lnTo>
                  <a:pt x="50231" y="11930"/>
                </a:lnTo>
                <a:lnTo>
                  <a:pt x="49283" y="14620"/>
                </a:lnTo>
                <a:lnTo>
                  <a:pt x="47698" y="17366"/>
                </a:lnTo>
                <a:lnTo>
                  <a:pt x="45689" y="20149"/>
                </a:lnTo>
                <a:lnTo>
                  <a:pt x="43397" y="22957"/>
                </a:lnTo>
                <a:lnTo>
                  <a:pt x="40917" y="25781"/>
                </a:lnTo>
                <a:lnTo>
                  <a:pt x="34643" y="32608"/>
                </a:lnTo>
                <a:lnTo>
                  <a:pt x="24526" y="4286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310"/>
          <p:cNvSpPr/>
          <p:nvPr/>
        </p:nvSpPr>
        <p:spPr>
          <a:xfrm>
            <a:off x="6989444" y="3471896"/>
            <a:ext cx="231275" cy="317000"/>
          </a:xfrm>
          <a:custGeom>
            <a:avLst/>
            <a:gdLst/>
            <a:ahLst/>
            <a:cxnLst/>
            <a:rect l="0" t="0" r="0" b="0"/>
            <a:pathLst>
              <a:path w="231275" h="317000">
                <a:moveTo>
                  <a:pt x="0" y="34256"/>
                </a:moveTo>
                <a:lnTo>
                  <a:pt x="4552" y="29705"/>
                </a:lnTo>
                <a:lnTo>
                  <a:pt x="6845" y="28365"/>
                </a:lnTo>
                <a:lnTo>
                  <a:pt x="11932" y="26875"/>
                </a:lnTo>
                <a:lnTo>
                  <a:pt x="17368" y="26213"/>
                </a:lnTo>
                <a:lnTo>
                  <a:pt x="20152" y="26037"/>
                </a:lnTo>
                <a:lnTo>
                  <a:pt x="23913" y="24966"/>
                </a:lnTo>
                <a:lnTo>
                  <a:pt x="28324" y="23301"/>
                </a:lnTo>
                <a:lnTo>
                  <a:pt x="33171" y="21238"/>
                </a:lnTo>
                <a:lnTo>
                  <a:pt x="43636" y="16405"/>
                </a:lnTo>
                <a:lnTo>
                  <a:pt x="49093" y="13783"/>
                </a:lnTo>
                <a:lnTo>
                  <a:pt x="54636" y="12035"/>
                </a:lnTo>
                <a:lnTo>
                  <a:pt x="60237" y="10870"/>
                </a:lnTo>
                <a:lnTo>
                  <a:pt x="65875" y="10093"/>
                </a:lnTo>
                <a:lnTo>
                  <a:pt x="71540" y="8622"/>
                </a:lnTo>
                <a:lnTo>
                  <a:pt x="77221" y="6689"/>
                </a:lnTo>
                <a:lnTo>
                  <a:pt x="82913" y="4448"/>
                </a:lnTo>
                <a:lnTo>
                  <a:pt x="88613" y="2954"/>
                </a:lnTo>
                <a:lnTo>
                  <a:pt x="94318" y="1958"/>
                </a:lnTo>
                <a:lnTo>
                  <a:pt x="100027" y="1294"/>
                </a:lnTo>
                <a:lnTo>
                  <a:pt x="105737" y="851"/>
                </a:lnTo>
                <a:lnTo>
                  <a:pt x="111449" y="556"/>
                </a:lnTo>
                <a:lnTo>
                  <a:pt x="122876" y="228"/>
                </a:lnTo>
                <a:lnTo>
                  <a:pt x="146897" y="0"/>
                </a:lnTo>
                <a:lnTo>
                  <a:pt x="151272" y="942"/>
                </a:lnTo>
                <a:lnTo>
                  <a:pt x="156093" y="2522"/>
                </a:lnTo>
                <a:lnTo>
                  <a:pt x="161213" y="4527"/>
                </a:lnTo>
                <a:lnTo>
                  <a:pt x="164625" y="6817"/>
                </a:lnTo>
                <a:lnTo>
                  <a:pt x="166901" y="9296"/>
                </a:lnTo>
                <a:lnTo>
                  <a:pt x="168417" y="11901"/>
                </a:lnTo>
                <a:lnTo>
                  <a:pt x="170102" y="17335"/>
                </a:lnTo>
                <a:lnTo>
                  <a:pt x="170852" y="23878"/>
                </a:lnTo>
                <a:lnTo>
                  <a:pt x="171185" y="33136"/>
                </a:lnTo>
                <a:lnTo>
                  <a:pt x="169368" y="38272"/>
                </a:lnTo>
                <a:lnTo>
                  <a:pt x="166252" y="43601"/>
                </a:lnTo>
                <a:lnTo>
                  <a:pt x="162271" y="49058"/>
                </a:lnTo>
                <a:lnTo>
                  <a:pt x="158663" y="54602"/>
                </a:lnTo>
                <a:lnTo>
                  <a:pt x="155305" y="60203"/>
                </a:lnTo>
                <a:lnTo>
                  <a:pt x="152115" y="65841"/>
                </a:lnTo>
                <a:lnTo>
                  <a:pt x="148083" y="71505"/>
                </a:lnTo>
                <a:lnTo>
                  <a:pt x="143489" y="77186"/>
                </a:lnTo>
                <a:lnTo>
                  <a:pt x="138523" y="82879"/>
                </a:lnTo>
                <a:lnTo>
                  <a:pt x="133306" y="87626"/>
                </a:lnTo>
                <a:lnTo>
                  <a:pt x="127923" y="91744"/>
                </a:lnTo>
                <a:lnTo>
                  <a:pt x="122430" y="95441"/>
                </a:lnTo>
                <a:lnTo>
                  <a:pt x="116863" y="99811"/>
                </a:lnTo>
                <a:lnTo>
                  <a:pt x="111246" y="104629"/>
                </a:lnTo>
                <a:lnTo>
                  <a:pt x="105597" y="109747"/>
                </a:lnTo>
                <a:lnTo>
                  <a:pt x="99925" y="114111"/>
                </a:lnTo>
                <a:lnTo>
                  <a:pt x="94240" y="117972"/>
                </a:lnTo>
                <a:lnTo>
                  <a:pt x="88544" y="121499"/>
                </a:lnTo>
                <a:lnTo>
                  <a:pt x="83794" y="124803"/>
                </a:lnTo>
                <a:lnTo>
                  <a:pt x="79676" y="127959"/>
                </a:lnTo>
                <a:lnTo>
                  <a:pt x="75977" y="131014"/>
                </a:lnTo>
                <a:lnTo>
                  <a:pt x="69329" y="134410"/>
                </a:lnTo>
                <a:lnTo>
                  <a:pt x="63198" y="135919"/>
                </a:lnTo>
                <a:lnTo>
                  <a:pt x="57298" y="136589"/>
                </a:lnTo>
                <a:lnTo>
                  <a:pt x="51951" y="137079"/>
                </a:lnTo>
                <a:lnTo>
                  <a:pt x="56139" y="137112"/>
                </a:lnTo>
                <a:lnTo>
                  <a:pt x="57429" y="136164"/>
                </a:lnTo>
                <a:lnTo>
                  <a:pt x="58289" y="134580"/>
                </a:lnTo>
                <a:lnTo>
                  <a:pt x="58862" y="132571"/>
                </a:lnTo>
                <a:lnTo>
                  <a:pt x="61148" y="131232"/>
                </a:lnTo>
                <a:lnTo>
                  <a:pt x="64578" y="130339"/>
                </a:lnTo>
                <a:lnTo>
                  <a:pt x="68770" y="129744"/>
                </a:lnTo>
                <a:lnTo>
                  <a:pt x="75968" y="126543"/>
                </a:lnTo>
                <a:lnTo>
                  <a:pt x="79219" y="124355"/>
                </a:lnTo>
                <a:lnTo>
                  <a:pt x="83294" y="122898"/>
                </a:lnTo>
                <a:lnTo>
                  <a:pt x="87914" y="121925"/>
                </a:lnTo>
                <a:lnTo>
                  <a:pt x="92900" y="121277"/>
                </a:lnTo>
                <a:lnTo>
                  <a:pt x="98128" y="120845"/>
                </a:lnTo>
                <a:lnTo>
                  <a:pt x="103519" y="120557"/>
                </a:lnTo>
                <a:lnTo>
                  <a:pt x="109018" y="120365"/>
                </a:lnTo>
                <a:lnTo>
                  <a:pt x="130409" y="120095"/>
                </a:lnTo>
                <a:lnTo>
                  <a:pt x="150294" y="120015"/>
                </a:lnTo>
                <a:lnTo>
                  <a:pt x="156395" y="120956"/>
                </a:lnTo>
                <a:lnTo>
                  <a:pt x="162365" y="122536"/>
                </a:lnTo>
                <a:lnTo>
                  <a:pt x="168251" y="124542"/>
                </a:lnTo>
                <a:lnTo>
                  <a:pt x="174080" y="125879"/>
                </a:lnTo>
                <a:lnTo>
                  <a:pt x="179871" y="126771"/>
                </a:lnTo>
                <a:lnTo>
                  <a:pt x="185637" y="127365"/>
                </a:lnTo>
                <a:lnTo>
                  <a:pt x="190433" y="129666"/>
                </a:lnTo>
                <a:lnTo>
                  <a:pt x="194584" y="133105"/>
                </a:lnTo>
                <a:lnTo>
                  <a:pt x="198302" y="137303"/>
                </a:lnTo>
                <a:lnTo>
                  <a:pt x="202686" y="141054"/>
                </a:lnTo>
                <a:lnTo>
                  <a:pt x="207515" y="144507"/>
                </a:lnTo>
                <a:lnTo>
                  <a:pt x="212638" y="147762"/>
                </a:lnTo>
                <a:lnTo>
                  <a:pt x="217006" y="151837"/>
                </a:lnTo>
                <a:lnTo>
                  <a:pt x="220871" y="156458"/>
                </a:lnTo>
                <a:lnTo>
                  <a:pt x="226753" y="165721"/>
                </a:lnTo>
                <a:lnTo>
                  <a:pt x="229368" y="173012"/>
                </a:lnTo>
                <a:lnTo>
                  <a:pt x="230529" y="181968"/>
                </a:lnTo>
                <a:lnTo>
                  <a:pt x="230839" y="187023"/>
                </a:lnTo>
                <a:lnTo>
                  <a:pt x="231183" y="197720"/>
                </a:lnTo>
                <a:lnTo>
                  <a:pt x="231274" y="203240"/>
                </a:lnTo>
                <a:lnTo>
                  <a:pt x="229430" y="208824"/>
                </a:lnTo>
                <a:lnTo>
                  <a:pt x="226296" y="214452"/>
                </a:lnTo>
                <a:lnTo>
                  <a:pt x="222302" y="220110"/>
                </a:lnTo>
                <a:lnTo>
                  <a:pt x="218687" y="225786"/>
                </a:lnTo>
                <a:lnTo>
                  <a:pt x="215324" y="231475"/>
                </a:lnTo>
                <a:lnTo>
                  <a:pt x="212130" y="237173"/>
                </a:lnTo>
                <a:lnTo>
                  <a:pt x="208095" y="242876"/>
                </a:lnTo>
                <a:lnTo>
                  <a:pt x="203500" y="248584"/>
                </a:lnTo>
                <a:lnTo>
                  <a:pt x="198531" y="254294"/>
                </a:lnTo>
                <a:lnTo>
                  <a:pt x="193315" y="260006"/>
                </a:lnTo>
                <a:lnTo>
                  <a:pt x="182438" y="271432"/>
                </a:lnTo>
                <a:lnTo>
                  <a:pt x="176871" y="276193"/>
                </a:lnTo>
                <a:lnTo>
                  <a:pt x="171254" y="280320"/>
                </a:lnTo>
                <a:lnTo>
                  <a:pt x="165605" y="284023"/>
                </a:lnTo>
                <a:lnTo>
                  <a:pt x="158981" y="287445"/>
                </a:lnTo>
                <a:lnTo>
                  <a:pt x="151708" y="290679"/>
                </a:lnTo>
                <a:lnTo>
                  <a:pt x="144001" y="293787"/>
                </a:lnTo>
                <a:lnTo>
                  <a:pt x="136958" y="296811"/>
                </a:lnTo>
                <a:lnTo>
                  <a:pt x="124053" y="302713"/>
                </a:lnTo>
                <a:lnTo>
                  <a:pt x="116992" y="305619"/>
                </a:lnTo>
                <a:lnTo>
                  <a:pt x="109428" y="308510"/>
                </a:lnTo>
                <a:lnTo>
                  <a:pt x="101527" y="311390"/>
                </a:lnTo>
                <a:lnTo>
                  <a:pt x="94355" y="313309"/>
                </a:lnTo>
                <a:lnTo>
                  <a:pt x="87668" y="314589"/>
                </a:lnTo>
                <a:lnTo>
                  <a:pt x="81306" y="315442"/>
                </a:lnTo>
                <a:lnTo>
                  <a:pt x="75159" y="316011"/>
                </a:lnTo>
                <a:lnTo>
                  <a:pt x="69156" y="316390"/>
                </a:lnTo>
                <a:lnTo>
                  <a:pt x="58359" y="316812"/>
                </a:lnTo>
                <a:lnTo>
                  <a:pt x="50385" y="316999"/>
                </a:lnTo>
                <a:lnTo>
                  <a:pt x="45973" y="316096"/>
                </a:lnTo>
                <a:lnTo>
                  <a:pt x="41126" y="314542"/>
                </a:lnTo>
                <a:lnTo>
                  <a:pt x="35990" y="312554"/>
                </a:lnTo>
                <a:lnTo>
                  <a:pt x="31614" y="311228"/>
                </a:lnTo>
                <a:lnTo>
                  <a:pt x="27743" y="310344"/>
                </a:lnTo>
                <a:lnTo>
                  <a:pt x="19239" y="308925"/>
                </a:lnTo>
                <a:lnTo>
                  <a:pt x="15536" y="306191"/>
                </a:lnTo>
                <a:lnTo>
                  <a:pt x="10716" y="301801"/>
                </a:lnTo>
                <a:lnTo>
                  <a:pt x="1600" y="292985"/>
                </a:lnTo>
                <a:lnTo>
                  <a:pt x="2019" y="291514"/>
                </a:lnTo>
                <a:lnTo>
                  <a:pt x="8573" y="28285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311"/>
          <p:cNvSpPr/>
          <p:nvPr/>
        </p:nvSpPr>
        <p:spPr>
          <a:xfrm>
            <a:off x="7366634" y="3604160"/>
            <a:ext cx="34177" cy="30581"/>
          </a:xfrm>
          <a:custGeom>
            <a:avLst/>
            <a:gdLst/>
            <a:ahLst/>
            <a:cxnLst/>
            <a:rect l="0" t="0" r="0" b="0"/>
            <a:pathLst>
              <a:path w="34177" h="30581">
                <a:moveTo>
                  <a:pt x="0" y="30580"/>
                </a:moveTo>
                <a:lnTo>
                  <a:pt x="24413" y="6168"/>
                </a:lnTo>
                <a:lnTo>
                  <a:pt x="25800" y="5732"/>
                </a:lnTo>
                <a:lnTo>
                  <a:pt x="27678" y="5442"/>
                </a:lnTo>
                <a:lnTo>
                  <a:pt x="29882" y="5249"/>
                </a:lnTo>
                <a:lnTo>
                  <a:pt x="31352" y="4167"/>
                </a:lnTo>
                <a:lnTo>
                  <a:pt x="32332" y="2494"/>
                </a:lnTo>
                <a:lnTo>
                  <a:pt x="32984" y="426"/>
                </a:lnTo>
                <a:lnTo>
                  <a:pt x="33420" y="0"/>
                </a:lnTo>
                <a:lnTo>
                  <a:pt x="33710" y="668"/>
                </a:lnTo>
                <a:lnTo>
                  <a:pt x="34176" y="4034"/>
                </a:lnTo>
                <a:lnTo>
                  <a:pt x="33262" y="5262"/>
                </a:lnTo>
                <a:lnTo>
                  <a:pt x="31699" y="7034"/>
                </a:lnTo>
                <a:lnTo>
                  <a:pt x="26900" y="12170"/>
                </a:lnTo>
                <a:lnTo>
                  <a:pt x="26506" y="13544"/>
                </a:lnTo>
                <a:lnTo>
                  <a:pt x="26244" y="15413"/>
                </a:lnTo>
                <a:lnTo>
                  <a:pt x="26069" y="17611"/>
                </a:lnTo>
                <a:lnTo>
                  <a:pt x="24999" y="19076"/>
                </a:lnTo>
                <a:lnTo>
                  <a:pt x="23334" y="20053"/>
                </a:lnTo>
                <a:lnTo>
                  <a:pt x="17146" y="2200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312"/>
          <p:cNvSpPr/>
          <p:nvPr/>
        </p:nvSpPr>
        <p:spPr>
          <a:xfrm>
            <a:off x="7504195" y="3446283"/>
            <a:ext cx="273921" cy="359724"/>
          </a:xfrm>
          <a:custGeom>
            <a:avLst/>
            <a:gdLst/>
            <a:ahLst/>
            <a:cxnLst/>
            <a:rect l="0" t="0" r="0" b="0"/>
            <a:pathLst>
              <a:path w="273921" h="359724">
                <a:moveTo>
                  <a:pt x="33889" y="34152"/>
                </a:moveTo>
                <a:lnTo>
                  <a:pt x="33889" y="29601"/>
                </a:lnTo>
                <a:lnTo>
                  <a:pt x="34842" y="28260"/>
                </a:lnTo>
                <a:lnTo>
                  <a:pt x="36430" y="27366"/>
                </a:lnTo>
                <a:lnTo>
                  <a:pt x="41270" y="25932"/>
                </a:lnTo>
                <a:lnTo>
                  <a:pt x="46661" y="21133"/>
                </a:lnTo>
                <a:lnTo>
                  <a:pt x="50023" y="19757"/>
                </a:lnTo>
                <a:lnTo>
                  <a:pt x="54171" y="18841"/>
                </a:lnTo>
                <a:lnTo>
                  <a:pt x="58840" y="18229"/>
                </a:lnTo>
                <a:lnTo>
                  <a:pt x="66569" y="15010"/>
                </a:lnTo>
                <a:lnTo>
                  <a:pt x="74131" y="10404"/>
                </a:lnTo>
                <a:lnTo>
                  <a:pt x="83843" y="5182"/>
                </a:lnTo>
                <a:lnTo>
                  <a:pt x="89099" y="3409"/>
                </a:lnTo>
                <a:lnTo>
                  <a:pt x="94509" y="2226"/>
                </a:lnTo>
                <a:lnTo>
                  <a:pt x="100019" y="1438"/>
                </a:lnTo>
                <a:lnTo>
                  <a:pt x="105599" y="912"/>
                </a:lnTo>
                <a:lnTo>
                  <a:pt x="111223" y="562"/>
                </a:lnTo>
                <a:lnTo>
                  <a:pt x="122553" y="173"/>
                </a:lnTo>
                <a:lnTo>
                  <a:pt x="133938" y="0"/>
                </a:lnTo>
                <a:lnTo>
                  <a:pt x="139641" y="906"/>
                </a:lnTo>
                <a:lnTo>
                  <a:pt x="145348" y="2463"/>
                </a:lnTo>
                <a:lnTo>
                  <a:pt x="151057" y="4454"/>
                </a:lnTo>
                <a:lnTo>
                  <a:pt x="156769" y="5780"/>
                </a:lnTo>
                <a:lnTo>
                  <a:pt x="162481" y="6665"/>
                </a:lnTo>
                <a:lnTo>
                  <a:pt x="168195" y="7255"/>
                </a:lnTo>
                <a:lnTo>
                  <a:pt x="173909" y="8600"/>
                </a:lnTo>
                <a:lnTo>
                  <a:pt x="179624" y="10450"/>
                </a:lnTo>
                <a:lnTo>
                  <a:pt x="185338" y="12636"/>
                </a:lnTo>
                <a:lnTo>
                  <a:pt x="191053" y="15045"/>
                </a:lnTo>
                <a:lnTo>
                  <a:pt x="196768" y="17604"/>
                </a:lnTo>
                <a:lnTo>
                  <a:pt x="202483" y="20262"/>
                </a:lnTo>
                <a:lnTo>
                  <a:pt x="207245" y="22987"/>
                </a:lnTo>
                <a:lnTo>
                  <a:pt x="215077" y="28555"/>
                </a:lnTo>
                <a:lnTo>
                  <a:pt x="221732" y="36744"/>
                </a:lnTo>
                <a:lnTo>
                  <a:pt x="224840" y="41595"/>
                </a:lnTo>
                <a:lnTo>
                  <a:pt x="228295" y="52065"/>
                </a:lnTo>
                <a:lnTo>
                  <a:pt x="230782" y="63068"/>
                </a:lnTo>
                <a:lnTo>
                  <a:pt x="235062" y="74309"/>
                </a:lnTo>
                <a:lnTo>
                  <a:pt x="235632" y="80925"/>
                </a:lnTo>
                <a:lnTo>
                  <a:pt x="235060" y="88194"/>
                </a:lnTo>
                <a:lnTo>
                  <a:pt x="233725" y="95898"/>
                </a:lnTo>
                <a:lnTo>
                  <a:pt x="232836" y="102938"/>
                </a:lnTo>
                <a:lnTo>
                  <a:pt x="232243" y="109537"/>
                </a:lnTo>
                <a:lnTo>
                  <a:pt x="231848" y="115841"/>
                </a:lnTo>
                <a:lnTo>
                  <a:pt x="230632" y="122901"/>
                </a:lnTo>
                <a:lnTo>
                  <a:pt x="228868" y="130466"/>
                </a:lnTo>
                <a:lnTo>
                  <a:pt x="226740" y="138366"/>
                </a:lnTo>
                <a:lnTo>
                  <a:pt x="221836" y="154764"/>
                </a:lnTo>
                <a:lnTo>
                  <a:pt x="219195" y="163137"/>
                </a:lnTo>
                <a:lnTo>
                  <a:pt x="215529" y="170624"/>
                </a:lnTo>
                <a:lnTo>
                  <a:pt x="211180" y="177521"/>
                </a:lnTo>
                <a:lnTo>
                  <a:pt x="206376" y="184024"/>
                </a:lnTo>
                <a:lnTo>
                  <a:pt x="202221" y="191216"/>
                </a:lnTo>
                <a:lnTo>
                  <a:pt x="198498" y="198869"/>
                </a:lnTo>
                <a:lnTo>
                  <a:pt x="195063" y="206828"/>
                </a:lnTo>
                <a:lnTo>
                  <a:pt x="190869" y="214992"/>
                </a:lnTo>
                <a:lnTo>
                  <a:pt x="186168" y="223292"/>
                </a:lnTo>
                <a:lnTo>
                  <a:pt x="181128" y="231682"/>
                </a:lnTo>
                <a:lnTo>
                  <a:pt x="170449" y="248626"/>
                </a:lnTo>
                <a:lnTo>
                  <a:pt x="164934" y="257144"/>
                </a:lnTo>
                <a:lnTo>
                  <a:pt x="159352" y="264728"/>
                </a:lnTo>
                <a:lnTo>
                  <a:pt x="153727" y="271690"/>
                </a:lnTo>
                <a:lnTo>
                  <a:pt x="148071" y="278235"/>
                </a:lnTo>
                <a:lnTo>
                  <a:pt x="142396" y="284504"/>
                </a:lnTo>
                <a:lnTo>
                  <a:pt x="131009" y="296549"/>
                </a:lnTo>
                <a:lnTo>
                  <a:pt x="113889" y="314041"/>
                </a:lnTo>
                <a:lnTo>
                  <a:pt x="108177" y="318852"/>
                </a:lnTo>
                <a:lnTo>
                  <a:pt x="102465" y="323012"/>
                </a:lnTo>
                <a:lnTo>
                  <a:pt x="96751" y="326738"/>
                </a:lnTo>
                <a:lnTo>
                  <a:pt x="91038" y="331126"/>
                </a:lnTo>
                <a:lnTo>
                  <a:pt x="85323" y="335957"/>
                </a:lnTo>
                <a:lnTo>
                  <a:pt x="79609" y="341083"/>
                </a:lnTo>
                <a:lnTo>
                  <a:pt x="73894" y="345452"/>
                </a:lnTo>
                <a:lnTo>
                  <a:pt x="68180" y="349318"/>
                </a:lnTo>
                <a:lnTo>
                  <a:pt x="62464" y="352847"/>
                </a:lnTo>
                <a:lnTo>
                  <a:pt x="57702" y="355200"/>
                </a:lnTo>
                <a:lnTo>
                  <a:pt x="49871" y="357815"/>
                </a:lnTo>
                <a:lnTo>
                  <a:pt x="45496" y="358512"/>
                </a:lnTo>
                <a:lnTo>
                  <a:pt x="40675" y="358977"/>
                </a:lnTo>
                <a:lnTo>
                  <a:pt x="31190" y="359494"/>
                </a:lnTo>
                <a:lnTo>
                  <a:pt x="23800" y="359723"/>
                </a:lnTo>
                <a:lnTo>
                  <a:pt x="20496" y="358832"/>
                </a:lnTo>
                <a:lnTo>
                  <a:pt x="14284" y="355302"/>
                </a:lnTo>
                <a:lnTo>
                  <a:pt x="12247" y="353026"/>
                </a:lnTo>
                <a:lnTo>
                  <a:pt x="10888" y="350557"/>
                </a:lnTo>
                <a:lnTo>
                  <a:pt x="9983" y="347959"/>
                </a:lnTo>
                <a:lnTo>
                  <a:pt x="6437" y="342532"/>
                </a:lnTo>
                <a:lnTo>
                  <a:pt x="4158" y="339751"/>
                </a:lnTo>
                <a:lnTo>
                  <a:pt x="2639" y="335992"/>
                </a:lnTo>
                <a:lnTo>
                  <a:pt x="950" y="326735"/>
                </a:lnTo>
                <a:lnTo>
                  <a:pt x="200" y="316271"/>
                </a:lnTo>
                <a:lnTo>
                  <a:pt x="0" y="310814"/>
                </a:lnTo>
                <a:lnTo>
                  <a:pt x="2318" y="299670"/>
                </a:lnTo>
                <a:lnTo>
                  <a:pt x="6523" y="289320"/>
                </a:lnTo>
                <a:lnTo>
                  <a:pt x="11567" y="281545"/>
                </a:lnTo>
                <a:lnTo>
                  <a:pt x="19524" y="272374"/>
                </a:lnTo>
                <a:lnTo>
                  <a:pt x="24312" y="267262"/>
                </a:lnTo>
                <a:lnTo>
                  <a:pt x="29410" y="262901"/>
                </a:lnTo>
                <a:lnTo>
                  <a:pt x="34713" y="259041"/>
                </a:lnTo>
                <a:lnTo>
                  <a:pt x="40153" y="255516"/>
                </a:lnTo>
                <a:lnTo>
                  <a:pt x="45686" y="252212"/>
                </a:lnTo>
                <a:lnTo>
                  <a:pt x="51278" y="249058"/>
                </a:lnTo>
                <a:lnTo>
                  <a:pt x="62573" y="243013"/>
                </a:lnTo>
                <a:lnTo>
                  <a:pt x="73943" y="237151"/>
                </a:lnTo>
                <a:lnTo>
                  <a:pt x="80594" y="235207"/>
                </a:lnTo>
                <a:lnTo>
                  <a:pt x="87886" y="233911"/>
                </a:lnTo>
                <a:lnTo>
                  <a:pt x="95605" y="233047"/>
                </a:lnTo>
                <a:lnTo>
                  <a:pt x="101703" y="232471"/>
                </a:lnTo>
                <a:lnTo>
                  <a:pt x="106721" y="232087"/>
                </a:lnTo>
                <a:lnTo>
                  <a:pt x="111019" y="231831"/>
                </a:lnTo>
                <a:lnTo>
                  <a:pt x="123415" y="231547"/>
                </a:lnTo>
                <a:lnTo>
                  <a:pt x="130721" y="231471"/>
                </a:lnTo>
                <a:lnTo>
                  <a:pt x="137495" y="232373"/>
                </a:lnTo>
                <a:lnTo>
                  <a:pt x="143918" y="233926"/>
                </a:lnTo>
                <a:lnTo>
                  <a:pt x="150105" y="235915"/>
                </a:lnTo>
                <a:lnTo>
                  <a:pt x="156134" y="238193"/>
                </a:lnTo>
                <a:lnTo>
                  <a:pt x="162058" y="240664"/>
                </a:lnTo>
                <a:lnTo>
                  <a:pt x="167913" y="243264"/>
                </a:lnTo>
                <a:lnTo>
                  <a:pt x="172768" y="245950"/>
                </a:lnTo>
                <a:lnTo>
                  <a:pt x="185106" y="254281"/>
                </a:lnTo>
                <a:lnTo>
                  <a:pt x="189945" y="257104"/>
                </a:lnTo>
                <a:lnTo>
                  <a:pt x="195076" y="259940"/>
                </a:lnTo>
                <a:lnTo>
                  <a:pt x="200402" y="263734"/>
                </a:lnTo>
                <a:lnTo>
                  <a:pt x="205859" y="268169"/>
                </a:lnTo>
                <a:lnTo>
                  <a:pt x="216048" y="277224"/>
                </a:lnTo>
                <a:lnTo>
                  <a:pt x="223751" y="284424"/>
                </a:lnTo>
                <a:lnTo>
                  <a:pt x="233444" y="293832"/>
                </a:lnTo>
                <a:lnTo>
                  <a:pt x="235506" y="296807"/>
                </a:lnTo>
                <a:lnTo>
                  <a:pt x="239360" y="306497"/>
                </a:lnTo>
                <a:lnTo>
                  <a:pt x="243638" y="315849"/>
                </a:lnTo>
                <a:lnTo>
                  <a:pt x="248713" y="323815"/>
                </a:lnTo>
                <a:lnTo>
                  <a:pt x="251401" y="327273"/>
                </a:lnTo>
                <a:lnTo>
                  <a:pt x="254144" y="329579"/>
                </a:lnTo>
                <a:lnTo>
                  <a:pt x="256926" y="331115"/>
                </a:lnTo>
                <a:lnTo>
                  <a:pt x="259734" y="332140"/>
                </a:lnTo>
                <a:lnTo>
                  <a:pt x="261604" y="333775"/>
                </a:lnTo>
                <a:lnTo>
                  <a:pt x="262852" y="335818"/>
                </a:lnTo>
                <a:lnTo>
                  <a:pt x="264238" y="340628"/>
                </a:lnTo>
                <a:lnTo>
                  <a:pt x="264854" y="345941"/>
                </a:lnTo>
                <a:lnTo>
                  <a:pt x="265971" y="347739"/>
                </a:lnTo>
                <a:lnTo>
                  <a:pt x="267668" y="348937"/>
                </a:lnTo>
                <a:lnTo>
                  <a:pt x="273920" y="35133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313"/>
          <p:cNvSpPr/>
          <p:nvPr/>
        </p:nvSpPr>
        <p:spPr>
          <a:xfrm>
            <a:off x="7906711" y="3669033"/>
            <a:ext cx="33793" cy="25715"/>
          </a:xfrm>
          <a:custGeom>
            <a:avLst/>
            <a:gdLst/>
            <a:ahLst/>
            <a:cxnLst/>
            <a:rect l="0" t="0" r="0" b="0"/>
            <a:pathLst>
              <a:path w="33793" h="25715">
                <a:moveTo>
                  <a:pt x="8564" y="25714"/>
                </a:moveTo>
                <a:lnTo>
                  <a:pt x="0" y="25714"/>
                </a:lnTo>
                <a:lnTo>
                  <a:pt x="4544" y="21163"/>
                </a:lnTo>
                <a:lnTo>
                  <a:pt x="5885" y="18870"/>
                </a:lnTo>
                <a:lnTo>
                  <a:pt x="6778" y="16389"/>
                </a:lnTo>
                <a:lnTo>
                  <a:pt x="8211" y="10114"/>
                </a:lnTo>
                <a:lnTo>
                  <a:pt x="9281" y="8647"/>
                </a:lnTo>
                <a:lnTo>
                  <a:pt x="10947" y="6715"/>
                </a:lnTo>
                <a:lnTo>
                  <a:pt x="13010" y="4476"/>
                </a:lnTo>
                <a:lnTo>
                  <a:pt x="15338" y="2983"/>
                </a:lnTo>
                <a:lnTo>
                  <a:pt x="17842" y="1987"/>
                </a:lnTo>
                <a:lnTo>
                  <a:pt x="20465" y="1324"/>
                </a:lnTo>
                <a:lnTo>
                  <a:pt x="23165" y="881"/>
                </a:lnTo>
                <a:lnTo>
                  <a:pt x="25917" y="586"/>
                </a:lnTo>
                <a:lnTo>
                  <a:pt x="33792" y="31"/>
                </a:lnTo>
                <a:lnTo>
                  <a:pt x="26858" y="0"/>
                </a:lnTo>
                <a:lnTo>
                  <a:pt x="25522" y="951"/>
                </a:lnTo>
                <a:lnTo>
                  <a:pt x="23680" y="2538"/>
                </a:lnTo>
                <a:lnTo>
                  <a:pt x="17136" y="856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314"/>
          <p:cNvSpPr/>
          <p:nvPr/>
        </p:nvSpPr>
        <p:spPr>
          <a:xfrm>
            <a:off x="8104223" y="3437572"/>
            <a:ext cx="51083" cy="368619"/>
          </a:xfrm>
          <a:custGeom>
            <a:avLst/>
            <a:gdLst/>
            <a:ahLst/>
            <a:cxnLst/>
            <a:rect l="0" t="0" r="0" b="0"/>
            <a:pathLst>
              <a:path w="51083" h="368619">
                <a:moveTo>
                  <a:pt x="8219" y="0"/>
                </a:moveTo>
                <a:lnTo>
                  <a:pt x="0" y="0"/>
                </a:lnTo>
                <a:lnTo>
                  <a:pt x="834" y="953"/>
                </a:lnTo>
                <a:lnTo>
                  <a:pt x="4302" y="4551"/>
                </a:lnTo>
                <a:lnTo>
                  <a:pt x="5608" y="6844"/>
                </a:lnTo>
                <a:lnTo>
                  <a:pt x="7058" y="11932"/>
                </a:lnTo>
                <a:lnTo>
                  <a:pt x="7703" y="19908"/>
                </a:lnTo>
                <a:lnTo>
                  <a:pt x="7876" y="24702"/>
                </a:lnTo>
                <a:lnTo>
                  <a:pt x="8942" y="29803"/>
                </a:lnTo>
                <a:lnTo>
                  <a:pt x="10606" y="35109"/>
                </a:lnTo>
                <a:lnTo>
                  <a:pt x="12669" y="40551"/>
                </a:lnTo>
                <a:lnTo>
                  <a:pt x="14042" y="46084"/>
                </a:lnTo>
                <a:lnTo>
                  <a:pt x="15570" y="57312"/>
                </a:lnTo>
                <a:lnTo>
                  <a:pt x="16248" y="68652"/>
                </a:lnTo>
                <a:lnTo>
                  <a:pt x="16550" y="80995"/>
                </a:lnTo>
                <a:lnTo>
                  <a:pt x="16782" y="138501"/>
                </a:lnTo>
                <a:lnTo>
                  <a:pt x="17737" y="146627"/>
                </a:lnTo>
                <a:lnTo>
                  <a:pt x="19327" y="154901"/>
                </a:lnTo>
                <a:lnTo>
                  <a:pt x="21339" y="163275"/>
                </a:lnTo>
                <a:lnTo>
                  <a:pt x="22681" y="171715"/>
                </a:lnTo>
                <a:lnTo>
                  <a:pt x="23576" y="180199"/>
                </a:lnTo>
                <a:lnTo>
                  <a:pt x="24172" y="188713"/>
                </a:lnTo>
                <a:lnTo>
                  <a:pt x="24569" y="197246"/>
                </a:lnTo>
                <a:lnTo>
                  <a:pt x="25011" y="214347"/>
                </a:lnTo>
                <a:lnTo>
                  <a:pt x="26081" y="221956"/>
                </a:lnTo>
                <a:lnTo>
                  <a:pt x="27747" y="228933"/>
                </a:lnTo>
                <a:lnTo>
                  <a:pt x="29810" y="235489"/>
                </a:lnTo>
                <a:lnTo>
                  <a:pt x="32139" y="241766"/>
                </a:lnTo>
                <a:lnTo>
                  <a:pt x="34643" y="247854"/>
                </a:lnTo>
                <a:lnTo>
                  <a:pt x="37266" y="253819"/>
                </a:lnTo>
                <a:lnTo>
                  <a:pt x="39013" y="259700"/>
                </a:lnTo>
                <a:lnTo>
                  <a:pt x="40179" y="265526"/>
                </a:lnTo>
                <a:lnTo>
                  <a:pt x="40955" y="271315"/>
                </a:lnTo>
                <a:lnTo>
                  <a:pt x="42425" y="277079"/>
                </a:lnTo>
                <a:lnTo>
                  <a:pt x="44358" y="282827"/>
                </a:lnTo>
                <a:lnTo>
                  <a:pt x="46600" y="288564"/>
                </a:lnTo>
                <a:lnTo>
                  <a:pt x="48094" y="294294"/>
                </a:lnTo>
                <a:lnTo>
                  <a:pt x="49089" y="300018"/>
                </a:lnTo>
                <a:lnTo>
                  <a:pt x="50197" y="310506"/>
                </a:lnTo>
                <a:lnTo>
                  <a:pt x="50819" y="321766"/>
                </a:lnTo>
                <a:lnTo>
                  <a:pt x="51004" y="331135"/>
                </a:lnTo>
                <a:lnTo>
                  <a:pt x="51082" y="36861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315"/>
          <p:cNvSpPr/>
          <p:nvPr/>
        </p:nvSpPr>
        <p:spPr>
          <a:xfrm>
            <a:off x="6355079" y="3403285"/>
            <a:ext cx="360047" cy="445768"/>
          </a:xfrm>
          <a:custGeom>
            <a:avLst/>
            <a:gdLst/>
            <a:ahLst/>
            <a:cxnLst/>
            <a:rect l="0" t="0" r="0" b="0"/>
            <a:pathLst>
              <a:path w="360047" h="445768">
                <a:moveTo>
                  <a:pt x="360046" y="8569"/>
                </a:moveTo>
                <a:lnTo>
                  <a:pt x="360046" y="6"/>
                </a:lnTo>
                <a:lnTo>
                  <a:pt x="355495" y="0"/>
                </a:lnTo>
                <a:lnTo>
                  <a:pt x="354154" y="951"/>
                </a:lnTo>
                <a:lnTo>
                  <a:pt x="353261" y="2538"/>
                </a:lnTo>
                <a:lnTo>
                  <a:pt x="352665" y="4549"/>
                </a:lnTo>
                <a:lnTo>
                  <a:pt x="351315" y="5889"/>
                </a:lnTo>
                <a:lnTo>
                  <a:pt x="349462" y="6782"/>
                </a:lnTo>
                <a:lnTo>
                  <a:pt x="347275" y="7378"/>
                </a:lnTo>
                <a:lnTo>
                  <a:pt x="347722" y="9680"/>
                </a:lnTo>
                <a:lnTo>
                  <a:pt x="355547" y="21069"/>
                </a:lnTo>
                <a:lnTo>
                  <a:pt x="358046" y="27778"/>
                </a:lnTo>
                <a:lnTo>
                  <a:pt x="356808" y="30900"/>
                </a:lnTo>
                <a:lnTo>
                  <a:pt x="354077" y="33934"/>
                </a:lnTo>
                <a:lnTo>
                  <a:pt x="345963" y="40798"/>
                </a:lnTo>
                <a:lnTo>
                  <a:pt x="336007" y="50198"/>
                </a:lnTo>
                <a:lnTo>
                  <a:pt x="327772" y="60726"/>
                </a:lnTo>
                <a:lnTo>
                  <a:pt x="324242" y="66200"/>
                </a:lnTo>
                <a:lnTo>
                  <a:pt x="319032" y="71755"/>
                </a:lnTo>
                <a:lnTo>
                  <a:pt x="312700" y="77363"/>
                </a:lnTo>
                <a:lnTo>
                  <a:pt x="305622" y="83007"/>
                </a:lnTo>
                <a:lnTo>
                  <a:pt x="298998" y="89627"/>
                </a:lnTo>
                <a:lnTo>
                  <a:pt x="292678" y="96898"/>
                </a:lnTo>
                <a:lnTo>
                  <a:pt x="286559" y="104603"/>
                </a:lnTo>
                <a:lnTo>
                  <a:pt x="280574" y="111644"/>
                </a:lnTo>
                <a:lnTo>
                  <a:pt x="274680" y="118244"/>
                </a:lnTo>
                <a:lnTo>
                  <a:pt x="263051" y="130656"/>
                </a:lnTo>
                <a:lnTo>
                  <a:pt x="240062" y="154147"/>
                </a:lnTo>
                <a:lnTo>
                  <a:pt x="234337" y="159914"/>
                </a:lnTo>
                <a:lnTo>
                  <a:pt x="228615" y="166616"/>
                </a:lnTo>
                <a:lnTo>
                  <a:pt x="222895" y="173941"/>
                </a:lnTo>
                <a:lnTo>
                  <a:pt x="217177" y="181682"/>
                </a:lnTo>
                <a:lnTo>
                  <a:pt x="211460" y="188748"/>
                </a:lnTo>
                <a:lnTo>
                  <a:pt x="205743" y="195363"/>
                </a:lnTo>
                <a:lnTo>
                  <a:pt x="200027" y="201679"/>
                </a:lnTo>
                <a:lnTo>
                  <a:pt x="188596" y="213776"/>
                </a:lnTo>
                <a:lnTo>
                  <a:pt x="165736" y="237064"/>
                </a:lnTo>
                <a:lnTo>
                  <a:pt x="156846" y="248553"/>
                </a:lnTo>
                <a:lnTo>
                  <a:pt x="148767" y="260009"/>
                </a:lnTo>
                <a:lnTo>
                  <a:pt x="138826" y="271450"/>
                </a:lnTo>
                <a:lnTo>
                  <a:pt x="128058" y="282886"/>
                </a:lnTo>
                <a:lnTo>
                  <a:pt x="117875" y="294318"/>
                </a:lnTo>
                <a:lnTo>
                  <a:pt x="110174" y="305749"/>
                </a:lnTo>
                <a:lnTo>
                  <a:pt x="103577" y="317179"/>
                </a:lnTo>
                <a:lnTo>
                  <a:pt x="96517" y="328610"/>
                </a:lnTo>
                <a:lnTo>
                  <a:pt x="87029" y="340040"/>
                </a:lnTo>
                <a:lnTo>
                  <a:pt x="79003" y="348930"/>
                </a:lnTo>
                <a:lnTo>
                  <a:pt x="72260" y="357008"/>
                </a:lnTo>
                <a:lnTo>
                  <a:pt x="66088" y="366949"/>
                </a:lnTo>
                <a:lnTo>
                  <a:pt x="57259" y="378705"/>
                </a:lnTo>
                <a:lnTo>
                  <a:pt x="48610" y="388220"/>
                </a:lnTo>
                <a:lnTo>
                  <a:pt x="40015" y="401623"/>
                </a:lnTo>
                <a:lnTo>
                  <a:pt x="37155" y="404908"/>
                </a:lnTo>
                <a:lnTo>
                  <a:pt x="34295" y="407097"/>
                </a:lnTo>
                <a:lnTo>
                  <a:pt x="31436" y="408557"/>
                </a:lnTo>
                <a:lnTo>
                  <a:pt x="29530" y="410483"/>
                </a:lnTo>
                <a:lnTo>
                  <a:pt x="28259" y="412720"/>
                </a:lnTo>
                <a:lnTo>
                  <a:pt x="27412" y="415163"/>
                </a:lnTo>
                <a:lnTo>
                  <a:pt x="23931" y="420418"/>
                </a:lnTo>
                <a:lnTo>
                  <a:pt x="21669" y="423153"/>
                </a:lnTo>
                <a:lnTo>
                  <a:pt x="20161" y="425928"/>
                </a:lnTo>
                <a:lnTo>
                  <a:pt x="18486" y="431553"/>
                </a:lnTo>
                <a:lnTo>
                  <a:pt x="17543" y="440074"/>
                </a:lnTo>
                <a:lnTo>
                  <a:pt x="16458" y="441971"/>
                </a:lnTo>
                <a:lnTo>
                  <a:pt x="14782" y="443237"/>
                </a:lnTo>
                <a:lnTo>
                  <a:pt x="9799" y="445268"/>
                </a:lnTo>
                <a:lnTo>
                  <a:pt x="0" y="44576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316"/>
          <p:cNvSpPr/>
          <p:nvPr/>
        </p:nvSpPr>
        <p:spPr>
          <a:xfrm>
            <a:off x="6183629" y="2880360"/>
            <a:ext cx="402909" cy="317183"/>
          </a:xfrm>
          <a:custGeom>
            <a:avLst/>
            <a:gdLst/>
            <a:ahLst/>
            <a:cxnLst/>
            <a:rect l="0" t="0" r="0" b="0"/>
            <a:pathLst>
              <a:path w="402909" h="317183">
                <a:moveTo>
                  <a:pt x="402908" y="0"/>
                </a:moveTo>
                <a:lnTo>
                  <a:pt x="389889" y="0"/>
                </a:lnTo>
                <a:lnTo>
                  <a:pt x="387562" y="952"/>
                </a:lnTo>
                <a:lnTo>
                  <a:pt x="379734" y="6844"/>
                </a:lnTo>
                <a:lnTo>
                  <a:pt x="371383" y="14622"/>
                </a:lnTo>
                <a:lnTo>
                  <a:pt x="360970" y="23911"/>
                </a:lnTo>
                <a:lnTo>
                  <a:pt x="354947" y="28323"/>
                </a:lnTo>
                <a:lnTo>
                  <a:pt x="348074" y="33170"/>
                </a:lnTo>
                <a:lnTo>
                  <a:pt x="341587" y="37353"/>
                </a:lnTo>
                <a:lnTo>
                  <a:pt x="329299" y="44541"/>
                </a:lnTo>
                <a:lnTo>
                  <a:pt x="317488" y="53451"/>
                </a:lnTo>
                <a:lnTo>
                  <a:pt x="311671" y="58494"/>
                </a:lnTo>
                <a:lnTo>
                  <a:pt x="305889" y="63761"/>
                </a:lnTo>
                <a:lnTo>
                  <a:pt x="294383" y="74693"/>
                </a:lnTo>
                <a:lnTo>
                  <a:pt x="277196" y="91558"/>
                </a:lnTo>
                <a:lnTo>
                  <a:pt x="270522" y="97233"/>
                </a:lnTo>
                <a:lnTo>
                  <a:pt x="263216" y="102922"/>
                </a:lnTo>
                <a:lnTo>
                  <a:pt x="255488" y="108619"/>
                </a:lnTo>
                <a:lnTo>
                  <a:pt x="248430" y="114323"/>
                </a:lnTo>
                <a:lnTo>
                  <a:pt x="241821" y="120030"/>
                </a:lnTo>
                <a:lnTo>
                  <a:pt x="235509" y="125740"/>
                </a:lnTo>
                <a:lnTo>
                  <a:pt x="223416" y="137164"/>
                </a:lnTo>
                <a:lnTo>
                  <a:pt x="217524" y="142878"/>
                </a:lnTo>
                <a:lnTo>
                  <a:pt x="210739" y="148592"/>
                </a:lnTo>
                <a:lnTo>
                  <a:pt x="203358" y="154306"/>
                </a:lnTo>
                <a:lnTo>
                  <a:pt x="195580" y="160021"/>
                </a:lnTo>
                <a:lnTo>
                  <a:pt x="188489" y="164783"/>
                </a:lnTo>
                <a:lnTo>
                  <a:pt x="181857" y="168910"/>
                </a:lnTo>
                <a:lnTo>
                  <a:pt x="169408" y="176988"/>
                </a:lnTo>
                <a:lnTo>
                  <a:pt x="163421" y="181810"/>
                </a:lnTo>
                <a:lnTo>
                  <a:pt x="157525" y="186929"/>
                </a:lnTo>
                <a:lnTo>
                  <a:pt x="152642" y="192247"/>
                </a:lnTo>
                <a:lnTo>
                  <a:pt x="148434" y="197697"/>
                </a:lnTo>
                <a:lnTo>
                  <a:pt x="144676" y="203235"/>
                </a:lnTo>
                <a:lnTo>
                  <a:pt x="140266" y="208833"/>
                </a:lnTo>
                <a:lnTo>
                  <a:pt x="135421" y="214469"/>
                </a:lnTo>
                <a:lnTo>
                  <a:pt x="130286" y="220132"/>
                </a:lnTo>
                <a:lnTo>
                  <a:pt x="119500" y="228964"/>
                </a:lnTo>
                <a:lnTo>
                  <a:pt x="108357" y="237016"/>
                </a:lnTo>
                <a:lnTo>
                  <a:pt x="102718" y="241831"/>
                </a:lnTo>
                <a:lnTo>
                  <a:pt x="92325" y="251308"/>
                </a:lnTo>
                <a:lnTo>
                  <a:pt x="84531" y="258695"/>
                </a:lnTo>
                <a:lnTo>
                  <a:pt x="40123" y="302780"/>
                </a:lnTo>
                <a:lnTo>
                  <a:pt x="37226" y="304723"/>
                </a:lnTo>
                <a:lnTo>
                  <a:pt x="28599" y="308411"/>
                </a:lnTo>
                <a:lnTo>
                  <a:pt x="18842" y="315839"/>
                </a:lnTo>
                <a:lnTo>
                  <a:pt x="15360" y="316585"/>
                </a:lnTo>
                <a:lnTo>
                  <a:pt x="4032" y="317181"/>
                </a:lnTo>
                <a:lnTo>
                  <a:pt x="0" y="31718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317"/>
          <p:cNvSpPr/>
          <p:nvPr/>
        </p:nvSpPr>
        <p:spPr>
          <a:xfrm>
            <a:off x="6038262" y="2528887"/>
            <a:ext cx="248239" cy="111441"/>
          </a:xfrm>
          <a:custGeom>
            <a:avLst/>
            <a:gdLst/>
            <a:ahLst/>
            <a:cxnLst/>
            <a:rect l="0" t="0" r="0" b="0"/>
            <a:pathLst>
              <a:path w="248239" h="111441">
                <a:moveTo>
                  <a:pt x="51070" y="0"/>
                </a:moveTo>
                <a:lnTo>
                  <a:pt x="51070" y="28963"/>
                </a:lnTo>
                <a:lnTo>
                  <a:pt x="50118" y="31691"/>
                </a:lnTo>
                <a:lnTo>
                  <a:pt x="48530" y="34462"/>
                </a:lnTo>
                <a:lnTo>
                  <a:pt x="46520" y="37262"/>
                </a:lnTo>
                <a:lnTo>
                  <a:pt x="44226" y="40082"/>
                </a:lnTo>
                <a:lnTo>
                  <a:pt x="41745" y="42913"/>
                </a:lnTo>
                <a:lnTo>
                  <a:pt x="39138" y="45754"/>
                </a:lnTo>
                <a:lnTo>
                  <a:pt x="37401" y="48600"/>
                </a:lnTo>
                <a:lnTo>
                  <a:pt x="36242" y="51450"/>
                </a:lnTo>
                <a:lnTo>
                  <a:pt x="35469" y="54302"/>
                </a:lnTo>
                <a:lnTo>
                  <a:pt x="34003" y="56204"/>
                </a:lnTo>
                <a:lnTo>
                  <a:pt x="32072" y="57472"/>
                </a:lnTo>
                <a:lnTo>
                  <a:pt x="29832" y="58317"/>
                </a:lnTo>
                <a:lnTo>
                  <a:pt x="28339" y="59833"/>
                </a:lnTo>
                <a:lnTo>
                  <a:pt x="27343" y="61796"/>
                </a:lnTo>
                <a:lnTo>
                  <a:pt x="26680" y="64058"/>
                </a:lnTo>
                <a:lnTo>
                  <a:pt x="25285" y="66517"/>
                </a:lnTo>
                <a:lnTo>
                  <a:pt x="23402" y="69110"/>
                </a:lnTo>
                <a:lnTo>
                  <a:pt x="21195" y="71791"/>
                </a:lnTo>
                <a:lnTo>
                  <a:pt x="18771" y="74531"/>
                </a:lnTo>
                <a:lnTo>
                  <a:pt x="9787" y="84063"/>
                </a:lnTo>
                <a:lnTo>
                  <a:pt x="9260" y="85569"/>
                </a:lnTo>
                <a:lnTo>
                  <a:pt x="8909" y="87526"/>
                </a:lnTo>
                <a:lnTo>
                  <a:pt x="8675" y="89783"/>
                </a:lnTo>
                <a:lnTo>
                  <a:pt x="7567" y="91288"/>
                </a:lnTo>
                <a:lnTo>
                  <a:pt x="5876" y="92291"/>
                </a:lnTo>
                <a:lnTo>
                  <a:pt x="3796" y="92960"/>
                </a:lnTo>
                <a:lnTo>
                  <a:pt x="2409" y="94359"/>
                </a:lnTo>
                <a:lnTo>
                  <a:pt x="1484" y="96243"/>
                </a:lnTo>
                <a:lnTo>
                  <a:pt x="0" y="101561"/>
                </a:lnTo>
                <a:lnTo>
                  <a:pt x="831" y="101998"/>
                </a:lnTo>
                <a:lnTo>
                  <a:pt x="4294" y="102482"/>
                </a:lnTo>
                <a:lnTo>
                  <a:pt x="5599" y="103564"/>
                </a:lnTo>
                <a:lnTo>
                  <a:pt x="6468" y="105238"/>
                </a:lnTo>
                <a:lnTo>
                  <a:pt x="7048" y="107306"/>
                </a:lnTo>
                <a:lnTo>
                  <a:pt x="8387" y="108685"/>
                </a:lnTo>
                <a:lnTo>
                  <a:pt x="10232" y="109604"/>
                </a:lnTo>
                <a:lnTo>
                  <a:pt x="14822" y="110626"/>
                </a:lnTo>
                <a:lnTo>
                  <a:pt x="20037" y="111079"/>
                </a:lnTo>
                <a:lnTo>
                  <a:pt x="25531" y="111281"/>
                </a:lnTo>
                <a:lnTo>
                  <a:pt x="36817" y="111411"/>
                </a:lnTo>
                <a:lnTo>
                  <a:pt x="65863" y="111440"/>
                </a:lnTo>
                <a:lnTo>
                  <a:pt x="70456" y="110488"/>
                </a:lnTo>
                <a:lnTo>
                  <a:pt x="74472" y="108901"/>
                </a:lnTo>
                <a:lnTo>
                  <a:pt x="78101" y="106891"/>
                </a:lnTo>
                <a:lnTo>
                  <a:pt x="82426" y="105551"/>
                </a:lnTo>
                <a:lnTo>
                  <a:pt x="87214" y="104657"/>
                </a:lnTo>
                <a:lnTo>
                  <a:pt x="92311" y="104061"/>
                </a:lnTo>
                <a:lnTo>
                  <a:pt x="97614" y="103664"/>
                </a:lnTo>
                <a:lnTo>
                  <a:pt x="103055" y="103400"/>
                </a:lnTo>
                <a:lnTo>
                  <a:pt x="115131" y="103106"/>
                </a:lnTo>
                <a:lnTo>
                  <a:pt x="248238" y="10287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318"/>
          <p:cNvSpPr/>
          <p:nvPr/>
        </p:nvSpPr>
        <p:spPr>
          <a:xfrm>
            <a:off x="6217920" y="2520314"/>
            <a:ext cx="42863" cy="274322"/>
          </a:xfrm>
          <a:custGeom>
            <a:avLst/>
            <a:gdLst/>
            <a:ahLst/>
            <a:cxnLst/>
            <a:rect l="0" t="0" r="0" b="0"/>
            <a:pathLst>
              <a:path w="42863" h="274322">
                <a:moveTo>
                  <a:pt x="0" y="0"/>
                </a:moveTo>
                <a:lnTo>
                  <a:pt x="0" y="44564"/>
                </a:lnTo>
                <a:lnTo>
                  <a:pt x="952" y="48760"/>
                </a:lnTo>
                <a:lnTo>
                  <a:pt x="2540" y="53462"/>
                </a:lnTo>
                <a:lnTo>
                  <a:pt x="4550" y="58501"/>
                </a:lnTo>
                <a:lnTo>
                  <a:pt x="5891" y="63766"/>
                </a:lnTo>
                <a:lnTo>
                  <a:pt x="6785" y="69181"/>
                </a:lnTo>
                <a:lnTo>
                  <a:pt x="7381" y="74696"/>
                </a:lnTo>
                <a:lnTo>
                  <a:pt x="8730" y="80277"/>
                </a:lnTo>
                <a:lnTo>
                  <a:pt x="10583" y="85903"/>
                </a:lnTo>
                <a:lnTo>
                  <a:pt x="12770" y="91559"/>
                </a:lnTo>
                <a:lnTo>
                  <a:pt x="14228" y="97235"/>
                </a:lnTo>
                <a:lnTo>
                  <a:pt x="15200" y="102923"/>
                </a:lnTo>
                <a:lnTo>
                  <a:pt x="15849" y="108621"/>
                </a:lnTo>
                <a:lnTo>
                  <a:pt x="16281" y="114324"/>
                </a:lnTo>
                <a:lnTo>
                  <a:pt x="16568" y="120031"/>
                </a:lnTo>
                <a:lnTo>
                  <a:pt x="16761" y="125741"/>
                </a:lnTo>
                <a:lnTo>
                  <a:pt x="17841" y="132405"/>
                </a:lnTo>
                <a:lnTo>
                  <a:pt x="19514" y="139705"/>
                </a:lnTo>
                <a:lnTo>
                  <a:pt x="21582" y="147430"/>
                </a:lnTo>
                <a:lnTo>
                  <a:pt x="22960" y="154484"/>
                </a:lnTo>
                <a:lnTo>
                  <a:pt x="23880" y="161092"/>
                </a:lnTo>
                <a:lnTo>
                  <a:pt x="24491" y="167402"/>
                </a:lnTo>
                <a:lnTo>
                  <a:pt x="24900" y="173514"/>
                </a:lnTo>
                <a:lnTo>
                  <a:pt x="25172" y="179494"/>
                </a:lnTo>
                <a:lnTo>
                  <a:pt x="25354" y="185385"/>
                </a:lnTo>
                <a:lnTo>
                  <a:pt x="26427" y="192171"/>
                </a:lnTo>
                <a:lnTo>
                  <a:pt x="28096" y="199551"/>
                </a:lnTo>
                <a:lnTo>
                  <a:pt x="30160" y="207330"/>
                </a:lnTo>
                <a:lnTo>
                  <a:pt x="31537" y="213467"/>
                </a:lnTo>
                <a:lnTo>
                  <a:pt x="32455" y="218512"/>
                </a:lnTo>
                <a:lnTo>
                  <a:pt x="33066" y="222827"/>
                </a:lnTo>
                <a:lnTo>
                  <a:pt x="34427" y="227609"/>
                </a:lnTo>
                <a:lnTo>
                  <a:pt x="36286" y="232702"/>
                </a:lnTo>
                <a:lnTo>
                  <a:pt x="38478" y="238003"/>
                </a:lnTo>
                <a:lnTo>
                  <a:pt x="39939" y="242488"/>
                </a:lnTo>
                <a:lnTo>
                  <a:pt x="40913" y="246432"/>
                </a:lnTo>
                <a:lnTo>
                  <a:pt x="41996" y="253353"/>
                </a:lnTo>
                <a:lnTo>
                  <a:pt x="42606" y="261652"/>
                </a:lnTo>
                <a:lnTo>
                  <a:pt x="42828" y="269760"/>
                </a:lnTo>
                <a:lnTo>
                  <a:pt x="42862" y="27432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319"/>
          <p:cNvSpPr/>
          <p:nvPr/>
        </p:nvSpPr>
        <p:spPr>
          <a:xfrm>
            <a:off x="6963727" y="3386137"/>
            <a:ext cx="249960" cy="445759"/>
          </a:xfrm>
          <a:custGeom>
            <a:avLst/>
            <a:gdLst/>
            <a:ahLst/>
            <a:cxnLst/>
            <a:rect l="0" t="0" r="0" b="0"/>
            <a:pathLst>
              <a:path w="249960" h="445759">
                <a:moveTo>
                  <a:pt x="248603" y="0"/>
                </a:moveTo>
                <a:lnTo>
                  <a:pt x="248603" y="7381"/>
                </a:lnTo>
                <a:lnTo>
                  <a:pt x="241759" y="15181"/>
                </a:lnTo>
                <a:lnTo>
                  <a:pt x="236671" y="20400"/>
                </a:lnTo>
                <a:lnTo>
                  <a:pt x="237790" y="24077"/>
                </a:lnTo>
                <a:lnTo>
                  <a:pt x="241395" y="28434"/>
                </a:lnTo>
                <a:lnTo>
                  <a:pt x="246655" y="33244"/>
                </a:lnTo>
                <a:lnTo>
                  <a:pt x="249209" y="37402"/>
                </a:lnTo>
                <a:lnTo>
                  <a:pt x="249959" y="41128"/>
                </a:lnTo>
                <a:lnTo>
                  <a:pt x="249507" y="44563"/>
                </a:lnTo>
                <a:lnTo>
                  <a:pt x="243925" y="53461"/>
                </a:lnTo>
                <a:lnTo>
                  <a:pt x="239769" y="58501"/>
                </a:lnTo>
                <a:lnTo>
                  <a:pt x="232612" y="69180"/>
                </a:lnTo>
                <a:lnTo>
                  <a:pt x="225303" y="80277"/>
                </a:lnTo>
                <a:lnTo>
                  <a:pt x="220687" y="85903"/>
                </a:lnTo>
                <a:lnTo>
                  <a:pt x="215705" y="91559"/>
                </a:lnTo>
                <a:lnTo>
                  <a:pt x="211431" y="97234"/>
                </a:lnTo>
                <a:lnTo>
                  <a:pt x="204142" y="108620"/>
                </a:lnTo>
                <a:lnTo>
                  <a:pt x="190132" y="130291"/>
                </a:lnTo>
                <a:lnTo>
                  <a:pt x="185810" y="138296"/>
                </a:lnTo>
                <a:lnTo>
                  <a:pt x="181976" y="146490"/>
                </a:lnTo>
                <a:lnTo>
                  <a:pt x="178468" y="154810"/>
                </a:lnTo>
                <a:lnTo>
                  <a:pt x="174223" y="163214"/>
                </a:lnTo>
                <a:lnTo>
                  <a:pt x="169489" y="171674"/>
                </a:lnTo>
                <a:lnTo>
                  <a:pt x="164428" y="180172"/>
                </a:lnTo>
                <a:lnTo>
                  <a:pt x="160101" y="188695"/>
                </a:lnTo>
                <a:lnTo>
                  <a:pt x="156264" y="197234"/>
                </a:lnTo>
                <a:lnTo>
                  <a:pt x="152754" y="205785"/>
                </a:lnTo>
                <a:lnTo>
                  <a:pt x="148508" y="214342"/>
                </a:lnTo>
                <a:lnTo>
                  <a:pt x="143773" y="222905"/>
                </a:lnTo>
                <a:lnTo>
                  <a:pt x="138711" y="231471"/>
                </a:lnTo>
                <a:lnTo>
                  <a:pt x="128007" y="248608"/>
                </a:lnTo>
                <a:lnTo>
                  <a:pt x="94247" y="300038"/>
                </a:lnTo>
                <a:lnTo>
                  <a:pt x="88548" y="308610"/>
                </a:lnTo>
                <a:lnTo>
                  <a:pt x="83797" y="316230"/>
                </a:lnTo>
                <a:lnTo>
                  <a:pt x="79677" y="323215"/>
                </a:lnTo>
                <a:lnTo>
                  <a:pt x="75978" y="329777"/>
                </a:lnTo>
                <a:lnTo>
                  <a:pt x="71607" y="337009"/>
                </a:lnTo>
                <a:lnTo>
                  <a:pt x="61671" y="352664"/>
                </a:lnTo>
                <a:lnTo>
                  <a:pt x="57306" y="359887"/>
                </a:lnTo>
                <a:lnTo>
                  <a:pt x="49917" y="372992"/>
                </a:lnTo>
                <a:lnTo>
                  <a:pt x="43458" y="385167"/>
                </a:lnTo>
                <a:lnTo>
                  <a:pt x="37412" y="395975"/>
                </a:lnTo>
                <a:lnTo>
                  <a:pt x="31550" y="403954"/>
                </a:lnTo>
                <a:lnTo>
                  <a:pt x="25770" y="413215"/>
                </a:lnTo>
                <a:lnTo>
                  <a:pt x="22895" y="418352"/>
                </a:lnTo>
                <a:lnTo>
                  <a:pt x="20026" y="421776"/>
                </a:lnTo>
                <a:lnTo>
                  <a:pt x="17160" y="424059"/>
                </a:lnTo>
                <a:lnTo>
                  <a:pt x="14299" y="425581"/>
                </a:lnTo>
                <a:lnTo>
                  <a:pt x="12389" y="427548"/>
                </a:lnTo>
                <a:lnTo>
                  <a:pt x="11117" y="429812"/>
                </a:lnTo>
                <a:lnTo>
                  <a:pt x="10269" y="432274"/>
                </a:lnTo>
                <a:lnTo>
                  <a:pt x="6787" y="437549"/>
                </a:lnTo>
                <a:lnTo>
                  <a:pt x="10" y="445758"/>
                </a:lnTo>
                <a:lnTo>
                  <a:pt x="0" y="43719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320"/>
          <p:cNvSpPr/>
          <p:nvPr/>
        </p:nvSpPr>
        <p:spPr>
          <a:xfrm>
            <a:off x="6775132" y="2897505"/>
            <a:ext cx="334328" cy="308600"/>
          </a:xfrm>
          <a:custGeom>
            <a:avLst/>
            <a:gdLst/>
            <a:ahLst/>
            <a:cxnLst/>
            <a:rect l="0" t="0" r="0" b="0"/>
            <a:pathLst>
              <a:path w="334328" h="308600">
                <a:moveTo>
                  <a:pt x="334327" y="0"/>
                </a:moveTo>
                <a:lnTo>
                  <a:pt x="326947" y="0"/>
                </a:lnTo>
                <a:lnTo>
                  <a:pt x="326550" y="952"/>
                </a:lnTo>
                <a:lnTo>
                  <a:pt x="326108" y="4551"/>
                </a:lnTo>
                <a:lnTo>
                  <a:pt x="325038" y="6844"/>
                </a:lnTo>
                <a:lnTo>
                  <a:pt x="318981" y="14622"/>
                </a:lnTo>
                <a:lnTo>
                  <a:pt x="313854" y="20151"/>
                </a:lnTo>
                <a:lnTo>
                  <a:pt x="305861" y="25783"/>
                </a:lnTo>
                <a:lnTo>
                  <a:pt x="295958" y="32414"/>
                </a:lnTo>
                <a:lnTo>
                  <a:pt x="290651" y="36849"/>
                </a:lnTo>
                <a:lnTo>
                  <a:pt x="285207" y="41711"/>
                </a:lnTo>
                <a:lnTo>
                  <a:pt x="274079" y="52193"/>
                </a:lnTo>
                <a:lnTo>
                  <a:pt x="251412" y="74444"/>
                </a:lnTo>
                <a:lnTo>
                  <a:pt x="246665" y="80109"/>
                </a:lnTo>
                <a:lnTo>
                  <a:pt x="242548" y="85791"/>
                </a:lnTo>
                <a:lnTo>
                  <a:pt x="238852" y="91484"/>
                </a:lnTo>
                <a:lnTo>
                  <a:pt x="233530" y="97184"/>
                </a:lnTo>
                <a:lnTo>
                  <a:pt x="227124" y="102889"/>
                </a:lnTo>
                <a:lnTo>
                  <a:pt x="219996" y="108598"/>
                </a:lnTo>
                <a:lnTo>
                  <a:pt x="213339" y="114308"/>
                </a:lnTo>
                <a:lnTo>
                  <a:pt x="206996" y="120021"/>
                </a:lnTo>
                <a:lnTo>
                  <a:pt x="200862" y="125733"/>
                </a:lnTo>
                <a:lnTo>
                  <a:pt x="195821" y="131447"/>
                </a:lnTo>
                <a:lnTo>
                  <a:pt x="191507" y="137161"/>
                </a:lnTo>
                <a:lnTo>
                  <a:pt x="187680" y="142876"/>
                </a:lnTo>
                <a:lnTo>
                  <a:pt x="182269" y="148590"/>
                </a:lnTo>
                <a:lnTo>
                  <a:pt x="175805" y="154305"/>
                </a:lnTo>
                <a:lnTo>
                  <a:pt x="168638" y="160020"/>
                </a:lnTo>
                <a:lnTo>
                  <a:pt x="161956" y="165735"/>
                </a:lnTo>
                <a:lnTo>
                  <a:pt x="155596" y="171450"/>
                </a:lnTo>
                <a:lnTo>
                  <a:pt x="149450" y="177165"/>
                </a:lnTo>
                <a:lnTo>
                  <a:pt x="144401" y="182880"/>
                </a:lnTo>
                <a:lnTo>
                  <a:pt x="140082" y="188595"/>
                </a:lnTo>
                <a:lnTo>
                  <a:pt x="136251" y="194309"/>
                </a:lnTo>
                <a:lnTo>
                  <a:pt x="131792" y="200025"/>
                </a:lnTo>
                <a:lnTo>
                  <a:pt x="126914" y="205740"/>
                </a:lnTo>
                <a:lnTo>
                  <a:pt x="121757" y="211455"/>
                </a:lnTo>
                <a:lnTo>
                  <a:pt x="110946" y="222884"/>
                </a:lnTo>
                <a:lnTo>
                  <a:pt x="105396" y="228599"/>
                </a:lnTo>
                <a:lnTo>
                  <a:pt x="99792" y="233362"/>
                </a:lnTo>
                <a:lnTo>
                  <a:pt x="94151" y="237490"/>
                </a:lnTo>
                <a:lnTo>
                  <a:pt x="88484" y="241194"/>
                </a:lnTo>
                <a:lnTo>
                  <a:pt x="79649" y="250389"/>
                </a:lnTo>
                <a:lnTo>
                  <a:pt x="75959" y="255509"/>
                </a:lnTo>
                <a:lnTo>
                  <a:pt x="66779" y="263737"/>
                </a:lnTo>
                <a:lnTo>
                  <a:pt x="61665" y="267264"/>
                </a:lnTo>
                <a:lnTo>
                  <a:pt x="53441" y="276264"/>
                </a:lnTo>
                <a:lnTo>
                  <a:pt x="46612" y="285661"/>
                </a:lnTo>
                <a:lnTo>
                  <a:pt x="40401" y="293013"/>
                </a:lnTo>
                <a:lnTo>
                  <a:pt x="37411" y="295354"/>
                </a:lnTo>
                <a:lnTo>
                  <a:pt x="28653" y="299602"/>
                </a:lnTo>
                <a:lnTo>
                  <a:pt x="18849" y="307235"/>
                </a:lnTo>
                <a:lnTo>
                  <a:pt x="15362" y="307999"/>
                </a:lnTo>
                <a:lnTo>
                  <a:pt x="6209" y="308594"/>
                </a:lnTo>
                <a:lnTo>
                  <a:pt x="4140" y="308599"/>
                </a:lnTo>
                <a:lnTo>
                  <a:pt x="2760" y="307650"/>
                </a:lnTo>
                <a:lnTo>
                  <a:pt x="1840" y="306065"/>
                </a:lnTo>
                <a:lnTo>
                  <a:pt x="0" y="30003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321"/>
          <p:cNvSpPr/>
          <p:nvPr/>
        </p:nvSpPr>
        <p:spPr>
          <a:xfrm>
            <a:off x="6809422" y="2691764"/>
            <a:ext cx="205741" cy="188586"/>
          </a:xfrm>
          <a:custGeom>
            <a:avLst/>
            <a:gdLst/>
            <a:ahLst/>
            <a:cxnLst/>
            <a:rect l="0" t="0" r="0" b="0"/>
            <a:pathLst>
              <a:path w="205741" h="188586">
                <a:moveTo>
                  <a:pt x="205740" y="0"/>
                </a:moveTo>
                <a:lnTo>
                  <a:pt x="185340" y="0"/>
                </a:lnTo>
                <a:lnTo>
                  <a:pt x="181663" y="953"/>
                </a:lnTo>
                <a:lnTo>
                  <a:pt x="177306" y="2541"/>
                </a:lnTo>
                <a:lnTo>
                  <a:pt x="172497" y="4552"/>
                </a:lnTo>
                <a:lnTo>
                  <a:pt x="167386" y="5892"/>
                </a:lnTo>
                <a:lnTo>
                  <a:pt x="162073" y="6786"/>
                </a:lnTo>
                <a:lnTo>
                  <a:pt x="156626" y="7381"/>
                </a:lnTo>
                <a:lnTo>
                  <a:pt x="151090" y="8731"/>
                </a:lnTo>
                <a:lnTo>
                  <a:pt x="145494" y="10584"/>
                </a:lnTo>
                <a:lnTo>
                  <a:pt x="139859" y="12771"/>
                </a:lnTo>
                <a:lnTo>
                  <a:pt x="134197" y="14229"/>
                </a:lnTo>
                <a:lnTo>
                  <a:pt x="128517" y="15201"/>
                </a:lnTo>
                <a:lnTo>
                  <a:pt x="122825" y="15849"/>
                </a:lnTo>
                <a:lnTo>
                  <a:pt x="117126" y="16281"/>
                </a:lnTo>
                <a:lnTo>
                  <a:pt x="111422" y="16569"/>
                </a:lnTo>
                <a:lnTo>
                  <a:pt x="96831" y="16975"/>
                </a:lnTo>
                <a:lnTo>
                  <a:pt x="74443" y="17136"/>
                </a:lnTo>
                <a:lnTo>
                  <a:pt x="51467" y="17146"/>
                </a:lnTo>
                <a:lnTo>
                  <a:pt x="51438" y="24526"/>
                </a:lnTo>
                <a:lnTo>
                  <a:pt x="55986" y="29916"/>
                </a:lnTo>
                <a:lnTo>
                  <a:pt x="57327" y="32327"/>
                </a:lnTo>
                <a:lnTo>
                  <a:pt x="58816" y="37545"/>
                </a:lnTo>
                <a:lnTo>
                  <a:pt x="59478" y="43040"/>
                </a:lnTo>
                <a:lnTo>
                  <a:pt x="59773" y="48656"/>
                </a:lnTo>
                <a:lnTo>
                  <a:pt x="59903" y="54328"/>
                </a:lnTo>
                <a:lnTo>
                  <a:pt x="59977" y="62876"/>
                </a:lnTo>
                <a:lnTo>
                  <a:pt x="59034" y="65730"/>
                </a:lnTo>
                <a:lnTo>
                  <a:pt x="55448" y="71441"/>
                </a:lnTo>
                <a:lnTo>
                  <a:pt x="52624" y="75461"/>
                </a:lnTo>
                <a:lnTo>
                  <a:pt x="51963" y="78941"/>
                </a:lnTo>
                <a:lnTo>
                  <a:pt x="51539" y="84385"/>
                </a:lnTo>
                <a:lnTo>
                  <a:pt x="54021" y="87670"/>
                </a:lnTo>
                <a:lnTo>
                  <a:pt x="59999" y="94288"/>
                </a:lnTo>
                <a:lnTo>
                  <a:pt x="60004" y="94294"/>
                </a:lnTo>
                <a:lnTo>
                  <a:pt x="60005" y="94295"/>
                </a:lnTo>
                <a:lnTo>
                  <a:pt x="60007" y="94297"/>
                </a:lnTo>
                <a:lnTo>
                  <a:pt x="75608" y="94298"/>
                </a:lnTo>
                <a:lnTo>
                  <a:pt x="79007" y="91758"/>
                </a:lnTo>
                <a:lnTo>
                  <a:pt x="81246" y="89747"/>
                </a:lnTo>
                <a:lnTo>
                  <a:pt x="84644" y="88406"/>
                </a:lnTo>
                <a:lnTo>
                  <a:pt x="88814" y="87513"/>
                </a:lnTo>
                <a:lnTo>
                  <a:pt x="93500" y="86917"/>
                </a:lnTo>
                <a:lnTo>
                  <a:pt x="97575" y="86520"/>
                </a:lnTo>
                <a:lnTo>
                  <a:pt x="101246" y="86255"/>
                </a:lnTo>
                <a:lnTo>
                  <a:pt x="104645" y="86079"/>
                </a:lnTo>
                <a:lnTo>
                  <a:pt x="110961" y="85882"/>
                </a:lnTo>
                <a:lnTo>
                  <a:pt x="122413" y="85772"/>
                </a:lnTo>
                <a:lnTo>
                  <a:pt x="138798" y="85735"/>
                </a:lnTo>
                <a:lnTo>
                  <a:pt x="142062" y="86684"/>
                </a:lnTo>
                <a:lnTo>
                  <a:pt x="148228" y="90279"/>
                </a:lnTo>
                <a:lnTo>
                  <a:pt x="154145" y="92512"/>
                </a:lnTo>
                <a:lnTo>
                  <a:pt x="157055" y="93107"/>
                </a:lnTo>
                <a:lnTo>
                  <a:pt x="162830" y="96309"/>
                </a:lnTo>
                <a:lnTo>
                  <a:pt x="165704" y="98496"/>
                </a:lnTo>
                <a:lnTo>
                  <a:pt x="167619" y="100907"/>
                </a:lnTo>
                <a:lnTo>
                  <a:pt x="168897" y="103466"/>
                </a:lnTo>
                <a:lnTo>
                  <a:pt x="169748" y="106125"/>
                </a:lnTo>
                <a:lnTo>
                  <a:pt x="173233" y="111620"/>
                </a:lnTo>
                <a:lnTo>
                  <a:pt x="175496" y="114418"/>
                </a:lnTo>
                <a:lnTo>
                  <a:pt x="177005" y="117237"/>
                </a:lnTo>
                <a:lnTo>
                  <a:pt x="178681" y="122908"/>
                </a:lnTo>
                <a:lnTo>
                  <a:pt x="178176" y="125754"/>
                </a:lnTo>
                <a:lnTo>
                  <a:pt x="175075" y="131456"/>
                </a:lnTo>
                <a:lnTo>
                  <a:pt x="173061" y="137165"/>
                </a:lnTo>
                <a:lnTo>
                  <a:pt x="172524" y="140021"/>
                </a:lnTo>
                <a:lnTo>
                  <a:pt x="169387" y="145734"/>
                </a:lnTo>
                <a:lnTo>
                  <a:pt x="164818" y="151449"/>
                </a:lnTo>
                <a:lnTo>
                  <a:pt x="159613" y="157163"/>
                </a:lnTo>
                <a:lnTo>
                  <a:pt x="156891" y="159068"/>
                </a:lnTo>
                <a:lnTo>
                  <a:pt x="151327" y="161185"/>
                </a:lnTo>
                <a:lnTo>
                  <a:pt x="145679" y="164666"/>
                </a:lnTo>
                <a:lnTo>
                  <a:pt x="142839" y="166927"/>
                </a:lnTo>
                <a:lnTo>
                  <a:pt x="139041" y="169387"/>
                </a:lnTo>
                <a:lnTo>
                  <a:pt x="134604" y="171980"/>
                </a:lnTo>
                <a:lnTo>
                  <a:pt x="129742" y="174661"/>
                </a:lnTo>
                <a:lnTo>
                  <a:pt x="124595" y="176448"/>
                </a:lnTo>
                <a:lnTo>
                  <a:pt x="119258" y="177640"/>
                </a:lnTo>
                <a:lnTo>
                  <a:pt x="113795" y="178434"/>
                </a:lnTo>
                <a:lnTo>
                  <a:pt x="108249" y="179916"/>
                </a:lnTo>
                <a:lnTo>
                  <a:pt x="102646" y="181857"/>
                </a:lnTo>
                <a:lnTo>
                  <a:pt x="97006" y="184103"/>
                </a:lnTo>
                <a:lnTo>
                  <a:pt x="92293" y="185601"/>
                </a:lnTo>
                <a:lnTo>
                  <a:pt x="88199" y="186599"/>
                </a:lnTo>
                <a:lnTo>
                  <a:pt x="84516" y="187264"/>
                </a:lnTo>
                <a:lnTo>
                  <a:pt x="81109" y="187708"/>
                </a:lnTo>
                <a:lnTo>
                  <a:pt x="74784" y="188201"/>
                </a:lnTo>
                <a:lnTo>
                  <a:pt x="66257" y="188420"/>
                </a:lnTo>
                <a:lnTo>
                  <a:pt x="35820" y="188585"/>
                </a:lnTo>
                <a:lnTo>
                  <a:pt x="32452" y="187636"/>
                </a:lnTo>
                <a:lnTo>
                  <a:pt x="30208" y="186051"/>
                </a:lnTo>
                <a:lnTo>
                  <a:pt x="28710" y="184042"/>
                </a:lnTo>
                <a:lnTo>
                  <a:pt x="26761" y="182702"/>
                </a:lnTo>
                <a:lnTo>
                  <a:pt x="22054" y="181214"/>
                </a:lnTo>
                <a:lnTo>
                  <a:pt x="16786" y="178012"/>
                </a:lnTo>
                <a:lnTo>
                  <a:pt x="10195" y="172747"/>
                </a:lnTo>
                <a:lnTo>
                  <a:pt x="6754" y="172027"/>
                </a:lnTo>
                <a:lnTo>
                  <a:pt x="0" y="17145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322"/>
          <p:cNvSpPr/>
          <p:nvPr/>
        </p:nvSpPr>
        <p:spPr>
          <a:xfrm>
            <a:off x="7503794" y="3394710"/>
            <a:ext cx="257176" cy="385759"/>
          </a:xfrm>
          <a:custGeom>
            <a:avLst/>
            <a:gdLst/>
            <a:ahLst/>
            <a:cxnLst/>
            <a:rect l="0" t="0" r="0" b="0"/>
            <a:pathLst>
              <a:path w="257176" h="385759">
                <a:moveTo>
                  <a:pt x="257175" y="0"/>
                </a:moveTo>
                <a:lnTo>
                  <a:pt x="244405" y="12770"/>
                </a:lnTo>
                <a:lnTo>
                  <a:pt x="242947" y="15181"/>
                </a:lnTo>
                <a:lnTo>
                  <a:pt x="241327" y="20399"/>
                </a:lnTo>
                <a:lnTo>
                  <a:pt x="240606" y="28434"/>
                </a:lnTo>
                <a:lnTo>
                  <a:pt x="240414" y="33243"/>
                </a:lnTo>
                <a:lnTo>
                  <a:pt x="239334" y="37402"/>
                </a:lnTo>
                <a:lnTo>
                  <a:pt x="235594" y="44563"/>
                </a:lnTo>
                <a:lnTo>
                  <a:pt x="228216" y="53460"/>
                </a:lnTo>
                <a:lnTo>
                  <a:pt x="223582" y="58500"/>
                </a:lnTo>
                <a:lnTo>
                  <a:pt x="218588" y="64717"/>
                </a:lnTo>
                <a:lnTo>
                  <a:pt x="213353" y="71720"/>
                </a:lnTo>
                <a:lnTo>
                  <a:pt x="207957" y="79246"/>
                </a:lnTo>
                <a:lnTo>
                  <a:pt x="203409" y="86168"/>
                </a:lnTo>
                <a:lnTo>
                  <a:pt x="199424" y="92687"/>
                </a:lnTo>
                <a:lnTo>
                  <a:pt x="195815" y="98939"/>
                </a:lnTo>
                <a:lnTo>
                  <a:pt x="191503" y="105964"/>
                </a:lnTo>
                <a:lnTo>
                  <a:pt x="176334" y="129504"/>
                </a:lnTo>
                <a:lnTo>
                  <a:pt x="165366" y="146140"/>
                </a:lnTo>
                <a:lnTo>
                  <a:pt x="160727" y="154576"/>
                </a:lnTo>
                <a:lnTo>
                  <a:pt x="156681" y="163058"/>
                </a:lnTo>
                <a:lnTo>
                  <a:pt x="153032" y="171570"/>
                </a:lnTo>
                <a:lnTo>
                  <a:pt x="148694" y="180103"/>
                </a:lnTo>
                <a:lnTo>
                  <a:pt x="143897" y="188648"/>
                </a:lnTo>
                <a:lnTo>
                  <a:pt x="138794" y="197203"/>
                </a:lnTo>
                <a:lnTo>
                  <a:pt x="128044" y="214328"/>
                </a:lnTo>
                <a:lnTo>
                  <a:pt x="105621" y="248605"/>
                </a:lnTo>
                <a:lnTo>
                  <a:pt x="100894" y="257177"/>
                </a:lnTo>
                <a:lnTo>
                  <a:pt x="96790" y="265749"/>
                </a:lnTo>
                <a:lnTo>
                  <a:pt x="93102" y="274321"/>
                </a:lnTo>
                <a:lnTo>
                  <a:pt x="88738" y="281940"/>
                </a:lnTo>
                <a:lnTo>
                  <a:pt x="83924" y="288925"/>
                </a:lnTo>
                <a:lnTo>
                  <a:pt x="78809" y="295487"/>
                </a:lnTo>
                <a:lnTo>
                  <a:pt x="74448" y="301766"/>
                </a:lnTo>
                <a:lnTo>
                  <a:pt x="70587" y="307857"/>
                </a:lnTo>
                <a:lnTo>
                  <a:pt x="62805" y="319705"/>
                </a:lnTo>
                <a:lnTo>
                  <a:pt x="58063" y="325532"/>
                </a:lnTo>
                <a:lnTo>
                  <a:pt x="48666" y="336133"/>
                </a:lnTo>
                <a:lnTo>
                  <a:pt x="41315" y="344020"/>
                </a:lnTo>
                <a:lnTo>
                  <a:pt x="34872" y="353240"/>
                </a:lnTo>
                <a:lnTo>
                  <a:pt x="29788" y="362735"/>
                </a:lnTo>
                <a:lnTo>
                  <a:pt x="25971" y="373436"/>
                </a:lnTo>
                <a:lnTo>
                  <a:pt x="18496" y="383951"/>
                </a:lnTo>
                <a:lnTo>
                  <a:pt x="17094" y="384555"/>
                </a:lnTo>
                <a:lnTo>
                  <a:pt x="9155" y="385691"/>
                </a:lnTo>
                <a:lnTo>
                  <a:pt x="4057" y="385758"/>
                </a:lnTo>
                <a:lnTo>
                  <a:pt x="2705" y="384807"/>
                </a:lnTo>
                <a:lnTo>
                  <a:pt x="1803" y="383220"/>
                </a:lnTo>
                <a:lnTo>
                  <a:pt x="802" y="378917"/>
                </a:lnTo>
                <a:lnTo>
                  <a:pt x="0" y="36861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323"/>
          <p:cNvSpPr/>
          <p:nvPr/>
        </p:nvSpPr>
        <p:spPr>
          <a:xfrm>
            <a:off x="7349490" y="2906077"/>
            <a:ext cx="317183" cy="325721"/>
          </a:xfrm>
          <a:custGeom>
            <a:avLst/>
            <a:gdLst/>
            <a:ahLst/>
            <a:cxnLst/>
            <a:rect l="0" t="0" r="0" b="0"/>
            <a:pathLst>
              <a:path w="317183" h="325721">
                <a:moveTo>
                  <a:pt x="317182" y="0"/>
                </a:moveTo>
                <a:lnTo>
                  <a:pt x="312631" y="4551"/>
                </a:lnTo>
                <a:lnTo>
                  <a:pt x="311291" y="6844"/>
                </a:lnTo>
                <a:lnTo>
                  <a:pt x="309802" y="11932"/>
                </a:lnTo>
                <a:lnTo>
                  <a:pt x="307499" y="14622"/>
                </a:lnTo>
                <a:lnTo>
                  <a:pt x="299861" y="20151"/>
                </a:lnTo>
                <a:lnTo>
                  <a:pt x="292656" y="25784"/>
                </a:lnTo>
                <a:lnTo>
                  <a:pt x="285326" y="32415"/>
                </a:lnTo>
                <a:lnTo>
                  <a:pt x="275719" y="41711"/>
                </a:lnTo>
                <a:lnTo>
                  <a:pt x="270490" y="47810"/>
                </a:lnTo>
                <a:lnTo>
                  <a:pt x="265099" y="54733"/>
                </a:lnTo>
                <a:lnTo>
                  <a:pt x="259599" y="62206"/>
                </a:lnTo>
                <a:lnTo>
                  <a:pt x="254029" y="69094"/>
                </a:lnTo>
                <a:lnTo>
                  <a:pt x="248410" y="75590"/>
                </a:lnTo>
                <a:lnTo>
                  <a:pt x="242759" y="81826"/>
                </a:lnTo>
                <a:lnTo>
                  <a:pt x="228860" y="96375"/>
                </a:lnTo>
                <a:lnTo>
                  <a:pt x="183230" y="142495"/>
                </a:lnTo>
                <a:lnTo>
                  <a:pt x="177397" y="149289"/>
                </a:lnTo>
                <a:lnTo>
                  <a:pt x="171605" y="156676"/>
                </a:lnTo>
                <a:lnTo>
                  <a:pt x="165838" y="164458"/>
                </a:lnTo>
                <a:lnTo>
                  <a:pt x="160089" y="171551"/>
                </a:lnTo>
                <a:lnTo>
                  <a:pt x="154351" y="178185"/>
                </a:lnTo>
                <a:lnTo>
                  <a:pt x="148621" y="184513"/>
                </a:lnTo>
                <a:lnTo>
                  <a:pt x="141943" y="190636"/>
                </a:lnTo>
                <a:lnTo>
                  <a:pt x="134633" y="196623"/>
                </a:lnTo>
                <a:lnTo>
                  <a:pt x="126903" y="202520"/>
                </a:lnTo>
                <a:lnTo>
                  <a:pt x="119844" y="208356"/>
                </a:lnTo>
                <a:lnTo>
                  <a:pt x="113234" y="214151"/>
                </a:lnTo>
                <a:lnTo>
                  <a:pt x="106921" y="219920"/>
                </a:lnTo>
                <a:lnTo>
                  <a:pt x="100808" y="226623"/>
                </a:lnTo>
                <a:lnTo>
                  <a:pt x="94828" y="233950"/>
                </a:lnTo>
                <a:lnTo>
                  <a:pt x="88936" y="241692"/>
                </a:lnTo>
                <a:lnTo>
                  <a:pt x="83103" y="248758"/>
                </a:lnTo>
                <a:lnTo>
                  <a:pt x="77310" y="255374"/>
                </a:lnTo>
                <a:lnTo>
                  <a:pt x="66744" y="266852"/>
                </a:lnTo>
                <a:lnTo>
                  <a:pt x="58874" y="275129"/>
                </a:lnTo>
                <a:lnTo>
                  <a:pt x="23258" y="311061"/>
                </a:lnTo>
                <a:lnTo>
                  <a:pt x="20267" y="313102"/>
                </a:lnTo>
                <a:lnTo>
                  <a:pt x="14405" y="315369"/>
                </a:lnTo>
                <a:lnTo>
                  <a:pt x="12461" y="316926"/>
                </a:lnTo>
                <a:lnTo>
                  <a:pt x="11165" y="318917"/>
                </a:lnTo>
                <a:lnTo>
                  <a:pt x="8586" y="325720"/>
                </a:lnTo>
                <a:lnTo>
                  <a:pt x="0" y="31718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SMARTPenAnnotation324"/>
          <p:cNvSpPr/>
          <p:nvPr/>
        </p:nvSpPr>
        <p:spPr>
          <a:xfrm>
            <a:off x="7358062" y="2683545"/>
            <a:ext cx="231446" cy="162526"/>
          </a:xfrm>
          <a:custGeom>
            <a:avLst/>
            <a:gdLst/>
            <a:ahLst/>
            <a:cxnLst/>
            <a:rect l="0" t="0" r="0" b="0"/>
            <a:pathLst>
              <a:path w="231446" h="162526">
                <a:moveTo>
                  <a:pt x="0" y="8219"/>
                </a:moveTo>
                <a:lnTo>
                  <a:pt x="0" y="0"/>
                </a:lnTo>
                <a:lnTo>
                  <a:pt x="4551" y="4302"/>
                </a:lnTo>
                <a:lnTo>
                  <a:pt x="7381" y="7059"/>
                </a:lnTo>
                <a:lnTo>
                  <a:pt x="10583" y="7704"/>
                </a:lnTo>
                <a:lnTo>
                  <a:pt x="12771" y="7876"/>
                </a:lnTo>
                <a:lnTo>
                  <a:pt x="15181" y="8943"/>
                </a:lnTo>
                <a:lnTo>
                  <a:pt x="20400" y="12669"/>
                </a:lnTo>
                <a:lnTo>
                  <a:pt x="23125" y="14043"/>
                </a:lnTo>
                <a:lnTo>
                  <a:pt x="28693" y="15570"/>
                </a:lnTo>
                <a:lnTo>
                  <a:pt x="32463" y="15978"/>
                </a:lnTo>
                <a:lnTo>
                  <a:pt x="36882" y="16249"/>
                </a:lnTo>
                <a:lnTo>
                  <a:pt x="45920" y="16551"/>
                </a:lnTo>
                <a:lnTo>
                  <a:pt x="57315" y="16721"/>
                </a:lnTo>
                <a:lnTo>
                  <a:pt x="212470" y="16792"/>
                </a:lnTo>
                <a:lnTo>
                  <a:pt x="216034" y="19332"/>
                </a:lnTo>
                <a:lnTo>
                  <a:pt x="218317" y="21343"/>
                </a:lnTo>
                <a:lnTo>
                  <a:pt x="220793" y="22684"/>
                </a:lnTo>
                <a:lnTo>
                  <a:pt x="227874" y="24570"/>
                </a:lnTo>
                <a:lnTo>
                  <a:pt x="229865" y="25012"/>
                </a:lnTo>
                <a:lnTo>
                  <a:pt x="230396" y="26082"/>
                </a:lnTo>
                <a:lnTo>
                  <a:pt x="230986" y="29811"/>
                </a:lnTo>
                <a:lnTo>
                  <a:pt x="231364" y="34075"/>
                </a:lnTo>
                <a:lnTo>
                  <a:pt x="231439" y="43101"/>
                </a:lnTo>
                <a:lnTo>
                  <a:pt x="231445" y="45761"/>
                </a:lnTo>
                <a:lnTo>
                  <a:pt x="230497" y="48487"/>
                </a:lnTo>
                <a:lnTo>
                  <a:pt x="228912" y="51257"/>
                </a:lnTo>
                <a:lnTo>
                  <a:pt x="226903" y="54057"/>
                </a:lnTo>
                <a:lnTo>
                  <a:pt x="225564" y="56875"/>
                </a:lnTo>
                <a:lnTo>
                  <a:pt x="224671" y="59707"/>
                </a:lnTo>
                <a:lnTo>
                  <a:pt x="224076" y="62547"/>
                </a:lnTo>
                <a:lnTo>
                  <a:pt x="223679" y="65393"/>
                </a:lnTo>
                <a:lnTo>
                  <a:pt x="223414" y="68243"/>
                </a:lnTo>
                <a:lnTo>
                  <a:pt x="223238" y="71095"/>
                </a:lnTo>
                <a:lnTo>
                  <a:pt x="222168" y="73949"/>
                </a:lnTo>
                <a:lnTo>
                  <a:pt x="220502" y="76804"/>
                </a:lnTo>
                <a:lnTo>
                  <a:pt x="218439" y="79660"/>
                </a:lnTo>
                <a:lnTo>
                  <a:pt x="217063" y="82516"/>
                </a:lnTo>
                <a:lnTo>
                  <a:pt x="216146" y="85373"/>
                </a:lnTo>
                <a:lnTo>
                  <a:pt x="215536" y="88230"/>
                </a:lnTo>
                <a:lnTo>
                  <a:pt x="214175" y="91088"/>
                </a:lnTo>
                <a:lnTo>
                  <a:pt x="212316" y="93945"/>
                </a:lnTo>
                <a:lnTo>
                  <a:pt x="210124" y="96802"/>
                </a:lnTo>
                <a:lnTo>
                  <a:pt x="207711" y="99660"/>
                </a:lnTo>
                <a:lnTo>
                  <a:pt x="205149" y="102517"/>
                </a:lnTo>
                <a:lnTo>
                  <a:pt x="202488" y="105375"/>
                </a:lnTo>
                <a:lnTo>
                  <a:pt x="200714" y="108232"/>
                </a:lnTo>
                <a:lnTo>
                  <a:pt x="199533" y="111090"/>
                </a:lnTo>
                <a:lnTo>
                  <a:pt x="198744" y="113947"/>
                </a:lnTo>
                <a:lnTo>
                  <a:pt x="197266" y="116805"/>
                </a:lnTo>
                <a:lnTo>
                  <a:pt x="195328" y="119662"/>
                </a:lnTo>
                <a:lnTo>
                  <a:pt x="193084" y="122520"/>
                </a:lnTo>
                <a:lnTo>
                  <a:pt x="190635" y="125377"/>
                </a:lnTo>
                <a:lnTo>
                  <a:pt x="188051" y="128235"/>
                </a:lnTo>
                <a:lnTo>
                  <a:pt x="185374" y="131092"/>
                </a:lnTo>
                <a:lnTo>
                  <a:pt x="183590" y="133949"/>
                </a:lnTo>
                <a:lnTo>
                  <a:pt x="182401" y="136807"/>
                </a:lnTo>
                <a:lnTo>
                  <a:pt x="181608" y="139665"/>
                </a:lnTo>
                <a:lnTo>
                  <a:pt x="180127" y="142522"/>
                </a:lnTo>
                <a:lnTo>
                  <a:pt x="178188" y="145380"/>
                </a:lnTo>
                <a:lnTo>
                  <a:pt x="171503" y="153886"/>
                </a:lnTo>
                <a:lnTo>
                  <a:pt x="171485" y="153908"/>
                </a:lnTo>
                <a:lnTo>
                  <a:pt x="171450" y="16252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SMARTPenAnnotation325"/>
          <p:cNvSpPr/>
          <p:nvPr/>
        </p:nvSpPr>
        <p:spPr>
          <a:xfrm>
            <a:off x="5300675" y="4149090"/>
            <a:ext cx="282880" cy="231458"/>
          </a:xfrm>
          <a:custGeom>
            <a:avLst/>
            <a:gdLst/>
            <a:ahLst/>
            <a:cxnLst/>
            <a:rect l="0" t="0" r="0" b="0"/>
            <a:pathLst>
              <a:path w="282880" h="231458">
                <a:moveTo>
                  <a:pt x="94284" y="0"/>
                </a:moveTo>
                <a:lnTo>
                  <a:pt x="94284" y="20150"/>
                </a:lnTo>
                <a:lnTo>
                  <a:pt x="93332" y="22959"/>
                </a:lnTo>
                <a:lnTo>
                  <a:pt x="89734" y="28618"/>
                </a:lnTo>
                <a:lnTo>
                  <a:pt x="88393" y="32414"/>
                </a:lnTo>
                <a:lnTo>
                  <a:pt x="87499" y="36849"/>
                </a:lnTo>
                <a:lnTo>
                  <a:pt x="86903" y="41711"/>
                </a:lnTo>
                <a:lnTo>
                  <a:pt x="85554" y="46857"/>
                </a:lnTo>
                <a:lnTo>
                  <a:pt x="83702" y="52193"/>
                </a:lnTo>
                <a:lnTo>
                  <a:pt x="81514" y="57655"/>
                </a:lnTo>
                <a:lnTo>
                  <a:pt x="79103" y="63202"/>
                </a:lnTo>
                <a:lnTo>
                  <a:pt x="73885" y="74444"/>
                </a:lnTo>
                <a:lnTo>
                  <a:pt x="71159" y="81062"/>
                </a:lnTo>
                <a:lnTo>
                  <a:pt x="68391" y="88331"/>
                </a:lnTo>
                <a:lnTo>
                  <a:pt x="65592" y="96035"/>
                </a:lnTo>
                <a:lnTo>
                  <a:pt x="62774" y="103076"/>
                </a:lnTo>
                <a:lnTo>
                  <a:pt x="59942" y="109675"/>
                </a:lnTo>
                <a:lnTo>
                  <a:pt x="54256" y="122086"/>
                </a:lnTo>
                <a:lnTo>
                  <a:pt x="42845" y="145577"/>
                </a:lnTo>
                <a:lnTo>
                  <a:pt x="22846" y="185728"/>
                </a:lnTo>
                <a:lnTo>
                  <a:pt x="19989" y="190493"/>
                </a:lnTo>
                <a:lnTo>
                  <a:pt x="17132" y="194623"/>
                </a:lnTo>
                <a:lnTo>
                  <a:pt x="14275" y="198329"/>
                </a:lnTo>
                <a:lnTo>
                  <a:pt x="11417" y="200799"/>
                </a:lnTo>
                <a:lnTo>
                  <a:pt x="8559" y="202446"/>
                </a:lnTo>
                <a:lnTo>
                  <a:pt x="5702" y="203544"/>
                </a:lnTo>
                <a:lnTo>
                  <a:pt x="3797" y="205228"/>
                </a:lnTo>
                <a:lnTo>
                  <a:pt x="2527" y="207304"/>
                </a:lnTo>
                <a:lnTo>
                  <a:pt x="489" y="212928"/>
                </a:lnTo>
                <a:lnTo>
                  <a:pt x="86" y="219930"/>
                </a:lnTo>
                <a:lnTo>
                  <a:pt x="0" y="227047"/>
                </a:lnTo>
                <a:lnTo>
                  <a:pt x="948" y="228517"/>
                </a:lnTo>
                <a:lnTo>
                  <a:pt x="2533" y="229497"/>
                </a:lnTo>
                <a:lnTo>
                  <a:pt x="6833" y="230586"/>
                </a:lnTo>
                <a:lnTo>
                  <a:pt x="14610" y="231199"/>
                </a:lnTo>
                <a:lnTo>
                  <a:pt x="20138" y="231343"/>
                </a:lnTo>
                <a:lnTo>
                  <a:pt x="44528" y="231447"/>
                </a:lnTo>
                <a:lnTo>
                  <a:pt x="48732" y="230498"/>
                </a:lnTo>
                <a:lnTo>
                  <a:pt x="53438" y="228913"/>
                </a:lnTo>
                <a:lnTo>
                  <a:pt x="58481" y="226903"/>
                </a:lnTo>
                <a:lnTo>
                  <a:pt x="63748" y="225564"/>
                </a:lnTo>
                <a:lnTo>
                  <a:pt x="69165" y="224670"/>
                </a:lnTo>
                <a:lnTo>
                  <a:pt x="74681" y="224075"/>
                </a:lnTo>
                <a:lnTo>
                  <a:pt x="81215" y="223678"/>
                </a:lnTo>
                <a:lnTo>
                  <a:pt x="96096" y="223238"/>
                </a:lnTo>
                <a:lnTo>
                  <a:pt x="128061" y="222931"/>
                </a:lnTo>
                <a:lnTo>
                  <a:pt x="212633" y="222885"/>
                </a:lnTo>
                <a:lnTo>
                  <a:pt x="217951" y="223837"/>
                </a:lnTo>
                <a:lnTo>
                  <a:pt x="223402" y="225425"/>
                </a:lnTo>
                <a:lnTo>
                  <a:pt x="228940" y="227435"/>
                </a:lnTo>
                <a:lnTo>
                  <a:pt x="237634" y="229670"/>
                </a:lnTo>
                <a:lnTo>
                  <a:pt x="244672" y="230663"/>
                </a:lnTo>
                <a:lnTo>
                  <a:pt x="250976" y="231104"/>
                </a:lnTo>
                <a:lnTo>
                  <a:pt x="256953" y="231300"/>
                </a:lnTo>
                <a:lnTo>
                  <a:pt x="265530" y="231436"/>
                </a:lnTo>
                <a:lnTo>
                  <a:pt x="282879" y="23145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SMARTPenAnnotation326"/>
          <p:cNvSpPr/>
          <p:nvPr/>
        </p:nvSpPr>
        <p:spPr>
          <a:xfrm>
            <a:off x="5514975" y="4174807"/>
            <a:ext cx="25718" cy="497206"/>
          </a:xfrm>
          <a:custGeom>
            <a:avLst/>
            <a:gdLst/>
            <a:ahLst/>
            <a:cxnLst/>
            <a:rect l="0" t="0" r="0" b="0"/>
            <a:pathLst>
              <a:path w="25718" h="497206">
                <a:moveTo>
                  <a:pt x="25717" y="0"/>
                </a:moveTo>
                <a:lnTo>
                  <a:pt x="12698" y="0"/>
                </a:lnTo>
                <a:lnTo>
                  <a:pt x="10370" y="953"/>
                </a:lnTo>
                <a:lnTo>
                  <a:pt x="7866" y="2540"/>
                </a:lnTo>
                <a:lnTo>
                  <a:pt x="1553" y="7381"/>
                </a:lnTo>
                <a:lnTo>
                  <a:pt x="1035" y="8731"/>
                </a:lnTo>
                <a:lnTo>
                  <a:pt x="306" y="16134"/>
                </a:lnTo>
                <a:lnTo>
                  <a:pt x="91" y="29969"/>
                </a:lnTo>
                <a:lnTo>
                  <a:pt x="0" y="201732"/>
                </a:lnTo>
                <a:lnTo>
                  <a:pt x="952" y="211640"/>
                </a:lnTo>
                <a:lnTo>
                  <a:pt x="2540" y="221104"/>
                </a:lnTo>
                <a:lnTo>
                  <a:pt x="4550" y="230270"/>
                </a:lnTo>
                <a:lnTo>
                  <a:pt x="5891" y="240191"/>
                </a:lnTo>
                <a:lnTo>
                  <a:pt x="6785" y="250615"/>
                </a:lnTo>
                <a:lnTo>
                  <a:pt x="7380" y="261374"/>
                </a:lnTo>
                <a:lnTo>
                  <a:pt x="8730" y="271405"/>
                </a:lnTo>
                <a:lnTo>
                  <a:pt x="10583" y="280949"/>
                </a:lnTo>
                <a:lnTo>
                  <a:pt x="12770" y="290170"/>
                </a:lnTo>
                <a:lnTo>
                  <a:pt x="14228" y="299174"/>
                </a:lnTo>
                <a:lnTo>
                  <a:pt x="15200" y="308034"/>
                </a:lnTo>
                <a:lnTo>
                  <a:pt x="15849" y="316799"/>
                </a:lnTo>
                <a:lnTo>
                  <a:pt x="16281" y="325499"/>
                </a:lnTo>
                <a:lnTo>
                  <a:pt x="16760" y="342787"/>
                </a:lnTo>
                <a:lnTo>
                  <a:pt x="17135" y="415499"/>
                </a:lnTo>
                <a:lnTo>
                  <a:pt x="17142" y="433838"/>
                </a:lnTo>
                <a:lnTo>
                  <a:pt x="16190" y="439720"/>
                </a:lnTo>
                <a:lnTo>
                  <a:pt x="14603" y="445547"/>
                </a:lnTo>
                <a:lnTo>
                  <a:pt x="12593" y="451336"/>
                </a:lnTo>
                <a:lnTo>
                  <a:pt x="11252" y="456148"/>
                </a:lnTo>
                <a:lnTo>
                  <a:pt x="10359" y="460309"/>
                </a:lnTo>
                <a:lnTo>
                  <a:pt x="9763" y="464035"/>
                </a:lnTo>
                <a:lnTo>
                  <a:pt x="9102" y="470715"/>
                </a:lnTo>
                <a:lnTo>
                  <a:pt x="8642" y="485673"/>
                </a:lnTo>
                <a:lnTo>
                  <a:pt x="8572" y="49720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SMARTPenAnnotation327"/>
          <p:cNvSpPr/>
          <p:nvPr/>
        </p:nvSpPr>
        <p:spPr>
          <a:xfrm>
            <a:off x="5712142" y="4397702"/>
            <a:ext cx="17146" cy="25709"/>
          </a:xfrm>
          <a:custGeom>
            <a:avLst/>
            <a:gdLst/>
            <a:ahLst/>
            <a:cxnLst/>
            <a:rect l="0" t="0" r="0" b="0"/>
            <a:pathLst>
              <a:path w="17146" h="25709">
                <a:moveTo>
                  <a:pt x="0" y="25708"/>
                </a:moveTo>
                <a:lnTo>
                  <a:pt x="0" y="10107"/>
                </a:lnTo>
                <a:lnTo>
                  <a:pt x="953" y="8640"/>
                </a:lnTo>
                <a:lnTo>
                  <a:pt x="2540" y="6709"/>
                </a:lnTo>
                <a:lnTo>
                  <a:pt x="8219" y="384"/>
                </a:lnTo>
                <a:lnTo>
                  <a:pt x="9290" y="252"/>
                </a:lnTo>
                <a:lnTo>
                  <a:pt x="10956" y="165"/>
                </a:lnTo>
                <a:lnTo>
                  <a:pt x="16783" y="0"/>
                </a:lnTo>
                <a:lnTo>
                  <a:pt x="16904" y="950"/>
                </a:lnTo>
                <a:lnTo>
                  <a:pt x="16985" y="2534"/>
                </a:lnTo>
                <a:lnTo>
                  <a:pt x="17114" y="7372"/>
                </a:lnTo>
                <a:lnTo>
                  <a:pt x="17145" y="2570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SMARTPenAnnotation328"/>
          <p:cNvSpPr/>
          <p:nvPr/>
        </p:nvSpPr>
        <p:spPr>
          <a:xfrm>
            <a:off x="5969317" y="4131946"/>
            <a:ext cx="256662" cy="433199"/>
          </a:xfrm>
          <a:custGeom>
            <a:avLst/>
            <a:gdLst/>
            <a:ahLst/>
            <a:cxnLst/>
            <a:rect l="0" t="0" r="0" b="0"/>
            <a:pathLst>
              <a:path w="256662" h="433199">
                <a:moveTo>
                  <a:pt x="188595" y="8571"/>
                </a:moveTo>
                <a:lnTo>
                  <a:pt x="181214" y="8571"/>
                </a:lnTo>
                <a:lnTo>
                  <a:pt x="173414" y="14462"/>
                </a:lnTo>
                <a:lnTo>
                  <a:pt x="168195" y="15952"/>
                </a:lnTo>
                <a:lnTo>
                  <a:pt x="162701" y="16614"/>
                </a:lnTo>
                <a:lnTo>
                  <a:pt x="156131" y="16908"/>
                </a:lnTo>
                <a:lnTo>
                  <a:pt x="146862" y="17039"/>
                </a:lnTo>
                <a:lnTo>
                  <a:pt x="141723" y="18027"/>
                </a:lnTo>
                <a:lnTo>
                  <a:pt x="136392" y="19637"/>
                </a:lnTo>
                <a:lnTo>
                  <a:pt x="130933" y="21664"/>
                </a:lnTo>
                <a:lnTo>
                  <a:pt x="126341" y="23014"/>
                </a:lnTo>
                <a:lnTo>
                  <a:pt x="118699" y="24515"/>
                </a:lnTo>
                <a:lnTo>
                  <a:pt x="114375" y="23963"/>
                </a:lnTo>
                <a:lnTo>
                  <a:pt x="109588" y="22643"/>
                </a:lnTo>
                <a:lnTo>
                  <a:pt x="104491" y="20810"/>
                </a:lnTo>
                <a:lnTo>
                  <a:pt x="99188" y="19588"/>
                </a:lnTo>
                <a:lnTo>
                  <a:pt x="93748" y="18773"/>
                </a:lnTo>
                <a:lnTo>
                  <a:pt x="88216" y="18230"/>
                </a:lnTo>
                <a:lnTo>
                  <a:pt x="83575" y="16915"/>
                </a:lnTo>
                <a:lnTo>
                  <a:pt x="75880" y="12914"/>
                </a:lnTo>
                <a:lnTo>
                  <a:pt x="71541" y="11467"/>
                </a:lnTo>
                <a:lnTo>
                  <a:pt x="66745" y="10501"/>
                </a:lnTo>
                <a:lnTo>
                  <a:pt x="61641" y="9858"/>
                </a:lnTo>
                <a:lnTo>
                  <a:pt x="57287" y="9429"/>
                </a:lnTo>
                <a:lnTo>
                  <a:pt x="49908" y="8953"/>
                </a:lnTo>
                <a:lnTo>
                  <a:pt x="46607" y="7873"/>
                </a:lnTo>
                <a:lnTo>
                  <a:pt x="40400" y="4133"/>
                </a:lnTo>
                <a:lnTo>
                  <a:pt x="34465" y="1836"/>
                </a:lnTo>
                <a:lnTo>
                  <a:pt x="28653" y="815"/>
                </a:lnTo>
                <a:lnTo>
                  <a:pt x="22895" y="362"/>
                </a:lnTo>
                <a:lnTo>
                  <a:pt x="17161" y="160"/>
                </a:lnTo>
                <a:lnTo>
                  <a:pt x="8751" y="20"/>
                </a:lnTo>
                <a:lnTo>
                  <a:pt x="397" y="0"/>
                </a:lnTo>
                <a:lnTo>
                  <a:pt x="52" y="11864"/>
                </a:lnTo>
                <a:lnTo>
                  <a:pt x="0" y="220685"/>
                </a:lnTo>
                <a:lnTo>
                  <a:pt x="2540" y="224447"/>
                </a:lnTo>
                <a:lnTo>
                  <a:pt x="8219" y="231046"/>
                </a:lnTo>
                <a:lnTo>
                  <a:pt x="15923" y="224039"/>
                </a:lnTo>
                <a:lnTo>
                  <a:pt x="16330" y="222702"/>
                </a:lnTo>
                <a:lnTo>
                  <a:pt x="16783" y="218675"/>
                </a:lnTo>
                <a:lnTo>
                  <a:pt x="17856" y="216268"/>
                </a:lnTo>
                <a:lnTo>
                  <a:pt x="23917" y="207377"/>
                </a:lnTo>
                <a:lnTo>
                  <a:pt x="31746" y="194053"/>
                </a:lnTo>
                <a:lnTo>
                  <a:pt x="37287" y="186893"/>
                </a:lnTo>
                <a:lnTo>
                  <a:pt x="41051" y="182697"/>
                </a:lnTo>
                <a:lnTo>
                  <a:pt x="50312" y="172955"/>
                </a:lnTo>
                <a:lnTo>
                  <a:pt x="55448" y="168643"/>
                </a:lnTo>
                <a:lnTo>
                  <a:pt x="60779" y="164816"/>
                </a:lnTo>
                <a:lnTo>
                  <a:pt x="66237" y="161312"/>
                </a:lnTo>
                <a:lnTo>
                  <a:pt x="71780" y="158023"/>
                </a:lnTo>
                <a:lnTo>
                  <a:pt x="77381" y="154878"/>
                </a:lnTo>
                <a:lnTo>
                  <a:pt x="88684" y="148844"/>
                </a:lnTo>
                <a:lnTo>
                  <a:pt x="100058" y="142987"/>
                </a:lnTo>
                <a:lnTo>
                  <a:pt x="105758" y="141044"/>
                </a:lnTo>
                <a:lnTo>
                  <a:pt x="111463" y="139749"/>
                </a:lnTo>
                <a:lnTo>
                  <a:pt x="117171" y="138886"/>
                </a:lnTo>
                <a:lnTo>
                  <a:pt x="122881" y="138310"/>
                </a:lnTo>
                <a:lnTo>
                  <a:pt x="128594" y="137926"/>
                </a:lnTo>
                <a:lnTo>
                  <a:pt x="134306" y="137670"/>
                </a:lnTo>
                <a:lnTo>
                  <a:pt x="148274" y="137386"/>
                </a:lnTo>
                <a:lnTo>
                  <a:pt x="156000" y="137310"/>
                </a:lnTo>
                <a:lnTo>
                  <a:pt x="162102" y="138212"/>
                </a:lnTo>
                <a:lnTo>
                  <a:pt x="167123" y="139766"/>
                </a:lnTo>
                <a:lnTo>
                  <a:pt x="176195" y="144032"/>
                </a:lnTo>
                <a:lnTo>
                  <a:pt x="186577" y="149103"/>
                </a:lnTo>
                <a:lnTo>
                  <a:pt x="192011" y="152742"/>
                </a:lnTo>
                <a:lnTo>
                  <a:pt x="197541" y="157072"/>
                </a:lnTo>
                <a:lnTo>
                  <a:pt x="203131" y="161865"/>
                </a:lnTo>
                <a:lnTo>
                  <a:pt x="208763" y="166964"/>
                </a:lnTo>
                <a:lnTo>
                  <a:pt x="220102" y="177711"/>
                </a:lnTo>
                <a:lnTo>
                  <a:pt x="224839" y="184195"/>
                </a:lnTo>
                <a:lnTo>
                  <a:pt x="228950" y="191376"/>
                </a:lnTo>
                <a:lnTo>
                  <a:pt x="242392" y="218883"/>
                </a:lnTo>
                <a:lnTo>
                  <a:pt x="245415" y="225931"/>
                </a:lnTo>
                <a:lnTo>
                  <a:pt x="248383" y="233488"/>
                </a:lnTo>
                <a:lnTo>
                  <a:pt x="251313" y="241383"/>
                </a:lnTo>
                <a:lnTo>
                  <a:pt x="253267" y="250457"/>
                </a:lnTo>
                <a:lnTo>
                  <a:pt x="254570" y="260316"/>
                </a:lnTo>
                <a:lnTo>
                  <a:pt x="255439" y="270698"/>
                </a:lnTo>
                <a:lnTo>
                  <a:pt x="256017" y="279525"/>
                </a:lnTo>
                <a:lnTo>
                  <a:pt x="256661" y="294412"/>
                </a:lnTo>
                <a:lnTo>
                  <a:pt x="255880" y="302002"/>
                </a:lnTo>
                <a:lnTo>
                  <a:pt x="254406" y="309919"/>
                </a:lnTo>
                <a:lnTo>
                  <a:pt x="252472" y="318055"/>
                </a:lnTo>
                <a:lnTo>
                  <a:pt x="250230" y="326336"/>
                </a:lnTo>
                <a:lnTo>
                  <a:pt x="245198" y="343157"/>
                </a:lnTo>
                <a:lnTo>
                  <a:pt x="242523" y="350691"/>
                </a:lnTo>
                <a:lnTo>
                  <a:pt x="237011" y="364142"/>
                </a:lnTo>
                <a:lnTo>
                  <a:pt x="233254" y="370396"/>
                </a:lnTo>
                <a:lnTo>
                  <a:pt x="228846" y="376470"/>
                </a:lnTo>
                <a:lnTo>
                  <a:pt x="224001" y="382424"/>
                </a:lnTo>
                <a:lnTo>
                  <a:pt x="218867" y="388299"/>
                </a:lnTo>
                <a:lnTo>
                  <a:pt x="213539" y="394121"/>
                </a:lnTo>
                <a:lnTo>
                  <a:pt x="208081" y="399906"/>
                </a:lnTo>
                <a:lnTo>
                  <a:pt x="202538" y="404717"/>
                </a:lnTo>
                <a:lnTo>
                  <a:pt x="196938" y="408876"/>
                </a:lnTo>
                <a:lnTo>
                  <a:pt x="191299" y="412601"/>
                </a:lnTo>
                <a:lnTo>
                  <a:pt x="186588" y="416037"/>
                </a:lnTo>
                <a:lnTo>
                  <a:pt x="178813" y="422395"/>
                </a:lnTo>
                <a:lnTo>
                  <a:pt x="173501" y="424471"/>
                </a:lnTo>
                <a:lnTo>
                  <a:pt x="167103" y="425855"/>
                </a:lnTo>
                <a:lnTo>
                  <a:pt x="159979" y="426778"/>
                </a:lnTo>
                <a:lnTo>
                  <a:pt x="154278" y="428346"/>
                </a:lnTo>
                <a:lnTo>
                  <a:pt x="149524" y="430343"/>
                </a:lnTo>
                <a:lnTo>
                  <a:pt x="145403" y="432628"/>
                </a:lnTo>
                <a:lnTo>
                  <a:pt x="140750" y="433198"/>
                </a:lnTo>
                <a:lnTo>
                  <a:pt x="135744" y="432626"/>
                </a:lnTo>
                <a:lnTo>
                  <a:pt x="130500" y="431292"/>
                </a:lnTo>
                <a:lnTo>
                  <a:pt x="125100" y="430403"/>
                </a:lnTo>
                <a:lnTo>
                  <a:pt x="119595" y="429809"/>
                </a:lnTo>
                <a:lnTo>
                  <a:pt x="114020" y="429414"/>
                </a:lnTo>
                <a:lnTo>
                  <a:pt x="105286" y="428975"/>
                </a:lnTo>
                <a:lnTo>
                  <a:pt x="101623" y="428858"/>
                </a:lnTo>
                <a:lnTo>
                  <a:pt x="97276" y="427827"/>
                </a:lnTo>
                <a:lnTo>
                  <a:pt x="92473" y="426188"/>
                </a:lnTo>
                <a:lnTo>
                  <a:pt x="87366" y="424142"/>
                </a:lnTo>
                <a:lnTo>
                  <a:pt x="83010" y="422779"/>
                </a:lnTo>
                <a:lnTo>
                  <a:pt x="75628" y="421264"/>
                </a:lnTo>
                <a:lnTo>
                  <a:pt x="69172" y="418050"/>
                </a:lnTo>
                <a:lnTo>
                  <a:pt x="61818" y="412777"/>
                </a:lnTo>
                <a:lnTo>
                  <a:pt x="54474" y="405844"/>
                </a:lnTo>
                <a:lnTo>
                  <a:pt x="51435" y="40290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SMARTPenAnnotation329"/>
          <p:cNvSpPr/>
          <p:nvPr/>
        </p:nvSpPr>
        <p:spPr>
          <a:xfrm>
            <a:off x="6427293" y="4303395"/>
            <a:ext cx="22085" cy="42759"/>
          </a:xfrm>
          <a:custGeom>
            <a:avLst/>
            <a:gdLst/>
            <a:ahLst/>
            <a:cxnLst/>
            <a:rect l="0" t="0" r="0" b="0"/>
            <a:pathLst>
              <a:path w="22085" h="42759">
                <a:moveTo>
                  <a:pt x="22084" y="34290"/>
                </a:moveTo>
                <a:lnTo>
                  <a:pt x="6236" y="34290"/>
                </a:lnTo>
                <a:lnTo>
                  <a:pt x="5803" y="35242"/>
                </a:lnTo>
                <a:lnTo>
                  <a:pt x="5515" y="36830"/>
                </a:lnTo>
                <a:lnTo>
                  <a:pt x="4949" y="42758"/>
                </a:lnTo>
                <a:lnTo>
                  <a:pt x="4940" y="35472"/>
                </a:lnTo>
                <a:lnTo>
                  <a:pt x="3987" y="34125"/>
                </a:lnTo>
                <a:lnTo>
                  <a:pt x="2399" y="32275"/>
                </a:lnTo>
                <a:lnTo>
                  <a:pt x="389" y="30089"/>
                </a:lnTo>
                <a:lnTo>
                  <a:pt x="0" y="28632"/>
                </a:lnTo>
                <a:lnTo>
                  <a:pt x="694" y="27660"/>
                </a:lnTo>
                <a:lnTo>
                  <a:pt x="2109" y="27013"/>
                </a:lnTo>
                <a:lnTo>
                  <a:pt x="3052" y="25628"/>
                </a:lnTo>
                <a:lnTo>
                  <a:pt x="3681" y="23753"/>
                </a:lnTo>
                <a:lnTo>
                  <a:pt x="4101" y="21550"/>
                </a:lnTo>
                <a:lnTo>
                  <a:pt x="4380" y="19129"/>
                </a:lnTo>
                <a:lnTo>
                  <a:pt x="4567" y="16563"/>
                </a:lnTo>
                <a:lnTo>
                  <a:pt x="4691" y="13899"/>
                </a:lnTo>
                <a:lnTo>
                  <a:pt x="4829" y="8400"/>
                </a:lnTo>
                <a:lnTo>
                  <a:pt x="4917" y="1659"/>
                </a:lnTo>
                <a:lnTo>
                  <a:pt x="5877" y="1106"/>
                </a:lnTo>
                <a:lnTo>
                  <a:pt x="7469" y="737"/>
                </a:lnTo>
                <a:lnTo>
                  <a:pt x="13511"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SMARTPenAnnotation330"/>
          <p:cNvSpPr/>
          <p:nvPr/>
        </p:nvSpPr>
        <p:spPr>
          <a:xfrm>
            <a:off x="6500812" y="4106614"/>
            <a:ext cx="342781" cy="479674"/>
          </a:xfrm>
          <a:custGeom>
            <a:avLst/>
            <a:gdLst/>
            <a:ahLst/>
            <a:cxnLst/>
            <a:rect l="0" t="0" r="0" b="0"/>
            <a:pathLst>
              <a:path w="342781" h="479674">
                <a:moveTo>
                  <a:pt x="0" y="51048"/>
                </a:moveTo>
                <a:lnTo>
                  <a:pt x="0" y="46498"/>
                </a:lnTo>
                <a:lnTo>
                  <a:pt x="953" y="45157"/>
                </a:lnTo>
                <a:lnTo>
                  <a:pt x="2540" y="44263"/>
                </a:lnTo>
                <a:lnTo>
                  <a:pt x="7381" y="42829"/>
                </a:lnTo>
                <a:lnTo>
                  <a:pt x="17321" y="42580"/>
                </a:lnTo>
                <a:lnTo>
                  <a:pt x="27780" y="42507"/>
                </a:lnTo>
                <a:lnTo>
                  <a:pt x="36477" y="39949"/>
                </a:lnTo>
                <a:lnTo>
                  <a:pt x="46692" y="36590"/>
                </a:lnTo>
                <a:lnTo>
                  <a:pt x="52084" y="35695"/>
                </a:lnTo>
                <a:lnTo>
                  <a:pt x="57582" y="35097"/>
                </a:lnTo>
                <a:lnTo>
                  <a:pt x="63154" y="33747"/>
                </a:lnTo>
                <a:lnTo>
                  <a:pt x="68772" y="31894"/>
                </a:lnTo>
                <a:lnTo>
                  <a:pt x="74423" y="29706"/>
                </a:lnTo>
                <a:lnTo>
                  <a:pt x="80096" y="28247"/>
                </a:lnTo>
                <a:lnTo>
                  <a:pt x="85782" y="27275"/>
                </a:lnTo>
                <a:lnTo>
                  <a:pt x="91478" y="26627"/>
                </a:lnTo>
                <a:lnTo>
                  <a:pt x="98133" y="25243"/>
                </a:lnTo>
                <a:lnTo>
                  <a:pt x="105427" y="23367"/>
                </a:lnTo>
                <a:lnTo>
                  <a:pt x="113147" y="21164"/>
                </a:lnTo>
                <a:lnTo>
                  <a:pt x="120199" y="19695"/>
                </a:lnTo>
                <a:lnTo>
                  <a:pt x="126805" y="18716"/>
                </a:lnTo>
                <a:lnTo>
                  <a:pt x="133114" y="18064"/>
                </a:lnTo>
                <a:lnTo>
                  <a:pt x="140178" y="16676"/>
                </a:lnTo>
                <a:lnTo>
                  <a:pt x="147744" y="14798"/>
                </a:lnTo>
                <a:lnTo>
                  <a:pt x="155646" y="12594"/>
                </a:lnTo>
                <a:lnTo>
                  <a:pt x="163771" y="11124"/>
                </a:lnTo>
                <a:lnTo>
                  <a:pt x="172047" y="10145"/>
                </a:lnTo>
                <a:lnTo>
                  <a:pt x="180420" y="9492"/>
                </a:lnTo>
                <a:lnTo>
                  <a:pt x="188861" y="8104"/>
                </a:lnTo>
                <a:lnTo>
                  <a:pt x="197345" y="6226"/>
                </a:lnTo>
                <a:lnTo>
                  <a:pt x="205858" y="4022"/>
                </a:lnTo>
                <a:lnTo>
                  <a:pt x="214391" y="2552"/>
                </a:lnTo>
                <a:lnTo>
                  <a:pt x="222938" y="1573"/>
                </a:lnTo>
                <a:lnTo>
                  <a:pt x="231493" y="919"/>
                </a:lnTo>
                <a:lnTo>
                  <a:pt x="239101" y="484"/>
                </a:lnTo>
                <a:lnTo>
                  <a:pt x="252634" y="0"/>
                </a:lnTo>
                <a:lnTo>
                  <a:pt x="258911" y="824"/>
                </a:lnTo>
                <a:lnTo>
                  <a:pt x="265000" y="2325"/>
                </a:lnTo>
                <a:lnTo>
                  <a:pt x="270964" y="4279"/>
                </a:lnTo>
                <a:lnTo>
                  <a:pt x="276845" y="5581"/>
                </a:lnTo>
                <a:lnTo>
                  <a:pt x="282671" y="6449"/>
                </a:lnTo>
                <a:lnTo>
                  <a:pt x="288460" y="7028"/>
                </a:lnTo>
                <a:lnTo>
                  <a:pt x="297432" y="10211"/>
                </a:lnTo>
                <a:lnTo>
                  <a:pt x="305547" y="14801"/>
                </a:lnTo>
                <a:lnTo>
                  <a:pt x="315504" y="20016"/>
                </a:lnTo>
                <a:lnTo>
                  <a:pt x="323739" y="25508"/>
                </a:lnTo>
                <a:lnTo>
                  <a:pt x="327268" y="28307"/>
                </a:lnTo>
                <a:lnTo>
                  <a:pt x="329622" y="31124"/>
                </a:lnTo>
                <a:lnTo>
                  <a:pt x="331191" y="33956"/>
                </a:lnTo>
                <a:lnTo>
                  <a:pt x="335938" y="45031"/>
                </a:lnTo>
                <a:lnTo>
                  <a:pt x="338259" y="49894"/>
                </a:lnTo>
                <a:lnTo>
                  <a:pt x="340837" y="60378"/>
                </a:lnTo>
                <a:lnTo>
                  <a:pt x="341983" y="71387"/>
                </a:lnTo>
                <a:lnTo>
                  <a:pt x="342492" y="82630"/>
                </a:lnTo>
                <a:lnTo>
                  <a:pt x="342780" y="104221"/>
                </a:lnTo>
                <a:lnTo>
                  <a:pt x="341868" y="112214"/>
                </a:lnTo>
                <a:lnTo>
                  <a:pt x="340306" y="120400"/>
                </a:lnTo>
                <a:lnTo>
                  <a:pt x="338313" y="128716"/>
                </a:lnTo>
                <a:lnTo>
                  <a:pt x="336985" y="137116"/>
                </a:lnTo>
                <a:lnTo>
                  <a:pt x="336099" y="145574"/>
                </a:lnTo>
                <a:lnTo>
                  <a:pt x="335508" y="154071"/>
                </a:lnTo>
                <a:lnTo>
                  <a:pt x="333210" y="162592"/>
                </a:lnTo>
                <a:lnTo>
                  <a:pt x="329772" y="171131"/>
                </a:lnTo>
                <a:lnTo>
                  <a:pt x="325576" y="179681"/>
                </a:lnTo>
                <a:lnTo>
                  <a:pt x="322778" y="189191"/>
                </a:lnTo>
                <a:lnTo>
                  <a:pt x="320913" y="199341"/>
                </a:lnTo>
                <a:lnTo>
                  <a:pt x="319670" y="209917"/>
                </a:lnTo>
                <a:lnTo>
                  <a:pt x="317888" y="219826"/>
                </a:lnTo>
                <a:lnTo>
                  <a:pt x="315748" y="229289"/>
                </a:lnTo>
                <a:lnTo>
                  <a:pt x="305469" y="269560"/>
                </a:lnTo>
                <a:lnTo>
                  <a:pt x="302706" y="279590"/>
                </a:lnTo>
                <a:lnTo>
                  <a:pt x="297096" y="298355"/>
                </a:lnTo>
                <a:lnTo>
                  <a:pt x="295219" y="308312"/>
                </a:lnTo>
                <a:lnTo>
                  <a:pt x="293967" y="318760"/>
                </a:lnTo>
                <a:lnTo>
                  <a:pt x="293133" y="329535"/>
                </a:lnTo>
                <a:lnTo>
                  <a:pt x="291625" y="339576"/>
                </a:lnTo>
                <a:lnTo>
                  <a:pt x="289667" y="349128"/>
                </a:lnTo>
                <a:lnTo>
                  <a:pt x="287409" y="358352"/>
                </a:lnTo>
                <a:lnTo>
                  <a:pt x="284951" y="366408"/>
                </a:lnTo>
                <a:lnTo>
                  <a:pt x="279680" y="380438"/>
                </a:lnTo>
                <a:lnTo>
                  <a:pt x="277893" y="387799"/>
                </a:lnTo>
                <a:lnTo>
                  <a:pt x="276702" y="395564"/>
                </a:lnTo>
                <a:lnTo>
                  <a:pt x="275908" y="403598"/>
                </a:lnTo>
                <a:lnTo>
                  <a:pt x="275026" y="417605"/>
                </a:lnTo>
                <a:lnTo>
                  <a:pt x="274634" y="430179"/>
                </a:lnTo>
                <a:lnTo>
                  <a:pt x="274348" y="458462"/>
                </a:lnTo>
                <a:lnTo>
                  <a:pt x="274320" y="47967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SMARTPenAnnotation331"/>
          <p:cNvSpPr/>
          <p:nvPr/>
        </p:nvSpPr>
        <p:spPr>
          <a:xfrm>
            <a:off x="6655117" y="4289955"/>
            <a:ext cx="300039" cy="47731"/>
          </a:xfrm>
          <a:custGeom>
            <a:avLst/>
            <a:gdLst/>
            <a:ahLst/>
            <a:cxnLst/>
            <a:rect l="0" t="0" r="0" b="0"/>
            <a:pathLst>
              <a:path w="300039" h="47731">
                <a:moveTo>
                  <a:pt x="0" y="47730"/>
                </a:moveTo>
                <a:lnTo>
                  <a:pt x="0" y="43179"/>
                </a:lnTo>
                <a:lnTo>
                  <a:pt x="953" y="41838"/>
                </a:lnTo>
                <a:lnTo>
                  <a:pt x="2540" y="40944"/>
                </a:lnTo>
                <a:lnTo>
                  <a:pt x="6844" y="39952"/>
                </a:lnTo>
                <a:lnTo>
                  <a:pt x="11931" y="39510"/>
                </a:lnTo>
                <a:lnTo>
                  <a:pt x="14622" y="38440"/>
                </a:lnTo>
                <a:lnTo>
                  <a:pt x="17368" y="36774"/>
                </a:lnTo>
                <a:lnTo>
                  <a:pt x="20152" y="34711"/>
                </a:lnTo>
                <a:lnTo>
                  <a:pt x="23912" y="33335"/>
                </a:lnTo>
                <a:lnTo>
                  <a:pt x="28323" y="32419"/>
                </a:lnTo>
                <a:lnTo>
                  <a:pt x="37354" y="31400"/>
                </a:lnTo>
                <a:lnTo>
                  <a:pt x="44542" y="30947"/>
                </a:lnTo>
                <a:lnTo>
                  <a:pt x="48745" y="29873"/>
                </a:lnTo>
                <a:lnTo>
                  <a:pt x="53451" y="28205"/>
                </a:lnTo>
                <a:lnTo>
                  <a:pt x="58494" y="26141"/>
                </a:lnTo>
                <a:lnTo>
                  <a:pt x="64713" y="24765"/>
                </a:lnTo>
                <a:lnTo>
                  <a:pt x="71718" y="23847"/>
                </a:lnTo>
                <a:lnTo>
                  <a:pt x="79244" y="23235"/>
                </a:lnTo>
                <a:lnTo>
                  <a:pt x="86167" y="21875"/>
                </a:lnTo>
                <a:lnTo>
                  <a:pt x="92687" y="20016"/>
                </a:lnTo>
                <a:lnTo>
                  <a:pt x="98939" y="17824"/>
                </a:lnTo>
                <a:lnTo>
                  <a:pt x="105964" y="16362"/>
                </a:lnTo>
                <a:lnTo>
                  <a:pt x="113506" y="15388"/>
                </a:lnTo>
                <a:lnTo>
                  <a:pt x="121391" y="14739"/>
                </a:lnTo>
                <a:lnTo>
                  <a:pt x="128552" y="14306"/>
                </a:lnTo>
                <a:lnTo>
                  <a:pt x="141589" y="13825"/>
                </a:lnTo>
                <a:lnTo>
                  <a:pt x="148686" y="12744"/>
                </a:lnTo>
                <a:lnTo>
                  <a:pt x="156274" y="11071"/>
                </a:lnTo>
                <a:lnTo>
                  <a:pt x="164190" y="9003"/>
                </a:lnTo>
                <a:lnTo>
                  <a:pt x="171373" y="7624"/>
                </a:lnTo>
                <a:lnTo>
                  <a:pt x="178066" y="6705"/>
                </a:lnTo>
                <a:lnTo>
                  <a:pt x="184433" y="6092"/>
                </a:lnTo>
                <a:lnTo>
                  <a:pt x="190582" y="5684"/>
                </a:lnTo>
                <a:lnTo>
                  <a:pt x="196588" y="5412"/>
                </a:lnTo>
                <a:lnTo>
                  <a:pt x="202496" y="5230"/>
                </a:lnTo>
                <a:lnTo>
                  <a:pt x="208340" y="4156"/>
                </a:lnTo>
                <a:lnTo>
                  <a:pt x="214141" y="2488"/>
                </a:lnTo>
                <a:lnTo>
                  <a:pt x="219913" y="424"/>
                </a:lnTo>
                <a:lnTo>
                  <a:pt x="225666" y="0"/>
                </a:lnTo>
                <a:lnTo>
                  <a:pt x="231407" y="670"/>
                </a:lnTo>
                <a:lnTo>
                  <a:pt x="237139" y="2069"/>
                </a:lnTo>
                <a:lnTo>
                  <a:pt x="242865" y="3001"/>
                </a:lnTo>
                <a:lnTo>
                  <a:pt x="248588" y="3624"/>
                </a:lnTo>
                <a:lnTo>
                  <a:pt x="254308" y="4038"/>
                </a:lnTo>
                <a:lnTo>
                  <a:pt x="263203" y="4499"/>
                </a:lnTo>
                <a:lnTo>
                  <a:pt x="271285" y="4703"/>
                </a:lnTo>
                <a:lnTo>
                  <a:pt x="300038" y="486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SMARTPenAnnotation332"/>
          <p:cNvSpPr/>
          <p:nvPr/>
        </p:nvSpPr>
        <p:spPr>
          <a:xfrm>
            <a:off x="7102082" y="4367364"/>
            <a:ext cx="33096" cy="38902"/>
          </a:xfrm>
          <a:custGeom>
            <a:avLst/>
            <a:gdLst/>
            <a:ahLst/>
            <a:cxnLst/>
            <a:rect l="0" t="0" r="0" b="0"/>
            <a:pathLst>
              <a:path w="33096" h="38902">
                <a:moveTo>
                  <a:pt x="24523" y="38901"/>
                </a:moveTo>
                <a:lnTo>
                  <a:pt x="0" y="38901"/>
                </a:lnTo>
                <a:lnTo>
                  <a:pt x="555" y="37948"/>
                </a:lnTo>
                <a:lnTo>
                  <a:pt x="1876" y="36361"/>
                </a:lnTo>
                <a:lnTo>
                  <a:pt x="6291" y="31519"/>
                </a:lnTo>
                <a:lnTo>
                  <a:pt x="6653" y="30170"/>
                </a:lnTo>
                <a:lnTo>
                  <a:pt x="6894" y="28318"/>
                </a:lnTo>
                <a:lnTo>
                  <a:pt x="7056" y="26130"/>
                </a:lnTo>
                <a:lnTo>
                  <a:pt x="8115" y="23720"/>
                </a:lnTo>
                <a:lnTo>
                  <a:pt x="9774" y="21160"/>
                </a:lnTo>
                <a:lnTo>
                  <a:pt x="11834" y="18501"/>
                </a:lnTo>
                <a:lnTo>
                  <a:pt x="14158" y="15776"/>
                </a:lnTo>
                <a:lnTo>
                  <a:pt x="16660" y="13006"/>
                </a:lnTo>
                <a:lnTo>
                  <a:pt x="22969" y="6269"/>
                </a:lnTo>
                <a:lnTo>
                  <a:pt x="28613" y="551"/>
                </a:lnTo>
                <a:lnTo>
                  <a:pt x="30108" y="0"/>
                </a:lnTo>
                <a:lnTo>
                  <a:pt x="31103" y="584"/>
                </a:lnTo>
                <a:lnTo>
                  <a:pt x="32978" y="4375"/>
                </a:lnTo>
                <a:lnTo>
                  <a:pt x="33018" y="5406"/>
                </a:lnTo>
                <a:lnTo>
                  <a:pt x="33095" y="1318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SMARTPenAnnotation333"/>
          <p:cNvSpPr/>
          <p:nvPr/>
        </p:nvSpPr>
        <p:spPr>
          <a:xfrm>
            <a:off x="7315200" y="4157662"/>
            <a:ext cx="34291" cy="402909"/>
          </a:xfrm>
          <a:custGeom>
            <a:avLst/>
            <a:gdLst/>
            <a:ahLst/>
            <a:cxnLst/>
            <a:rect l="0" t="0" r="0" b="0"/>
            <a:pathLst>
              <a:path w="34291" h="402909">
                <a:moveTo>
                  <a:pt x="0" y="0"/>
                </a:moveTo>
                <a:lnTo>
                  <a:pt x="0" y="12771"/>
                </a:lnTo>
                <a:lnTo>
                  <a:pt x="952" y="15181"/>
                </a:lnTo>
                <a:lnTo>
                  <a:pt x="2540" y="17741"/>
                </a:lnTo>
                <a:lnTo>
                  <a:pt x="4550" y="20400"/>
                </a:lnTo>
                <a:lnTo>
                  <a:pt x="5891" y="24077"/>
                </a:lnTo>
                <a:lnTo>
                  <a:pt x="6784" y="28434"/>
                </a:lnTo>
                <a:lnTo>
                  <a:pt x="7380" y="33244"/>
                </a:lnTo>
                <a:lnTo>
                  <a:pt x="8731" y="38355"/>
                </a:lnTo>
                <a:lnTo>
                  <a:pt x="10583" y="43667"/>
                </a:lnTo>
                <a:lnTo>
                  <a:pt x="12770" y="49114"/>
                </a:lnTo>
                <a:lnTo>
                  <a:pt x="14229" y="54650"/>
                </a:lnTo>
                <a:lnTo>
                  <a:pt x="15201" y="60246"/>
                </a:lnTo>
                <a:lnTo>
                  <a:pt x="15848" y="65882"/>
                </a:lnTo>
                <a:lnTo>
                  <a:pt x="17233" y="72496"/>
                </a:lnTo>
                <a:lnTo>
                  <a:pt x="19108" y="79763"/>
                </a:lnTo>
                <a:lnTo>
                  <a:pt x="21311" y="87466"/>
                </a:lnTo>
                <a:lnTo>
                  <a:pt x="22780" y="96410"/>
                </a:lnTo>
                <a:lnTo>
                  <a:pt x="23759" y="106184"/>
                </a:lnTo>
                <a:lnTo>
                  <a:pt x="24412" y="116509"/>
                </a:lnTo>
                <a:lnTo>
                  <a:pt x="25137" y="135602"/>
                </a:lnTo>
                <a:lnTo>
                  <a:pt x="25545" y="164956"/>
                </a:lnTo>
                <a:lnTo>
                  <a:pt x="25717" y="291079"/>
                </a:lnTo>
                <a:lnTo>
                  <a:pt x="26669" y="299780"/>
                </a:lnTo>
                <a:lnTo>
                  <a:pt x="28257" y="308439"/>
                </a:lnTo>
                <a:lnTo>
                  <a:pt x="30267" y="317068"/>
                </a:lnTo>
                <a:lnTo>
                  <a:pt x="31608" y="324726"/>
                </a:lnTo>
                <a:lnTo>
                  <a:pt x="32502" y="331737"/>
                </a:lnTo>
                <a:lnTo>
                  <a:pt x="33097" y="338315"/>
                </a:lnTo>
                <a:lnTo>
                  <a:pt x="33760" y="350705"/>
                </a:lnTo>
                <a:lnTo>
                  <a:pt x="34055" y="362561"/>
                </a:lnTo>
                <a:lnTo>
                  <a:pt x="34290" y="40290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SMARTPenAnnotation334"/>
          <p:cNvSpPr/>
          <p:nvPr/>
        </p:nvSpPr>
        <p:spPr>
          <a:xfrm>
            <a:off x="7383780" y="4132449"/>
            <a:ext cx="368424" cy="385259"/>
          </a:xfrm>
          <a:custGeom>
            <a:avLst/>
            <a:gdLst/>
            <a:ahLst/>
            <a:cxnLst/>
            <a:rect l="0" t="0" r="0" b="0"/>
            <a:pathLst>
              <a:path w="368424" h="385259">
                <a:moveTo>
                  <a:pt x="0" y="85221"/>
                </a:moveTo>
                <a:lnTo>
                  <a:pt x="0" y="80670"/>
                </a:lnTo>
                <a:lnTo>
                  <a:pt x="952" y="78377"/>
                </a:lnTo>
                <a:lnTo>
                  <a:pt x="5891" y="70599"/>
                </a:lnTo>
                <a:lnTo>
                  <a:pt x="8730" y="62262"/>
                </a:lnTo>
                <a:lnTo>
                  <a:pt x="16133" y="52806"/>
                </a:lnTo>
                <a:lnTo>
                  <a:pt x="24950" y="43510"/>
                </a:lnTo>
                <a:lnTo>
                  <a:pt x="30920" y="39316"/>
                </a:lnTo>
                <a:lnTo>
                  <a:pt x="37759" y="35567"/>
                </a:lnTo>
                <a:lnTo>
                  <a:pt x="58495" y="25741"/>
                </a:lnTo>
                <a:lnTo>
                  <a:pt x="64714" y="22708"/>
                </a:lnTo>
                <a:lnTo>
                  <a:pt x="71718" y="19733"/>
                </a:lnTo>
                <a:lnTo>
                  <a:pt x="79245" y="16797"/>
                </a:lnTo>
                <a:lnTo>
                  <a:pt x="87119" y="13887"/>
                </a:lnTo>
                <a:lnTo>
                  <a:pt x="94275" y="10995"/>
                </a:lnTo>
                <a:lnTo>
                  <a:pt x="100949" y="8114"/>
                </a:lnTo>
                <a:lnTo>
                  <a:pt x="107305" y="5242"/>
                </a:lnTo>
                <a:lnTo>
                  <a:pt x="114399" y="3326"/>
                </a:lnTo>
                <a:lnTo>
                  <a:pt x="121986" y="2049"/>
                </a:lnTo>
                <a:lnTo>
                  <a:pt x="129901" y="1198"/>
                </a:lnTo>
                <a:lnTo>
                  <a:pt x="137083" y="631"/>
                </a:lnTo>
                <a:lnTo>
                  <a:pt x="143776" y="253"/>
                </a:lnTo>
                <a:lnTo>
                  <a:pt x="150143" y="0"/>
                </a:lnTo>
                <a:lnTo>
                  <a:pt x="156293" y="785"/>
                </a:lnTo>
                <a:lnTo>
                  <a:pt x="162298" y="2260"/>
                </a:lnTo>
                <a:lnTo>
                  <a:pt x="168206" y="4196"/>
                </a:lnTo>
                <a:lnTo>
                  <a:pt x="174050" y="5486"/>
                </a:lnTo>
                <a:lnTo>
                  <a:pt x="179850" y="6347"/>
                </a:lnTo>
                <a:lnTo>
                  <a:pt x="185623" y="6921"/>
                </a:lnTo>
                <a:lnTo>
                  <a:pt x="194576" y="10098"/>
                </a:lnTo>
                <a:lnTo>
                  <a:pt x="198298" y="12279"/>
                </a:lnTo>
                <a:lnTo>
                  <a:pt x="200778" y="15638"/>
                </a:lnTo>
                <a:lnTo>
                  <a:pt x="202432" y="19782"/>
                </a:lnTo>
                <a:lnTo>
                  <a:pt x="204270" y="29467"/>
                </a:lnTo>
                <a:lnTo>
                  <a:pt x="205086" y="40121"/>
                </a:lnTo>
                <a:lnTo>
                  <a:pt x="205449" y="51207"/>
                </a:lnTo>
                <a:lnTo>
                  <a:pt x="205546" y="56829"/>
                </a:lnTo>
                <a:lnTo>
                  <a:pt x="204658" y="63435"/>
                </a:lnTo>
                <a:lnTo>
                  <a:pt x="203114" y="70697"/>
                </a:lnTo>
                <a:lnTo>
                  <a:pt x="201132" y="78396"/>
                </a:lnTo>
                <a:lnTo>
                  <a:pt x="197905" y="85433"/>
                </a:lnTo>
                <a:lnTo>
                  <a:pt x="193849" y="92030"/>
                </a:lnTo>
                <a:lnTo>
                  <a:pt x="189240" y="98333"/>
                </a:lnTo>
                <a:lnTo>
                  <a:pt x="185215" y="105392"/>
                </a:lnTo>
                <a:lnTo>
                  <a:pt x="181579" y="112956"/>
                </a:lnTo>
                <a:lnTo>
                  <a:pt x="178203" y="120856"/>
                </a:lnTo>
                <a:lnTo>
                  <a:pt x="171911" y="134713"/>
                </a:lnTo>
                <a:lnTo>
                  <a:pt x="168900" y="141076"/>
                </a:lnTo>
                <a:lnTo>
                  <a:pt x="164987" y="146270"/>
                </a:lnTo>
                <a:lnTo>
                  <a:pt x="155560" y="154581"/>
                </a:lnTo>
                <a:lnTo>
                  <a:pt x="147560" y="163990"/>
                </a:lnTo>
                <a:lnTo>
                  <a:pt x="140829" y="173569"/>
                </a:lnTo>
                <a:lnTo>
                  <a:pt x="132637" y="184317"/>
                </a:lnTo>
                <a:lnTo>
                  <a:pt x="128693" y="196305"/>
                </a:lnTo>
                <a:lnTo>
                  <a:pt x="128601" y="196616"/>
                </a:lnTo>
                <a:lnTo>
                  <a:pt x="133142" y="196649"/>
                </a:lnTo>
                <a:lnTo>
                  <a:pt x="135434" y="195701"/>
                </a:lnTo>
                <a:lnTo>
                  <a:pt x="145115" y="189817"/>
                </a:lnTo>
                <a:lnTo>
                  <a:pt x="151036" y="187336"/>
                </a:lnTo>
                <a:lnTo>
                  <a:pt x="157841" y="184730"/>
                </a:lnTo>
                <a:lnTo>
                  <a:pt x="164282" y="182040"/>
                </a:lnTo>
                <a:lnTo>
                  <a:pt x="170481" y="179295"/>
                </a:lnTo>
                <a:lnTo>
                  <a:pt x="176519" y="176512"/>
                </a:lnTo>
                <a:lnTo>
                  <a:pt x="183402" y="173704"/>
                </a:lnTo>
                <a:lnTo>
                  <a:pt x="190848" y="170879"/>
                </a:lnTo>
                <a:lnTo>
                  <a:pt x="198669" y="168044"/>
                </a:lnTo>
                <a:lnTo>
                  <a:pt x="205788" y="166154"/>
                </a:lnTo>
                <a:lnTo>
                  <a:pt x="212440" y="164894"/>
                </a:lnTo>
                <a:lnTo>
                  <a:pt x="218779" y="164053"/>
                </a:lnTo>
                <a:lnTo>
                  <a:pt x="226815" y="163493"/>
                </a:lnTo>
                <a:lnTo>
                  <a:pt x="235982" y="163120"/>
                </a:lnTo>
                <a:lnTo>
                  <a:pt x="262008" y="162595"/>
                </a:lnTo>
                <a:lnTo>
                  <a:pt x="292419" y="162417"/>
                </a:lnTo>
                <a:lnTo>
                  <a:pt x="299721" y="163355"/>
                </a:lnTo>
                <a:lnTo>
                  <a:pt x="306494" y="164933"/>
                </a:lnTo>
                <a:lnTo>
                  <a:pt x="312915" y="166937"/>
                </a:lnTo>
                <a:lnTo>
                  <a:pt x="319100" y="169226"/>
                </a:lnTo>
                <a:lnTo>
                  <a:pt x="325128" y="171704"/>
                </a:lnTo>
                <a:lnTo>
                  <a:pt x="331052" y="174309"/>
                </a:lnTo>
                <a:lnTo>
                  <a:pt x="336906" y="177950"/>
                </a:lnTo>
                <a:lnTo>
                  <a:pt x="342714" y="182283"/>
                </a:lnTo>
                <a:lnTo>
                  <a:pt x="353295" y="192177"/>
                </a:lnTo>
                <a:lnTo>
                  <a:pt x="361172" y="202925"/>
                </a:lnTo>
                <a:lnTo>
                  <a:pt x="365309" y="214051"/>
                </a:lnTo>
                <a:lnTo>
                  <a:pt x="366411" y="219685"/>
                </a:lnTo>
                <a:lnTo>
                  <a:pt x="367146" y="226298"/>
                </a:lnTo>
                <a:lnTo>
                  <a:pt x="367637" y="233565"/>
                </a:lnTo>
                <a:lnTo>
                  <a:pt x="368181" y="248307"/>
                </a:lnTo>
                <a:lnTo>
                  <a:pt x="368423" y="261209"/>
                </a:lnTo>
                <a:lnTo>
                  <a:pt x="367536" y="267316"/>
                </a:lnTo>
                <a:lnTo>
                  <a:pt x="364009" y="279182"/>
                </a:lnTo>
                <a:lnTo>
                  <a:pt x="356669" y="301123"/>
                </a:lnTo>
                <a:lnTo>
                  <a:pt x="353031" y="308213"/>
                </a:lnTo>
                <a:lnTo>
                  <a:pt x="348702" y="314845"/>
                </a:lnTo>
                <a:lnTo>
                  <a:pt x="343911" y="321171"/>
                </a:lnTo>
                <a:lnTo>
                  <a:pt x="338811" y="327293"/>
                </a:lnTo>
                <a:lnTo>
                  <a:pt x="328065" y="339176"/>
                </a:lnTo>
                <a:lnTo>
                  <a:pt x="316939" y="350807"/>
                </a:lnTo>
                <a:lnTo>
                  <a:pt x="305645" y="361374"/>
                </a:lnTo>
                <a:lnTo>
                  <a:pt x="294274" y="369245"/>
                </a:lnTo>
                <a:lnTo>
                  <a:pt x="282871" y="375919"/>
                </a:lnTo>
                <a:lnTo>
                  <a:pt x="277163" y="379032"/>
                </a:lnTo>
                <a:lnTo>
                  <a:pt x="270500" y="381107"/>
                </a:lnTo>
                <a:lnTo>
                  <a:pt x="263201" y="382491"/>
                </a:lnTo>
                <a:lnTo>
                  <a:pt x="255477" y="383413"/>
                </a:lnTo>
                <a:lnTo>
                  <a:pt x="248423" y="384028"/>
                </a:lnTo>
                <a:lnTo>
                  <a:pt x="241815" y="384438"/>
                </a:lnTo>
                <a:lnTo>
                  <a:pt x="229394" y="384894"/>
                </a:lnTo>
                <a:lnTo>
                  <a:pt x="204680" y="385210"/>
                </a:lnTo>
                <a:lnTo>
                  <a:pt x="152757" y="385258"/>
                </a:lnTo>
                <a:lnTo>
                  <a:pt x="150415" y="384305"/>
                </a:lnTo>
                <a:lnTo>
                  <a:pt x="148854" y="382718"/>
                </a:lnTo>
                <a:lnTo>
                  <a:pt x="147814" y="380707"/>
                </a:lnTo>
                <a:lnTo>
                  <a:pt x="146168" y="379367"/>
                </a:lnTo>
                <a:lnTo>
                  <a:pt x="144117" y="378473"/>
                </a:lnTo>
                <a:lnTo>
                  <a:pt x="137160" y="37668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SMARTPenAnnotation335"/>
          <p:cNvSpPr/>
          <p:nvPr/>
        </p:nvSpPr>
        <p:spPr>
          <a:xfrm>
            <a:off x="5326379" y="5212079"/>
            <a:ext cx="394337" cy="25710"/>
          </a:xfrm>
          <a:custGeom>
            <a:avLst/>
            <a:gdLst/>
            <a:ahLst/>
            <a:cxnLst/>
            <a:rect l="0" t="0" r="0" b="0"/>
            <a:pathLst>
              <a:path w="394337" h="25710">
                <a:moveTo>
                  <a:pt x="0" y="17146"/>
                </a:moveTo>
                <a:lnTo>
                  <a:pt x="7382" y="24527"/>
                </a:lnTo>
                <a:lnTo>
                  <a:pt x="10584" y="25188"/>
                </a:lnTo>
                <a:lnTo>
                  <a:pt x="20281" y="25561"/>
                </a:lnTo>
                <a:lnTo>
                  <a:pt x="57334" y="25709"/>
                </a:lnTo>
                <a:lnTo>
                  <a:pt x="62988" y="24759"/>
                </a:lnTo>
                <a:lnTo>
                  <a:pt x="68662" y="23174"/>
                </a:lnTo>
                <a:lnTo>
                  <a:pt x="74350" y="21165"/>
                </a:lnTo>
                <a:lnTo>
                  <a:pt x="80999" y="19825"/>
                </a:lnTo>
                <a:lnTo>
                  <a:pt x="88290" y="18932"/>
                </a:lnTo>
                <a:lnTo>
                  <a:pt x="96008" y="18337"/>
                </a:lnTo>
                <a:lnTo>
                  <a:pt x="104010" y="16987"/>
                </a:lnTo>
                <a:lnTo>
                  <a:pt x="112203" y="15135"/>
                </a:lnTo>
                <a:lnTo>
                  <a:pt x="120522" y="12948"/>
                </a:lnTo>
                <a:lnTo>
                  <a:pt x="128926" y="11490"/>
                </a:lnTo>
                <a:lnTo>
                  <a:pt x="137386" y="10517"/>
                </a:lnTo>
                <a:lnTo>
                  <a:pt x="145883" y="9870"/>
                </a:lnTo>
                <a:lnTo>
                  <a:pt x="155358" y="8485"/>
                </a:lnTo>
                <a:lnTo>
                  <a:pt x="165485" y="6609"/>
                </a:lnTo>
                <a:lnTo>
                  <a:pt x="176046" y="4407"/>
                </a:lnTo>
                <a:lnTo>
                  <a:pt x="185944" y="2938"/>
                </a:lnTo>
                <a:lnTo>
                  <a:pt x="195401" y="1959"/>
                </a:lnTo>
                <a:lnTo>
                  <a:pt x="204562" y="1306"/>
                </a:lnTo>
                <a:lnTo>
                  <a:pt x="213528" y="871"/>
                </a:lnTo>
                <a:lnTo>
                  <a:pt x="231109" y="387"/>
                </a:lnTo>
                <a:lnTo>
                  <a:pt x="304050" y="11"/>
                </a:lnTo>
                <a:lnTo>
                  <a:pt x="394336"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SMARTPenAnnotation336"/>
          <p:cNvSpPr/>
          <p:nvPr/>
        </p:nvSpPr>
        <p:spPr>
          <a:xfrm>
            <a:off x="5326379" y="5383529"/>
            <a:ext cx="385764" cy="8574"/>
          </a:xfrm>
          <a:custGeom>
            <a:avLst/>
            <a:gdLst/>
            <a:ahLst/>
            <a:cxnLst/>
            <a:rect l="0" t="0" r="0" b="0"/>
            <a:pathLst>
              <a:path w="385764" h="8574">
                <a:moveTo>
                  <a:pt x="0" y="8573"/>
                </a:moveTo>
                <a:lnTo>
                  <a:pt x="0" y="4023"/>
                </a:lnTo>
                <a:lnTo>
                  <a:pt x="953" y="2682"/>
                </a:lnTo>
                <a:lnTo>
                  <a:pt x="2541" y="1788"/>
                </a:lnTo>
                <a:lnTo>
                  <a:pt x="4551" y="1192"/>
                </a:lnTo>
                <a:lnTo>
                  <a:pt x="6844" y="795"/>
                </a:lnTo>
                <a:lnTo>
                  <a:pt x="9325" y="530"/>
                </a:lnTo>
                <a:lnTo>
                  <a:pt x="11932" y="354"/>
                </a:lnTo>
                <a:lnTo>
                  <a:pt x="20152" y="105"/>
                </a:lnTo>
                <a:lnTo>
                  <a:pt x="258120" y="0"/>
                </a:lnTo>
                <a:lnTo>
                  <a:pt x="265425" y="953"/>
                </a:lnTo>
                <a:lnTo>
                  <a:pt x="272200" y="2541"/>
                </a:lnTo>
                <a:lnTo>
                  <a:pt x="278622" y="4552"/>
                </a:lnTo>
                <a:lnTo>
                  <a:pt x="285761" y="5892"/>
                </a:lnTo>
                <a:lnTo>
                  <a:pt x="293377" y="6786"/>
                </a:lnTo>
                <a:lnTo>
                  <a:pt x="307555" y="7779"/>
                </a:lnTo>
                <a:lnTo>
                  <a:pt x="317032" y="8220"/>
                </a:lnTo>
                <a:lnTo>
                  <a:pt x="336823" y="8469"/>
                </a:lnTo>
                <a:lnTo>
                  <a:pt x="385763" y="857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0" name="SMARTPenAnnotation337"/>
          <p:cNvSpPr/>
          <p:nvPr/>
        </p:nvSpPr>
        <p:spPr>
          <a:xfrm>
            <a:off x="6209347" y="4946332"/>
            <a:ext cx="85726" cy="531496"/>
          </a:xfrm>
          <a:custGeom>
            <a:avLst/>
            <a:gdLst/>
            <a:ahLst/>
            <a:cxnLst/>
            <a:rect l="0" t="0" r="0" b="0"/>
            <a:pathLst>
              <a:path w="85726" h="531496">
                <a:moveTo>
                  <a:pt x="85725" y="0"/>
                </a:moveTo>
                <a:lnTo>
                  <a:pt x="85725" y="4551"/>
                </a:lnTo>
                <a:lnTo>
                  <a:pt x="84773" y="6844"/>
                </a:lnTo>
                <a:lnTo>
                  <a:pt x="83185" y="9325"/>
                </a:lnTo>
                <a:lnTo>
                  <a:pt x="81174" y="11932"/>
                </a:lnTo>
                <a:lnTo>
                  <a:pt x="79833" y="15574"/>
                </a:lnTo>
                <a:lnTo>
                  <a:pt x="78344" y="24702"/>
                </a:lnTo>
                <a:lnTo>
                  <a:pt x="76994" y="29803"/>
                </a:lnTo>
                <a:lnTo>
                  <a:pt x="75142" y="35109"/>
                </a:lnTo>
                <a:lnTo>
                  <a:pt x="72955" y="40551"/>
                </a:lnTo>
                <a:lnTo>
                  <a:pt x="70524" y="54218"/>
                </a:lnTo>
                <a:lnTo>
                  <a:pt x="68491" y="70769"/>
                </a:lnTo>
                <a:lnTo>
                  <a:pt x="66616" y="80517"/>
                </a:lnTo>
                <a:lnTo>
                  <a:pt x="64414" y="90826"/>
                </a:lnTo>
                <a:lnTo>
                  <a:pt x="61992" y="100555"/>
                </a:lnTo>
                <a:lnTo>
                  <a:pt x="59426" y="109900"/>
                </a:lnTo>
                <a:lnTo>
                  <a:pt x="56762" y="118987"/>
                </a:lnTo>
                <a:lnTo>
                  <a:pt x="54987" y="128855"/>
                </a:lnTo>
                <a:lnTo>
                  <a:pt x="53803" y="139243"/>
                </a:lnTo>
                <a:lnTo>
                  <a:pt x="53014" y="149979"/>
                </a:lnTo>
                <a:lnTo>
                  <a:pt x="51535" y="159993"/>
                </a:lnTo>
                <a:lnTo>
                  <a:pt x="49597" y="169527"/>
                </a:lnTo>
                <a:lnTo>
                  <a:pt x="39642" y="209911"/>
                </a:lnTo>
                <a:lnTo>
                  <a:pt x="37858" y="220904"/>
                </a:lnTo>
                <a:lnTo>
                  <a:pt x="36669" y="232041"/>
                </a:lnTo>
                <a:lnTo>
                  <a:pt x="35876" y="243277"/>
                </a:lnTo>
                <a:lnTo>
                  <a:pt x="34395" y="253625"/>
                </a:lnTo>
                <a:lnTo>
                  <a:pt x="32455" y="263381"/>
                </a:lnTo>
                <a:lnTo>
                  <a:pt x="30209" y="272742"/>
                </a:lnTo>
                <a:lnTo>
                  <a:pt x="28712" y="282793"/>
                </a:lnTo>
                <a:lnTo>
                  <a:pt x="27714" y="293304"/>
                </a:lnTo>
                <a:lnTo>
                  <a:pt x="27049" y="304121"/>
                </a:lnTo>
                <a:lnTo>
                  <a:pt x="25652" y="314190"/>
                </a:lnTo>
                <a:lnTo>
                  <a:pt x="23769" y="323760"/>
                </a:lnTo>
                <a:lnTo>
                  <a:pt x="21561" y="332998"/>
                </a:lnTo>
                <a:lnTo>
                  <a:pt x="20089" y="342013"/>
                </a:lnTo>
                <a:lnTo>
                  <a:pt x="19108" y="350881"/>
                </a:lnTo>
                <a:lnTo>
                  <a:pt x="18454" y="359651"/>
                </a:lnTo>
                <a:lnTo>
                  <a:pt x="18017" y="368355"/>
                </a:lnTo>
                <a:lnTo>
                  <a:pt x="17533" y="385646"/>
                </a:lnTo>
                <a:lnTo>
                  <a:pt x="17160" y="451798"/>
                </a:lnTo>
                <a:lnTo>
                  <a:pt x="17155" y="458362"/>
                </a:lnTo>
                <a:lnTo>
                  <a:pt x="14609" y="470734"/>
                </a:lnTo>
                <a:lnTo>
                  <a:pt x="12598" y="476700"/>
                </a:lnTo>
                <a:lnTo>
                  <a:pt x="10361" y="488409"/>
                </a:lnTo>
                <a:lnTo>
                  <a:pt x="9102" y="503171"/>
                </a:lnTo>
                <a:lnTo>
                  <a:pt x="8926" y="506898"/>
                </a:lnTo>
                <a:lnTo>
                  <a:pt x="7856" y="511287"/>
                </a:lnTo>
                <a:lnTo>
                  <a:pt x="6190" y="516118"/>
                </a:lnTo>
                <a:lnTo>
                  <a:pt x="10" y="531472"/>
                </a:lnTo>
                <a:lnTo>
                  <a:pt x="0" y="53149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SMARTPenAnnotation338"/>
          <p:cNvSpPr/>
          <p:nvPr/>
        </p:nvSpPr>
        <p:spPr>
          <a:xfrm>
            <a:off x="6425010" y="4980774"/>
            <a:ext cx="211590" cy="376889"/>
          </a:xfrm>
          <a:custGeom>
            <a:avLst/>
            <a:gdLst/>
            <a:ahLst/>
            <a:cxnLst/>
            <a:rect l="0" t="0" r="0" b="0"/>
            <a:pathLst>
              <a:path w="211590" h="376889">
                <a:moveTo>
                  <a:pt x="161527" y="34138"/>
                </a:moveTo>
                <a:lnTo>
                  <a:pt x="161527" y="18290"/>
                </a:lnTo>
                <a:lnTo>
                  <a:pt x="160575" y="17858"/>
                </a:lnTo>
                <a:lnTo>
                  <a:pt x="156977" y="17377"/>
                </a:lnTo>
                <a:lnTo>
                  <a:pt x="154683" y="16297"/>
                </a:lnTo>
                <a:lnTo>
                  <a:pt x="149595" y="12556"/>
                </a:lnTo>
                <a:lnTo>
                  <a:pt x="145926" y="9646"/>
                </a:lnTo>
                <a:lnTo>
                  <a:pt x="142529" y="8965"/>
                </a:lnTo>
                <a:lnTo>
                  <a:pt x="140289" y="8784"/>
                </a:lnTo>
                <a:lnTo>
                  <a:pt x="137843" y="9615"/>
                </a:lnTo>
                <a:lnTo>
                  <a:pt x="132586" y="13079"/>
                </a:lnTo>
                <a:lnTo>
                  <a:pt x="128898" y="14384"/>
                </a:lnTo>
                <a:lnTo>
                  <a:pt x="124535" y="15253"/>
                </a:lnTo>
                <a:lnTo>
                  <a:pt x="119720" y="15834"/>
                </a:lnTo>
                <a:lnTo>
                  <a:pt x="115558" y="17172"/>
                </a:lnTo>
                <a:lnTo>
                  <a:pt x="111832" y="19018"/>
                </a:lnTo>
                <a:lnTo>
                  <a:pt x="108394" y="21200"/>
                </a:lnTo>
                <a:lnTo>
                  <a:pt x="104198" y="23608"/>
                </a:lnTo>
                <a:lnTo>
                  <a:pt x="94455" y="28823"/>
                </a:lnTo>
                <a:lnTo>
                  <a:pt x="89190" y="30595"/>
                </a:lnTo>
                <a:lnTo>
                  <a:pt x="83775" y="31776"/>
                </a:lnTo>
                <a:lnTo>
                  <a:pt x="78259" y="32563"/>
                </a:lnTo>
                <a:lnTo>
                  <a:pt x="72678" y="34993"/>
                </a:lnTo>
                <a:lnTo>
                  <a:pt x="67052" y="38518"/>
                </a:lnTo>
                <a:lnTo>
                  <a:pt x="61396" y="42774"/>
                </a:lnTo>
                <a:lnTo>
                  <a:pt x="56673" y="45610"/>
                </a:lnTo>
                <a:lnTo>
                  <a:pt x="52572" y="47501"/>
                </a:lnTo>
                <a:lnTo>
                  <a:pt x="48885" y="48762"/>
                </a:lnTo>
                <a:lnTo>
                  <a:pt x="44523" y="51507"/>
                </a:lnTo>
                <a:lnTo>
                  <a:pt x="39709" y="55242"/>
                </a:lnTo>
                <a:lnTo>
                  <a:pt x="34595" y="59637"/>
                </a:lnTo>
                <a:lnTo>
                  <a:pt x="30233" y="63520"/>
                </a:lnTo>
                <a:lnTo>
                  <a:pt x="22847" y="70375"/>
                </a:lnTo>
                <a:lnTo>
                  <a:pt x="13333" y="79588"/>
                </a:lnTo>
                <a:lnTo>
                  <a:pt x="11296" y="83488"/>
                </a:lnTo>
                <a:lnTo>
                  <a:pt x="9033" y="92901"/>
                </a:lnTo>
                <a:lnTo>
                  <a:pt x="5487" y="100895"/>
                </a:lnTo>
                <a:lnTo>
                  <a:pt x="1688" y="107623"/>
                </a:lnTo>
                <a:lnTo>
                  <a:pt x="0" y="113788"/>
                </a:lnTo>
                <a:lnTo>
                  <a:pt x="502" y="116766"/>
                </a:lnTo>
                <a:lnTo>
                  <a:pt x="5612" y="128388"/>
                </a:lnTo>
                <a:lnTo>
                  <a:pt x="6149" y="131262"/>
                </a:lnTo>
                <a:lnTo>
                  <a:pt x="9285" y="136994"/>
                </a:lnTo>
                <a:lnTo>
                  <a:pt x="11455" y="139856"/>
                </a:lnTo>
                <a:lnTo>
                  <a:pt x="13854" y="141764"/>
                </a:lnTo>
                <a:lnTo>
                  <a:pt x="16406" y="143037"/>
                </a:lnTo>
                <a:lnTo>
                  <a:pt x="19059" y="143885"/>
                </a:lnTo>
                <a:lnTo>
                  <a:pt x="24548" y="147367"/>
                </a:lnTo>
                <a:lnTo>
                  <a:pt x="30162" y="152089"/>
                </a:lnTo>
                <a:lnTo>
                  <a:pt x="35833" y="157363"/>
                </a:lnTo>
                <a:lnTo>
                  <a:pt x="39631" y="159151"/>
                </a:lnTo>
                <a:lnTo>
                  <a:pt x="44068" y="160342"/>
                </a:lnTo>
                <a:lnTo>
                  <a:pt x="48931" y="161137"/>
                </a:lnTo>
                <a:lnTo>
                  <a:pt x="54078" y="161667"/>
                </a:lnTo>
                <a:lnTo>
                  <a:pt x="59415" y="162020"/>
                </a:lnTo>
                <a:lnTo>
                  <a:pt x="64877" y="162255"/>
                </a:lnTo>
                <a:lnTo>
                  <a:pt x="69471" y="163365"/>
                </a:lnTo>
                <a:lnTo>
                  <a:pt x="73487" y="165056"/>
                </a:lnTo>
                <a:lnTo>
                  <a:pt x="77116" y="167137"/>
                </a:lnTo>
                <a:lnTo>
                  <a:pt x="82393" y="168524"/>
                </a:lnTo>
                <a:lnTo>
                  <a:pt x="88769" y="169449"/>
                </a:lnTo>
                <a:lnTo>
                  <a:pt x="95877" y="170065"/>
                </a:lnTo>
                <a:lnTo>
                  <a:pt x="102520" y="171429"/>
                </a:lnTo>
                <a:lnTo>
                  <a:pt x="108854" y="173290"/>
                </a:lnTo>
                <a:lnTo>
                  <a:pt x="114982" y="175483"/>
                </a:lnTo>
                <a:lnTo>
                  <a:pt x="120019" y="177899"/>
                </a:lnTo>
                <a:lnTo>
                  <a:pt x="124331" y="180461"/>
                </a:lnTo>
                <a:lnTo>
                  <a:pt x="128157" y="183122"/>
                </a:lnTo>
                <a:lnTo>
                  <a:pt x="133565" y="185848"/>
                </a:lnTo>
                <a:lnTo>
                  <a:pt x="140028" y="188618"/>
                </a:lnTo>
                <a:lnTo>
                  <a:pt x="147195" y="191417"/>
                </a:lnTo>
                <a:lnTo>
                  <a:pt x="152924" y="194236"/>
                </a:lnTo>
                <a:lnTo>
                  <a:pt x="157697" y="197067"/>
                </a:lnTo>
                <a:lnTo>
                  <a:pt x="161831" y="199907"/>
                </a:lnTo>
                <a:lnTo>
                  <a:pt x="165540" y="203706"/>
                </a:lnTo>
                <a:lnTo>
                  <a:pt x="168965" y="208144"/>
                </a:lnTo>
                <a:lnTo>
                  <a:pt x="172201" y="213007"/>
                </a:lnTo>
                <a:lnTo>
                  <a:pt x="176263" y="217201"/>
                </a:lnTo>
                <a:lnTo>
                  <a:pt x="180876" y="220951"/>
                </a:lnTo>
                <a:lnTo>
                  <a:pt x="185856" y="224402"/>
                </a:lnTo>
                <a:lnTo>
                  <a:pt x="190129" y="228608"/>
                </a:lnTo>
                <a:lnTo>
                  <a:pt x="193930" y="233317"/>
                </a:lnTo>
                <a:lnTo>
                  <a:pt x="197416" y="238362"/>
                </a:lnTo>
                <a:lnTo>
                  <a:pt x="201290" y="249047"/>
                </a:lnTo>
                <a:lnTo>
                  <a:pt x="203965" y="260146"/>
                </a:lnTo>
                <a:lnTo>
                  <a:pt x="208328" y="271429"/>
                </a:lnTo>
                <a:lnTo>
                  <a:pt x="210902" y="282793"/>
                </a:lnTo>
                <a:lnTo>
                  <a:pt x="211589" y="288491"/>
                </a:lnTo>
                <a:lnTo>
                  <a:pt x="211094" y="293242"/>
                </a:lnTo>
                <a:lnTo>
                  <a:pt x="209812" y="297361"/>
                </a:lnTo>
                <a:lnTo>
                  <a:pt x="208005" y="301060"/>
                </a:lnTo>
                <a:lnTo>
                  <a:pt x="205996" y="310250"/>
                </a:lnTo>
                <a:lnTo>
                  <a:pt x="204152" y="320685"/>
                </a:lnTo>
                <a:lnTo>
                  <a:pt x="200156" y="331672"/>
                </a:lnTo>
                <a:lnTo>
                  <a:pt x="195206" y="340365"/>
                </a:lnTo>
                <a:lnTo>
                  <a:pt x="189830" y="347404"/>
                </a:lnTo>
                <a:lnTo>
                  <a:pt x="184267" y="353708"/>
                </a:lnTo>
                <a:lnTo>
                  <a:pt x="178618" y="359684"/>
                </a:lnTo>
                <a:lnTo>
                  <a:pt x="167232" y="371282"/>
                </a:lnTo>
                <a:lnTo>
                  <a:pt x="163425" y="373201"/>
                </a:lnTo>
                <a:lnTo>
                  <a:pt x="158982" y="374480"/>
                </a:lnTo>
                <a:lnTo>
                  <a:pt x="154116" y="375332"/>
                </a:lnTo>
                <a:lnTo>
                  <a:pt x="149918" y="375901"/>
                </a:lnTo>
                <a:lnTo>
                  <a:pt x="146168" y="376280"/>
                </a:lnTo>
                <a:lnTo>
                  <a:pt x="142715" y="376533"/>
                </a:lnTo>
                <a:lnTo>
                  <a:pt x="138508" y="376701"/>
                </a:lnTo>
                <a:lnTo>
                  <a:pt x="128755" y="376888"/>
                </a:lnTo>
                <a:lnTo>
                  <a:pt x="125391" y="375986"/>
                </a:lnTo>
                <a:lnTo>
                  <a:pt x="123149" y="374432"/>
                </a:lnTo>
                <a:lnTo>
                  <a:pt x="121654" y="372443"/>
                </a:lnTo>
                <a:lnTo>
                  <a:pt x="119706" y="371117"/>
                </a:lnTo>
                <a:lnTo>
                  <a:pt x="115000" y="369644"/>
                </a:lnTo>
                <a:lnTo>
                  <a:pt x="109733" y="366449"/>
                </a:lnTo>
                <a:lnTo>
                  <a:pt x="106995" y="364264"/>
                </a:lnTo>
                <a:lnTo>
                  <a:pt x="104218" y="362807"/>
                </a:lnTo>
                <a:lnTo>
                  <a:pt x="98591" y="361188"/>
                </a:lnTo>
                <a:lnTo>
                  <a:pt x="96710" y="359804"/>
                </a:lnTo>
                <a:lnTo>
                  <a:pt x="95456" y="357929"/>
                </a:lnTo>
                <a:lnTo>
                  <a:pt x="94619" y="355726"/>
                </a:lnTo>
                <a:lnTo>
                  <a:pt x="88892" y="348075"/>
                </a:lnTo>
                <a:lnTo>
                  <a:pt x="87387" y="344395"/>
                </a:lnTo>
                <a:lnTo>
                  <a:pt x="85713" y="335225"/>
                </a:lnTo>
                <a:lnTo>
                  <a:pt x="84970" y="324799"/>
                </a:lnTo>
                <a:lnTo>
                  <a:pt x="84639" y="313816"/>
                </a:lnTo>
                <a:lnTo>
                  <a:pt x="84492" y="302584"/>
                </a:lnTo>
                <a:lnTo>
                  <a:pt x="86967" y="291242"/>
                </a:lnTo>
                <a:lnTo>
                  <a:pt x="96316" y="263888"/>
                </a:lnTo>
                <a:lnTo>
                  <a:pt x="99004" y="256837"/>
                </a:lnTo>
                <a:lnTo>
                  <a:pt x="101747" y="250232"/>
                </a:lnTo>
                <a:lnTo>
                  <a:pt x="104529" y="243923"/>
                </a:lnTo>
                <a:lnTo>
                  <a:pt x="108288" y="236860"/>
                </a:lnTo>
                <a:lnTo>
                  <a:pt x="112700" y="229293"/>
                </a:lnTo>
                <a:lnTo>
                  <a:pt x="117545" y="221392"/>
                </a:lnTo>
                <a:lnTo>
                  <a:pt x="121729" y="214218"/>
                </a:lnTo>
                <a:lnTo>
                  <a:pt x="128917" y="201169"/>
                </a:lnTo>
                <a:lnTo>
                  <a:pt x="132167" y="194070"/>
                </a:lnTo>
                <a:lnTo>
                  <a:pt x="135286" y="186479"/>
                </a:lnTo>
                <a:lnTo>
                  <a:pt x="138318" y="178561"/>
                </a:lnTo>
                <a:lnTo>
                  <a:pt x="142244" y="171378"/>
                </a:lnTo>
                <a:lnTo>
                  <a:pt x="146767" y="164684"/>
                </a:lnTo>
                <a:lnTo>
                  <a:pt x="151687" y="158316"/>
                </a:lnTo>
                <a:lnTo>
                  <a:pt x="154967" y="151214"/>
                </a:lnTo>
                <a:lnTo>
                  <a:pt x="157154" y="143620"/>
                </a:lnTo>
                <a:lnTo>
                  <a:pt x="158612" y="135702"/>
                </a:lnTo>
                <a:lnTo>
                  <a:pt x="161488" y="128517"/>
                </a:lnTo>
                <a:lnTo>
                  <a:pt x="165311" y="121823"/>
                </a:lnTo>
                <a:lnTo>
                  <a:pt x="169765" y="115454"/>
                </a:lnTo>
                <a:lnTo>
                  <a:pt x="173687" y="109304"/>
                </a:lnTo>
                <a:lnTo>
                  <a:pt x="177253" y="103299"/>
                </a:lnTo>
                <a:lnTo>
                  <a:pt x="180584" y="97390"/>
                </a:lnTo>
                <a:lnTo>
                  <a:pt x="184284" y="85745"/>
                </a:lnTo>
                <a:lnTo>
                  <a:pt x="186881" y="74220"/>
                </a:lnTo>
                <a:lnTo>
                  <a:pt x="191211" y="62747"/>
                </a:lnTo>
                <a:lnTo>
                  <a:pt x="193770" y="53838"/>
                </a:lnTo>
                <a:lnTo>
                  <a:pt x="194907" y="45751"/>
                </a:lnTo>
                <a:lnTo>
                  <a:pt x="195413" y="35807"/>
                </a:lnTo>
                <a:lnTo>
                  <a:pt x="195697" y="24049"/>
                </a:lnTo>
                <a:lnTo>
                  <a:pt x="195782" y="14533"/>
                </a:lnTo>
                <a:lnTo>
                  <a:pt x="194841" y="11543"/>
                </a:lnTo>
                <a:lnTo>
                  <a:pt x="188433" y="1576"/>
                </a:lnTo>
                <a:lnTo>
                  <a:pt x="182693" y="616"/>
                </a:lnTo>
                <a:lnTo>
                  <a:pt x="172587" y="0"/>
                </a:lnTo>
                <a:lnTo>
                  <a:pt x="170806" y="902"/>
                </a:lnTo>
                <a:lnTo>
                  <a:pt x="166286" y="4444"/>
                </a:lnTo>
                <a:lnTo>
                  <a:pt x="162795" y="6722"/>
                </a:lnTo>
                <a:lnTo>
                  <a:pt x="158562" y="9193"/>
                </a:lnTo>
                <a:lnTo>
                  <a:pt x="153836" y="11793"/>
                </a:lnTo>
                <a:lnTo>
                  <a:pt x="149732" y="13526"/>
                </a:lnTo>
                <a:lnTo>
                  <a:pt x="146043" y="14682"/>
                </a:lnTo>
                <a:lnTo>
                  <a:pt x="135809" y="1699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SMARTPenAnnotation339"/>
          <p:cNvSpPr/>
          <p:nvPr/>
        </p:nvSpPr>
        <p:spPr>
          <a:xfrm>
            <a:off x="6723697" y="4929197"/>
            <a:ext cx="385763" cy="334317"/>
          </a:xfrm>
          <a:custGeom>
            <a:avLst/>
            <a:gdLst/>
            <a:ahLst/>
            <a:cxnLst/>
            <a:rect l="0" t="0" r="0" b="0"/>
            <a:pathLst>
              <a:path w="385763" h="334317">
                <a:moveTo>
                  <a:pt x="0" y="68570"/>
                </a:moveTo>
                <a:lnTo>
                  <a:pt x="4551" y="64019"/>
                </a:lnTo>
                <a:lnTo>
                  <a:pt x="6844" y="62678"/>
                </a:lnTo>
                <a:lnTo>
                  <a:pt x="11932" y="61189"/>
                </a:lnTo>
                <a:lnTo>
                  <a:pt x="13670" y="59839"/>
                </a:lnTo>
                <a:lnTo>
                  <a:pt x="14828" y="57987"/>
                </a:lnTo>
                <a:lnTo>
                  <a:pt x="15600" y="55800"/>
                </a:lnTo>
                <a:lnTo>
                  <a:pt x="18020" y="54342"/>
                </a:lnTo>
                <a:lnTo>
                  <a:pt x="29576" y="51336"/>
                </a:lnTo>
                <a:lnTo>
                  <a:pt x="55258" y="36879"/>
                </a:lnTo>
                <a:lnTo>
                  <a:pt x="82995" y="22816"/>
                </a:lnTo>
                <a:lnTo>
                  <a:pt x="91814" y="17120"/>
                </a:lnTo>
                <a:lnTo>
                  <a:pt x="95499" y="14267"/>
                </a:lnTo>
                <a:lnTo>
                  <a:pt x="99861" y="12366"/>
                </a:lnTo>
                <a:lnTo>
                  <a:pt x="109788" y="10253"/>
                </a:lnTo>
                <a:lnTo>
                  <a:pt x="120550" y="6774"/>
                </a:lnTo>
                <a:lnTo>
                  <a:pt x="131683" y="3005"/>
                </a:lnTo>
                <a:lnTo>
                  <a:pt x="142981" y="1330"/>
                </a:lnTo>
                <a:lnTo>
                  <a:pt x="154352" y="586"/>
                </a:lnTo>
                <a:lnTo>
                  <a:pt x="168924" y="167"/>
                </a:lnTo>
                <a:lnTo>
                  <a:pt x="195158" y="6"/>
                </a:lnTo>
                <a:lnTo>
                  <a:pt x="198685" y="0"/>
                </a:lnTo>
                <a:lnTo>
                  <a:pt x="201990" y="950"/>
                </a:lnTo>
                <a:lnTo>
                  <a:pt x="212143" y="6836"/>
                </a:lnTo>
                <a:lnTo>
                  <a:pt x="221603" y="11923"/>
                </a:lnTo>
                <a:lnTo>
                  <a:pt x="224888" y="14613"/>
                </a:lnTo>
                <a:lnTo>
                  <a:pt x="227078" y="17358"/>
                </a:lnTo>
                <a:lnTo>
                  <a:pt x="232700" y="28314"/>
                </a:lnTo>
                <a:lnTo>
                  <a:pt x="235144" y="33160"/>
                </a:lnTo>
                <a:lnTo>
                  <a:pt x="235820" y="37344"/>
                </a:lnTo>
                <a:lnTo>
                  <a:pt x="235318" y="41085"/>
                </a:lnTo>
                <a:lnTo>
                  <a:pt x="234032" y="44531"/>
                </a:lnTo>
                <a:lnTo>
                  <a:pt x="232602" y="53442"/>
                </a:lnTo>
                <a:lnTo>
                  <a:pt x="232221" y="58484"/>
                </a:lnTo>
                <a:lnTo>
                  <a:pt x="231014" y="63751"/>
                </a:lnTo>
                <a:lnTo>
                  <a:pt x="229257" y="69168"/>
                </a:lnTo>
                <a:lnTo>
                  <a:pt x="227133" y="74684"/>
                </a:lnTo>
                <a:lnTo>
                  <a:pt x="222233" y="88432"/>
                </a:lnTo>
                <a:lnTo>
                  <a:pt x="219593" y="96099"/>
                </a:lnTo>
                <a:lnTo>
                  <a:pt x="216880" y="103115"/>
                </a:lnTo>
                <a:lnTo>
                  <a:pt x="214119" y="109698"/>
                </a:lnTo>
                <a:lnTo>
                  <a:pt x="211326" y="115991"/>
                </a:lnTo>
                <a:lnTo>
                  <a:pt x="208511" y="123044"/>
                </a:lnTo>
                <a:lnTo>
                  <a:pt x="202844" y="138501"/>
                </a:lnTo>
                <a:lnTo>
                  <a:pt x="199047" y="145671"/>
                </a:lnTo>
                <a:lnTo>
                  <a:pt x="194610" y="152356"/>
                </a:lnTo>
                <a:lnTo>
                  <a:pt x="189748" y="158717"/>
                </a:lnTo>
                <a:lnTo>
                  <a:pt x="185554" y="164863"/>
                </a:lnTo>
                <a:lnTo>
                  <a:pt x="181805" y="170866"/>
                </a:lnTo>
                <a:lnTo>
                  <a:pt x="178353" y="176772"/>
                </a:lnTo>
                <a:lnTo>
                  <a:pt x="175099" y="182615"/>
                </a:lnTo>
                <a:lnTo>
                  <a:pt x="168945" y="194187"/>
                </a:lnTo>
                <a:lnTo>
                  <a:pt x="165018" y="199939"/>
                </a:lnTo>
                <a:lnTo>
                  <a:pt x="160494" y="205680"/>
                </a:lnTo>
                <a:lnTo>
                  <a:pt x="155573" y="211412"/>
                </a:lnTo>
                <a:lnTo>
                  <a:pt x="151341" y="217138"/>
                </a:lnTo>
                <a:lnTo>
                  <a:pt x="147566" y="222861"/>
                </a:lnTo>
                <a:lnTo>
                  <a:pt x="144097" y="228580"/>
                </a:lnTo>
                <a:lnTo>
                  <a:pt x="137704" y="237476"/>
                </a:lnTo>
                <a:lnTo>
                  <a:pt x="131686" y="245557"/>
                </a:lnTo>
                <a:lnTo>
                  <a:pt x="125837" y="255498"/>
                </a:lnTo>
                <a:lnTo>
                  <a:pt x="122603" y="263727"/>
                </a:lnTo>
                <a:lnTo>
                  <a:pt x="121740" y="267255"/>
                </a:lnTo>
                <a:lnTo>
                  <a:pt x="118241" y="273715"/>
                </a:lnTo>
                <a:lnTo>
                  <a:pt x="110917" y="282706"/>
                </a:lnTo>
                <a:lnTo>
                  <a:pt x="108234" y="285623"/>
                </a:lnTo>
                <a:lnTo>
                  <a:pt x="106446" y="288519"/>
                </a:lnTo>
                <a:lnTo>
                  <a:pt x="102977" y="297147"/>
                </a:lnTo>
                <a:lnTo>
                  <a:pt x="95629" y="306904"/>
                </a:lnTo>
                <a:lnTo>
                  <a:pt x="94889" y="310387"/>
                </a:lnTo>
                <a:lnTo>
                  <a:pt x="94415" y="320383"/>
                </a:lnTo>
                <a:lnTo>
                  <a:pt x="94332" y="324157"/>
                </a:lnTo>
                <a:lnTo>
                  <a:pt x="95273" y="324686"/>
                </a:lnTo>
                <a:lnTo>
                  <a:pt x="98859" y="325275"/>
                </a:lnTo>
                <a:lnTo>
                  <a:pt x="100196" y="326384"/>
                </a:lnTo>
                <a:lnTo>
                  <a:pt x="101087" y="328076"/>
                </a:lnTo>
                <a:lnTo>
                  <a:pt x="101682" y="330156"/>
                </a:lnTo>
                <a:lnTo>
                  <a:pt x="103030" y="331543"/>
                </a:lnTo>
                <a:lnTo>
                  <a:pt x="104882" y="332469"/>
                </a:lnTo>
                <a:lnTo>
                  <a:pt x="109479" y="333496"/>
                </a:lnTo>
                <a:lnTo>
                  <a:pt x="120870" y="334246"/>
                </a:lnTo>
                <a:lnTo>
                  <a:pt x="157090" y="334316"/>
                </a:lnTo>
                <a:lnTo>
                  <a:pt x="159971" y="333364"/>
                </a:lnTo>
                <a:lnTo>
                  <a:pt x="165714" y="329767"/>
                </a:lnTo>
                <a:lnTo>
                  <a:pt x="173981" y="327532"/>
                </a:lnTo>
                <a:lnTo>
                  <a:pt x="183052" y="326539"/>
                </a:lnTo>
                <a:lnTo>
                  <a:pt x="190260" y="326098"/>
                </a:lnTo>
                <a:lnTo>
                  <a:pt x="199177" y="323363"/>
                </a:lnTo>
                <a:lnTo>
                  <a:pt x="209491" y="319924"/>
                </a:lnTo>
                <a:lnTo>
                  <a:pt x="220424" y="318395"/>
                </a:lnTo>
                <a:lnTo>
                  <a:pt x="229094" y="317716"/>
                </a:lnTo>
                <a:lnTo>
                  <a:pt x="237075" y="317414"/>
                </a:lnTo>
                <a:lnTo>
                  <a:pt x="263254" y="317204"/>
                </a:lnTo>
                <a:lnTo>
                  <a:pt x="375391" y="317173"/>
                </a:lnTo>
                <a:lnTo>
                  <a:pt x="378931" y="314633"/>
                </a:lnTo>
                <a:lnTo>
                  <a:pt x="385762" y="30860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SMARTPenAnnotation340"/>
          <p:cNvSpPr/>
          <p:nvPr/>
        </p:nvSpPr>
        <p:spPr>
          <a:xfrm>
            <a:off x="7076396" y="4972059"/>
            <a:ext cx="246981" cy="239986"/>
          </a:xfrm>
          <a:custGeom>
            <a:avLst/>
            <a:gdLst/>
            <a:ahLst/>
            <a:cxnLst/>
            <a:rect l="0" t="0" r="0" b="0"/>
            <a:pathLst>
              <a:path w="246981" h="239986">
                <a:moveTo>
                  <a:pt x="93071" y="17136"/>
                </a:moveTo>
                <a:lnTo>
                  <a:pt x="88520" y="17136"/>
                </a:lnTo>
                <a:lnTo>
                  <a:pt x="87179" y="16183"/>
                </a:lnTo>
                <a:lnTo>
                  <a:pt x="86286" y="14596"/>
                </a:lnTo>
                <a:lnTo>
                  <a:pt x="84852" y="9755"/>
                </a:lnTo>
                <a:lnTo>
                  <a:pt x="83782" y="9357"/>
                </a:lnTo>
                <a:lnTo>
                  <a:pt x="80052" y="8916"/>
                </a:lnTo>
                <a:lnTo>
                  <a:pt x="77724" y="7846"/>
                </a:lnTo>
                <a:lnTo>
                  <a:pt x="70849" y="2742"/>
                </a:lnTo>
                <a:lnTo>
                  <a:pt x="67815" y="352"/>
                </a:lnTo>
                <a:lnTo>
                  <a:pt x="60600" y="62"/>
                </a:lnTo>
                <a:lnTo>
                  <a:pt x="47214" y="0"/>
                </a:lnTo>
                <a:lnTo>
                  <a:pt x="45355" y="950"/>
                </a:lnTo>
                <a:lnTo>
                  <a:pt x="44115" y="2535"/>
                </a:lnTo>
                <a:lnTo>
                  <a:pt x="43289" y="4544"/>
                </a:lnTo>
                <a:lnTo>
                  <a:pt x="41785" y="5884"/>
                </a:lnTo>
                <a:lnTo>
                  <a:pt x="39831" y="6777"/>
                </a:lnTo>
                <a:lnTo>
                  <a:pt x="37575" y="7373"/>
                </a:lnTo>
                <a:lnTo>
                  <a:pt x="32528" y="10574"/>
                </a:lnTo>
                <a:lnTo>
                  <a:pt x="27111" y="15172"/>
                </a:lnTo>
                <a:lnTo>
                  <a:pt x="21528" y="20390"/>
                </a:lnTo>
                <a:lnTo>
                  <a:pt x="19659" y="23115"/>
                </a:lnTo>
                <a:lnTo>
                  <a:pt x="17581" y="28684"/>
                </a:lnTo>
                <a:lnTo>
                  <a:pt x="14117" y="34333"/>
                </a:lnTo>
                <a:lnTo>
                  <a:pt x="11860" y="37173"/>
                </a:lnTo>
                <a:lnTo>
                  <a:pt x="10355" y="40972"/>
                </a:lnTo>
                <a:lnTo>
                  <a:pt x="9352" y="45409"/>
                </a:lnTo>
                <a:lnTo>
                  <a:pt x="8684" y="50272"/>
                </a:lnTo>
                <a:lnTo>
                  <a:pt x="8238" y="54467"/>
                </a:lnTo>
                <a:lnTo>
                  <a:pt x="7742" y="61667"/>
                </a:lnTo>
                <a:lnTo>
                  <a:pt x="6658" y="65873"/>
                </a:lnTo>
                <a:lnTo>
                  <a:pt x="4982" y="70582"/>
                </a:lnTo>
                <a:lnTo>
                  <a:pt x="2912" y="75627"/>
                </a:lnTo>
                <a:lnTo>
                  <a:pt x="1533" y="80894"/>
                </a:lnTo>
                <a:lnTo>
                  <a:pt x="613" y="86312"/>
                </a:lnTo>
                <a:lnTo>
                  <a:pt x="0" y="91828"/>
                </a:lnTo>
                <a:lnTo>
                  <a:pt x="544" y="96458"/>
                </a:lnTo>
                <a:lnTo>
                  <a:pt x="1859" y="100497"/>
                </a:lnTo>
                <a:lnTo>
                  <a:pt x="3688" y="104143"/>
                </a:lnTo>
                <a:lnTo>
                  <a:pt x="4907" y="108478"/>
                </a:lnTo>
                <a:lnTo>
                  <a:pt x="5720" y="113273"/>
                </a:lnTo>
                <a:lnTo>
                  <a:pt x="6262" y="118375"/>
                </a:lnTo>
                <a:lnTo>
                  <a:pt x="6623" y="123681"/>
                </a:lnTo>
                <a:lnTo>
                  <a:pt x="6864" y="129123"/>
                </a:lnTo>
                <a:lnTo>
                  <a:pt x="7132" y="140250"/>
                </a:lnTo>
                <a:lnTo>
                  <a:pt x="7251" y="151546"/>
                </a:lnTo>
                <a:lnTo>
                  <a:pt x="8235" y="156272"/>
                </a:lnTo>
                <a:lnTo>
                  <a:pt x="9844" y="160376"/>
                </a:lnTo>
                <a:lnTo>
                  <a:pt x="11869" y="164064"/>
                </a:lnTo>
                <a:lnTo>
                  <a:pt x="19270" y="178357"/>
                </a:lnTo>
                <a:lnTo>
                  <a:pt x="21010" y="182718"/>
                </a:lnTo>
                <a:lnTo>
                  <a:pt x="22944" y="190106"/>
                </a:lnTo>
                <a:lnTo>
                  <a:pt x="26344" y="196564"/>
                </a:lnTo>
                <a:lnTo>
                  <a:pt x="31029" y="203561"/>
                </a:lnTo>
                <a:lnTo>
                  <a:pt x="33612" y="208094"/>
                </a:lnTo>
                <a:lnTo>
                  <a:pt x="36287" y="213022"/>
                </a:lnTo>
                <a:lnTo>
                  <a:pt x="39975" y="217259"/>
                </a:lnTo>
                <a:lnTo>
                  <a:pt x="44339" y="221036"/>
                </a:lnTo>
                <a:lnTo>
                  <a:pt x="49153" y="224507"/>
                </a:lnTo>
                <a:lnTo>
                  <a:pt x="53315" y="226821"/>
                </a:lnTo>
                <a:lnTo>
                  <a:pt x="60479" y="229391"/>
                </a:lnTo>
                <a:lnTo>
                  <a:pt x="66838" y="233074"/>
                </a:lnTo>
                <a:lnTo>
                  <a:pt x="69867" y="235390"/>
                </a:lnTo>
                <a:lnTo>
                  <a:pt x="73792" y="236933"/>
                </a:lnTo>
                <a:lnTo>
                  <a:pt x="78313" y="237962"/>
                </a:lnTo>
                <a:lnTo>
                  <a:pt x="83233" y="238649"/>
                </a:lnTo>
                <a:lnTo>
                  <a:pt x="88417" y="239106"/>
                </a:lnTo>
                <a:lnTo>
                  <a:pt x="93778" y="239411"/>
                </a:lnTo>
                <a:lnTo>
                  <a:pt x="103863" y="239750"/>
                </a:lnTo>
                <a:lnTo>
                  <a:pt x="114896" y="239941"/>
                </a:lnTo>
                <a:lnTo>
                  <a:pt x="121186" y="239985"/>
                </a:lnTo>
                <a:lnTo>
                  <a:pt x="125149" y="239044"/>
                </a:lnTo>
                <a:lnTo>
                  <a:pt x="129697" y="237465"/>
                </a:lnTo>
                <a:lnTo>
                  <a:pt x="134633" y="235459"/>
                </a:lnTo>
                <a:lnTo>
                  <a:pt x="138876" y="233170"/>
                </a:lnTo>
                <a:lnTo>
                  <a:pt x="150352" y="225397"/>
                </a:lnTo>
                <a:lnTo>
                  <a:pt x="155071" y="222651"/>
                </a:lnTo>
                <a:lnTo>
                  <a:pt x="160121" y="219869"/>
                </a:lnTo>
                <a:lnTo>
                  <a:pt x="170814" y="214237"/>
                </a:lnTo>
                <a:lnTo>
                  <a:pt x="176332" y="211401"/>
                </a:lnTo>
                <a:lnTo>
                  <a:pt x="180964" y="208559"/>
                </a:lnTo>
                <a:lnTo>
                  <a:pt x="188650" y="202860"/>
                </a:lnTo>
                <a:lnTo>
                  <a:pt x="192033" y="199054"/>
                </a:lnTo>
                <a:lnTo>
                  <a:pt x="195240" y="194613"/>
                </a:lnTo>
                <a:lnTo>
                  <a:pt x="198332" y="189746"/>
                </a:lnTo>
                <a:lnTo>
                  <a:pt x="201345" y="185549"/>
                </a:lnTo>
                <a:lnTo>
                  <a:pt x="207233" y="178346"/>
                </a:lnTo>
                <a:lnTo>
                  <a:pt x="210136" y="174140"/>
                </a:lnTo>
                <a:lnTo>
                  <a:pt x="213024" y="169430"/>
                </a:lnTo>
                <a:lnTo>
                  <a:pt x="215903" y="164385"/>
                </a:lnTo>
                <a:lnTo>
                  <a:pt x="221640" y="153700"/>
                </a:lnTo>
                <a:lnTo>
                  <a:pt x="233084" y="131318"/>
                </a:lnTo>
                <a:lnTo>
                  <a:pt x="234991" y="125642"/>
                </a:lnTo>
                <a:lnTo>
                  <a:pt x="236263" y="119953"/>
                </a:lnTo>
                <a:lnTo>
                  <a:pt x="237109" y="114256"/>
                </a:lnTo>
                <a:lnTo>
                  <a:pt x="238627" y="108552"/>
                </a:lnTo>
                <a:lnTo>
                  <a:pt x="240591" y="102845"/>
                </a:lnTo>
                <a:lnTo>
                  <a:pt x="242852" y="97135"/>
                </a:lnTo>
                <a:lnTo>
                  <a:pt x="244361" y="91424"/>
                </a:lnTo>
                <a:lnTo>
                  <a:pt x="245366" y="85711"/>
                </a:lnTo>
                <a:lnTo>
                  <a:pt x="246036" y="79997"/>
                </a:lnTo>
                <a:lnTo>
                  <a:pt x="246483" y="75236"/>
                </a:lnTo>
                <a:lnTo>
                  <a:pt x="246781" y="71109"/>
                </a:lnTo>
                <a:lnTo>
                  <a:pt x="246980" y="67405"/>
                </a:lnTo>
                <a:lnTo>
                  <a:pt x="246159" y="63031"/>
                </a:lnTo>
                <a:lnTo>
                  <a:pt x="244660" y="58210"/>
                </a:lnTo>
                <a:lnTo>
                  <a:pt x="242708" y="53091"/>
                </a:lnTo>
                <a:lnTo>
                  <a:pt x="241406" y="48726"/>
                </a:lnTo>
                <a:lnTo>
                  <a:pt x="239961" y="41336"/>
                </a:lnTo>
                <a:lnTo>
                  <a:pt x="236778" y="34876"/>
                </a:lnTo>
                <a:lnTo>
                  <a:pt x="234595" y="31820"/>
                </a:lnTo>
                <a:lnTo>
                  <a:pt x="232188" y="29783"/>
                </a:lnTo>
                <a:lnTo>
                  <a:pt x="229631" y="28425"/>
                </a:lnTo>
                <a:lnTo>
                  <a:pt x="223297" y="25963"/>
                </a:lnTo>
                <a:lnTo>
                  <a:pt x="214131" y="21694"/>
                </a:lnTo>
                <a:lnTo>
                  <a:pt x="209973" y="19221"/>
                </a:lnTo>
                <a:lnTo>
                  <a:pt x="202813" y="13935"/>
                </a:lnTo>
                <a:lnTo>
                  <a:pt x="198618" y="12144"/>
                </a:lnTo>
                <a:lnTo>
                  <a:pt x="193915" y="10951"/>
                </a:lnTo>
                <a:lnTo>
                  <a:pt x="188876" y="10155"/>
                </a:lnTo>
                <a:lnTo>
                  <a:pt x="183611" y="9624"/>
                </a:lnTo>
                <a:lnTo>
                  <a:pt x="178196" y="9271"/>
                </a:lnTo>
                <a:lnTo>
                  <a:pt x="172681" y="9035"/>
                </a:lnTo>
                <a:lnTo>
                  <a:pt x="161473" y="8773"/>
                </a:lnTo>
                <a:lnTo>
                  <a:pt x="138756" y="8604"/>
                </a:lnTo>
                <a:lnTo>
                  <a:pt x="133053" y="9543"/>
                </a:lnTo>
                <a:lnTo>
                  <a:pt x="127345" y="11122"/>
                </a:lnTo>
                <a:lnTo>
                  <a:pt x="99947" y="20498"/>
                </a:lnTo>
                <a:lnTo>
                  <a:pt x="93845" y="22235"/>
                </a:lnTo>
                <a:lnTo>
                  <a:pt x="88824" y="23393"/>
                </a:lnTo>
                <a:lnTo>
                  <a:pt x="84525" y="24165"/>
                </a:lnTo>
                <a:lnTo>
                  <a:pt x="79754" y="25632"/>
                </a:lnTo>
                <a:lnTo>
                  <a:pt x="74669" y="27562"/>
                </a:lnTo>
                <a:lnTo>
                  <a:pt x="69372" y="29801"/>
                </a:lnTo>
                <a:lnTo>
                  <a:pt x="64889" y="31294"/>
                </a:lnTo>
                <a:lnTo>
                  <a:pt x="60948" y="32290"/>
                </a:lnTo>
                <a:lnTo>
                  <a:pt x="50209" y="3428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12) There are nine dogs and six kids. How many ways can the kids and dogs be paired together? (in groups of 2) </a:t>
            </a:r>
            <a:br>
              <a:rPr lang="en-US" dirty="0"/>
            </a:br>
            <a:endParaRPr lang="en-US" dirty="0"/>
          </a:p>
        </p:txBody>
      </p:sp>
      <p:sp>
        <p:nvSpPr>
          <p:cNvPr id="3" name="SMARTPenAnnotation211"/>
          <p:cNvSpPr/>
          <p:nvPr/>
        </p:nvSpPr>
        <p:spPr>
          <a:xfrm>
            <a:off x="1734502" y="2974657"/>
            <a:ext cx="1337311" cy="34291"/>
          </a:xfrm>
          <a:custGeom>
            <a:avLst/>
            <a:gdLst/>
            <a:ahLst/>
            <a:cxnLst/>
            <a:rect l="0" t="0" r="0" b="0"/>
            <a:pathLst>
              <a:path w="1337311" h="34291">
                <a:moveTo>
                  <a:pt x="0" y="34290"/>
                </a:moveTo>
                <a:lnTo>
                  <a:pt x="0" y="26070"/>
                </a:lnTo>
                <a:lnTo>
                  <a:pt x="41742" y="25718"/>
                </a:lnTo>
                <a:lnTo>
                  <a:pt x="48563" y="25718"/>
                </a:lnTo>
                <a:lnTo>
                  <a:pt x="51425" y="24765"/>
                </a:lnTo>
                <a:lnTo>
                  <a:pt x="55238" y="23178"/>
                </a:lnTo>
                <a:lnTo>
                  <a:pt x="59686" y="21167"/>
                </a:lnTo>
                <a:lnTo>
                  <a:pt x="64555" y="19826"/>
                </a:lnTo>
                <a:lnTo>
                  <a:pt x="69707" y="18932"/>
                </a:lnTo>
                <a:lnTo>
                  <a:pt x="79558" y="17939"/>
                </a:lnTo>
                <a:lnTo>
                  <a:pt x="117530" y="17176"/>
                </a:lnTo>
                <a:lnTo>
                  <a:pt x="739771" y="17145"/>
                </a:lnTo>
                <a:lnTo>
                  <a:pt x="751308" y="16193"/>
                </a:lnTo>
                <a:lnTo>
                  <a:pt x="762809" y="14605"/>
                </a:lnTo>
                <a:lnTo>
                  <a:pt x="774287" y="12594"/>
                </a:lnTo>
                <a:lnTo>
                  <a:pt x="786701" y="11253"/>
                </a:lnTo>
                <a:lnTo>
                  <a:pt x="799740" y="10360"/>
                </a:lnTo>
                <a:lnTo>
                  <a:pt x="825975" y="9367"/>
                </a:lnTo>
                <a:lnTo>
                  <a:pt x="863118" y="8808"/>
                </a:lnTo>
                <a:lnTo>
                  <a:pt x="1121717" y="8573"/>
                </a:lnTo>
                <a:lnTo>
                  <a:pt x="1133574" y="7620"/>
                </a:lnTo>
                <a:lnTo>
                  <a:pt x="1144336" y="6033"/>
                </a:lnTo>
                <a:lnTo>
                  <a:pt x="1154368" y="4022"/>
                </a:lnTo>
                <a:lnTo>
                  <a:pt x="1164866" y="2681"/>
                </a:lnTo>
                <a:lnTo>
                  <a:pt x="1175675" y="1788"/>
                </a:lnTo>
                <a:lnTo>
                  <a:pt x="1196892" y="795"/>
                </a:lnTo>
                <a:lnTo>
                  <a:pt x="1233797" y="157"/>
                </a:lnTo>
                <a:lnTo>
                  <a:pt x="1329961" y="0"/>
                </a:lnTo>
                <a:lnTo>
                  <a:pt x="1332411" y="953"/>
                </a:lnTo>
                <a:lnTo>
                  <a:pt x="1334044" y="2540"/>
                </a:lnTo>
                <a:lnTo>
                  <a:pt x="1336665" y="7381"/>
                </a:lnTo>
                <a:lnTo>
                  <a:pt x="1336880" y="6826"/>
                </a:lnTo>
                <a:lnTo>
                  <a:pt x="1337023" y="5503"/>
                </a:lnTo>
                <a:lnTo>
                  <a:pt x="133731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212"/>
          <p:cNvSpPr/>
          <p:nvPr/>
        </p:nvSpPr>
        <p:spPr>
          <a:xfrm>
            <a:off x="1849891" y="3103246"/>
            <a:ext cx="403587" cy="255858"/>
          </a:xfrm>
          <a:custGeom>
            <a:avLst/>
            <a:gdLst/>
            <a:ahLst/>
            <a:cxnLst/>
            <a:rect l="0" t="0" r="0" b="0"/>
            <a:pathLst>
              <a:path w="403587" h="255858">
                <a:moveTo>
                  <a:pt x="141786" y="102868"/>
                </a:moveTo>
                <a:lnTo>
                  <a:pt x="134405" y="95488"/>
                </a:lnTo>
                <a:lnTo>
                  <a:pt x="131203" y="94826"/>
                </a:lnTo>
                <a:lnTo>
                  <a:pt x="125025" y="94327"/>
                </a:lnTo>
                <a:lnTo>
                  <a:pt x="124755" y="89755"/>
                </a:lnTo>
                <a:lnTo>
                  <a:pt x="123764" y="88411"/>
                </a:lnTo>
                <a:lnTo>
                  <a:pt x="122152" y="87515"/>
                </a:lnTo>
                <a:lnTo>
                  <a:pt x="117820" y="86520"/>
                </a:lnTo>
                <a:lnTo>
                  <a:pt x="105644" y="85770"/>
                </a:lnTo>
                <a:lnTo>
                  <a:pt x="61744" y="85724"/>
                </a:lnTo>
                <a:lnTo>
                  <a:pt x="59850" y="86676"/>
                </a:lnTo>
                <a:lnTo>
                  <a:pt x="58587" y="88264"/>
                </a:lnTo>
                <a:lnTo>
                  <a:pt x="57745" y="90274"/>
                </a:lnTo>
                <a:lnTo>
                  <a:pt x="55278" y="91615"/>
                </a:lnTo>
                <a:lnTo>
                  <a:pt x="47458" y="93104"/>
                </a:lnTo>
                <a:lnTo>
                  <a:pt x="44611" y="94454"/>
                </a:lnTo>
                <a:lnTo>
                  <a:pt x="42712" y="96306"/>
                </a:lnTo>
                <a:lnTo>
                  <a:pt x="39651" y="100905"/>
                </a:lnTo>
                <a:lnTo>
                  <a:pt x="35115" y="106123"/>
                </a:lnTo>
                <a:lnTo>
                  <a:pt x="32572" y="107896"/>
                </a:lnTo>
                <a:lnTo>
                  <a:pt x="27207" y="109866"/>
                </a:lnTo>
                <a:lnTo>
                  <a:pt x="25394" y="111343"/>
                </a:lnTo>
                <a:lnTo>
                  <a:pt x="24187" y="113281"/>
                </a:lnTo>
                <a:lnTo>
                  <a:pt x="21892" y="118926"/>
                </a:lnTo>
                <a:lnTo>
                  <a:pt x="17697" y="127785"/>
                </a:lnTo>
                <a:lnTo>
                  <a:pt x="12658" y="135533"/>
                </a:lnTo>
                <a:lnTo>
                  <a:pt x="9981" y="138932"/>
                </a:lnTo>
                <a:lnTo>
                  <a:pt x="7006" y="145249"/>
                </a:lnTo>
                <a:lnTo>
                  <a:pt x="6213" y="148267"/>
                </a:lnTo>
                <a:lnTo>
                  <a:pt x="2791" y="154161"/>
                </a:lnTo>
                <a:lnTo>
                  <a:pt x="545" y="157066"/>
                </a:lnTo>
                <a:lnTo>
                  <a:pt x="0" y="159955"/>
                </a:lnTo>
                <a:lnTo>
                  <a:pt x="590" y="162834"/>
                </a:lnTo>
                <a:lnTo>
                  <a:pt x="1935" y="165706"/>
                </a:lnTo>
                <a:lnTo>
                  <a:pt x="2832" y="169525"/>
                </a:lnTo>
                <a:lnTo>
                  <a:pt x="3430" y="173976"/>
                </a:lnTo>
                <a:lnTo>
                  <a:pt x="3829" y="178849"/>
                </a:lnTo>
                <a:lnTo>
                  <a:pt x="4272" y="186803"/>
                </a:lnTo>
                <a:lnTo>
                  <a:pt x="4468" y="193513"/>
                </a:lnTo>
                <a:lnTo>
                  <a:pt x="4595" y="208121"/>
                </a:lnTo>
                <a:lnTo>
                  <a:pt x="4605" y="213042"/>
                </a:lnTo>
                <a:lnTo>
                  <a:pt x="5565" y="216323"/>
                </a:lnTo>
                <a:lnTo>
                  <a:pt x="7157" y="218510"/>
                </a:lnTo>
                <a:lnTo>
                  <a:pt x="9171" y="219968"/>
                </a:lnTo>
                <a:lnTo>
                  <a:pt x="10513" y="222845"/>
                </a:lnTo>
                <a:lnTo>
                  <a:pt x="11408" y="226668"/>
                </a:lnTo>
                <a:lnTo>
                  <a:pt x="12845" y="237390"/>
                </a:lnTo>
                <a:lnTo>
                  <a:pt x="15581" y="241396"/>
                </a:lnTo>
                <a:lnTo>
                  <a:pt x="17645" y="243798"/>
                </a:lnTo>
                <a:lnTo>
                  <a:pt x="19973" y="245399"/>
                </a:lnTo>
                <a:lnTo>
                  <a:pt x="25099" y="247178"/>
                </a:lnTo>
                <a:lnTo>
                  <a:pt x="26847" y="248605"/>
                </a:lnTo>
                <a:lnTo>
                  <a:pt x="28013" y="250508"/>
                </a:lnTo>
                <a:lnTo>
                  <a:pt x="28790" y="252730"/>
                </a:lnTo>
                <a:lnTo>
                  <a:pt x="31212" y="254211"/>
                </a:lnTo>
                <a:lnTo>
                  <a:pt x="38985" y="255857"/>
                </a:lnTo>
                <a:lnTo>
                  <a:pt x="42772" y="255343"/>
                </a:lnTo>
                <a:lnTo>
                  <a:pt x="46249" y="254049"/>
                </a:lnTo>
                <a:lnTo>
                  <a:pt x="52653" y="251022"/>
                </a:lnTo>
                <a:lnTo>
                  <a:pt x="62868" y="248920"/>
                </a:lnTo>
                <a:lnTo>
                  <a:pt x="68661" y="248696"/>
                </a:lnTo>
                <a:lnTo>
                  <a:pt x="71128" y="247712"/>
                </a:lnTo>
                <a:lnTo>
                  <a:pt x="79152" y="241776"/>
                </a:lnTo>
                <a:lnTo>
                  <a:pt x="84739" y="236678"/>
                </a:lnTo>
                <a:lnTo>
                  <a:pt x="86609" y="233985"/>
                </a:lnTo>
                <a:lnTo>
                  <a:pt x="88688" y="228452"/>
                </a:lnTo>
                <a:lnTo>
                  <a:pt x="92152" y="222819"/>
                </a:lnTo>
                <a:lnTo>
                  <a:pt x="96866" y="217140"/>
                </a:lnTo>
                <a:lnTo>
                  <a:pt x="102137" y="211441"/>
                </a:lnTo>
                <a:lnTo>
                  <a:pt x="104876" y="207635"/>
                </a:lnTo>
                <a:lnTo>
                  <a:pt x="107654" y="203193"/>
                </a:lnTo>
                <a:lnTo>
                  <a:pt x="110459" y="198326"/>
                </a:lnTo>
                <a:lnTo>
                  <a:pt x="116115" y="190379"/>
                </a:lnTo>
                <a:lnTo>
                  <a:pt x="118957" y="186927"/>
                </a:lnTo>
                <a:lnTo>
                  <a:pt x="120852" y="182720"/>
                </a:lnTo>
                <a:lnTo>
                  <a:pt x="122115" y="178010"/>
                </a:lnTo>
                <a:lnTo>
                  <a:pt x="122957" y="172966"/>
                </a:lnTo>
                <a:lnTo>
                  <a:pt x="123518" y="168650"/>
                </a:lnTo>
                <a:lnTo>
                  <a:pt x="124142" y="161315"/>
                </a:lnTo>
                <a:lnTo>
                  <a:pt x="125261" y="157073"/>
                </a:lnTo>
                <a:lnTo>
                  <a:pt x="126959" y="152340"/>
                </a:lnTo>
                <a:lnTo>
                  <a:pt x="129044" y="147279"/>
                </a:lnTo>
                <a:lnTo>
                  <a:pt x="130434" y="142953"/>
                </a:lnTo>
                <a:lnTo>
                  <a:pt x="131978" y="135607"/>
                </a:lnTo>
                <a:lnTo>
                  <a:pt x="132390" y="131361"/>
                </a:lnTo>
                <a:lnTo>
                  <a:pt x="132664" y="126626"/>
                </a:lnTo>
                <a:lnTo>
                  <a:pt x="132969" y="117238"/>
                </a:lnTo>
                <a:lnTo>
                  <a:pt x="133141" y="105644"/>
                </a:lnTo>
                <a:lnTo>
                  <a:pt x="133181" y="95847"/>
                </a:lnTo>
                <a:lnTo>
                  <a:pt x="132239" y="90568"/>
                </a:lnTo>
                <a:lnTo>
                  <a:pt x="130659" y="85143"/>
                </a:lnTo>
                <a:lnTo>
                  <a:pt x="128653" y="79622"/>
                </a:lnTo>
                <a:lnTo>
                  <a:pt x="127316" y="74988"/>
                </a:lnTo>
                <a:lnTo>
                  <a:pt x="125830" y="67300"/>
                </a:lnTo>
                <a:lnTo>
                  <a:pt x="125433" y="62964"/>
                </a:lnTo>
                <a:lnTo>
                  <a:pt x="125169" y="58168"/>
                </a:lnTo>
                <a:lnTo>
                  <a:pt x="124993" y="53065"/>
                </a:lnTo>
                <a:lnTo>
                  <a:pt x="125828" y="48711"/>
                </a:lnTo>
                <a:lnTo>
                  <a:pt x="130602" y="38033"/>
                </a:lnTo>
                <a:lnTo>
                  <a:pt x="132053" y="31825"/>
                </a:lnTo>
                <a:lnTo>
                  <a:pt x="132698" y="25891"/>
                </a:lnTo>
                <a:lnTo>
                  <a:pt x="132870" y="22975"/>
                </a:lnTo>
                <a:lnTo>
                  <a:pt x="132032" y="20079"/>
                </a:lnTo>
                <a:lnTo>
                  <a:pt x="128561" y="14321"/>
                </a:lnTo>
                <a:lnTo>
                  <a:pt x="126383" y="8586"/>
                </a:lnTo>
                <a:lnTo>
                  <a:pt x="124743" y="501"/>
                </a:lnTo>
                <a:lnTo>
                  <a:pt x="116174" y="2"/>
                </a:lnTo>
                <a:lnTo>
                  <a:pt x="120651" y="0"/>
                </a:lnTo>
                <a:lnTo>
                  <a:pt x="121981" y="952"/>
                </a:lnTo>
                <a:lnTo>
                  <a:pt x="122868" y="2539"/>
                </a:lnTo>
                <a:lnTo>
                  <a:pt x="123458" y="4550"/>
                </a:lnTo>
                <a:lnTo>
                  <a:pt x="122900" y="6843"/>
                </a:lnTo>
                <a:lnTo>
                  <a:pt x="119740" y="11930"/>
                </a:lnTo>
                <a:lnTo>
                  <a:pt x="117700" y="19907"/>
                </a:lnTo>
                <a:lnTo>
                  <a:pt x="117156" y="24701"/>
                </a:lnTo>
                <a:lnTo>
                  <a:pt x="116552" y="32567"/>
                </a:lnTo>
                <a:lnTo>
                  <a:pt x="116283" y="39238"/>
                </a:lnTo>
                <a:lnTo>
                  <a:pt x="116164" y="45379"/>
                </a:lnTo>
                <a:lnTo>
                  <a:pt x="116097" y="58741"/>
                </a:lnTo>
                <a:lnTo>
                  <a:pt x="115135" y="63925"/>
                </a:lnTo>
                <a:lnTo>
                  <a:pt x="113541" y="69286"/>
                </a:lnTo>
                <a:lnTo>
                  <a:pt x="111526" y="74765"/>
                </a:lnTo>
                <a:lnTo>
                  <a:pt x="110183" y="80323"/>
                </a:lnTo>
                <a:lnTo>
                  <a:pt x="109287" y="85933"/>
                </a:lnTo>
                <a:lnTo>
                  <a:pt x="108690" y="91578"/>
                </a:lnTo>
                <a:lnTo>
                  <a:pt x="108292" y="96294"/>
                </a:lnTo>
                <a:lnTo>
                  <a:pt x="107850" y="104074"/>
                </a:lnTo>
                <a:lnTo>
                  <a:pt x="108684" y="108435"/>
                </a:lnTo>
                <a:lnTo>
                  <a:pt x="110193" y="113247"/>
                </a:lnTo>
                <a:lnTo>
                  <a:pt x="112152" y="118360"/>
                </a:lnTo>
                <a:lnTo>
                  <a:pt x="114410" y="123674"/>
                </a:lnTo>
                <a:lnTo>
                  <a:pt x="119459" y="134658"/>
                </a:lnTo>
                <a:lnTo>
                  <a:pt x="121186" y="140254"/>
                </a:lnTo>
                <a:lnTo>
                  <a:pt x="122338" y="145890"/>
                </a:lnTo>
                <a:lnTo>
                  <a:pt x="123106" y="151552"/>
                </a:lnTo>
                <a:lnTo>
                  <a:pt x="124570" y="157232"/>
                </a:lnTo>
                <a:lnTo>
                  <a:pt x="126499" y="162923"/>
                </a:lnTo>
                <a:lnTo>
                  <a:pt x="128737" y="168622"/>
                </a:lnTo>
                <a:lnTo>
                  <a:pt x="130229" y="173374"/>
                </a:lnTo>
                <a:lnTo>
                  <a:pt x="131887" y="181194"/>
                </a:lnTo>
                <a:lnTo>
                  <a:pt x="134234" y="185566"/>
                </a:lnTo>
                <a:lnTo>
                  <a:pt x="137704" y="190385"/>
                </a:lnTo>
                <a:lnTo>
                  <a:pt x="141922" y="195503"/>
                </a:lnTo>
                <a:lnTo>
                  <a:pt x="144734" y="199867"/>
                </a:lnTo>
                <a:lnTo>
                  <a:pt x="147859" y="207257"/>
                </a:lnTo>
                <a:lnTo>
                  <a:pt x="151788" y="213716"/>
                </a:lnTo>
                <a:lnTo>
                  <a:pt x="156709" y="219762"/>
                </a:lnTo>
                <a:lnTo>
                  <a:pt x="162071" y="225624"/>
                </a:lnTo>
                <a:lnTo>
                  <a:pt x="170445" y="234279"/>
                </a:lnTo>
                <a:lnTo>
                  <a:pt x="174227" y="236195"/>
                </a:lnTo>
                <a:lnTo>
                  <a:pt x="183509" y="238325"/>
                </a:lnTo>
                <a:lnTo>
                  <a:pt x="194894" y="239524"/>
                </a:lnTo>
                <a:lnTo>
                  <a:pt x="207274" y="239929"/>
                </a:lnTo>
                <a:lnTo>
                  <a:pt x="221765" y="240015"/>
                </a:lnTo>
                <a:lnTo>
                  <a:pt x="230037" y="237483"/>
                </a:lnTo>
                <a:lnTo>
                  <a:pt x="239111" y="233182"/>
                </a:lnTo>
                <a:lnTo>
                  <a:pt x="249575" y="225406"/>
                </a:lnTo>
                <a:lnTo>
                  <a:pt x="255732" y="219877"/>
                </a:lnTo>
                <a:lnTo>
                  <a:pt x="258707" y="216117"/>
                </a:lnTo>
                <a:lnTo>
                  <a:pt x="261644" y="211705"/>
                </a:lnTo>
                <a:lnTo>
                  <a:pt x="264554" y="206859"/>
                </a:lnTo>
                <a:lnTo>
                  <a:pt x="267787" y="198934"/>
                </a:lnTo>
                <a:lnTo>
                  <a:pt x="268649" y="195487"/>
                </a:lnTo>
                <a:lnTo>
                  <a:pt x="272147" y="189117"/>
                </a:lnTo>
                <a:lnTo>
                  <a:pt x="276877" y="182159"/>
                </a:lnTo>
                <a:lnTo>
                  <a:pt x="279472" y="177637"/>
                </a:lnTo>
                <a:lnTo>
                  <a:pt x="282154" y="172716"/>
                </a:lnTo>
                <a:lnTo>
                  <a:pt x="283942" y="167531"/>
                </a:lnTo>
                <a:lnTo>
                  <a:pt x="285134" y="162169"/>
                </a:lnTo>
                <a:lnTo>
                  <a:pt x="285929" y="156690"/>
                </a:lnTo>
                <a:lnTo>
                  <a:pt x="287411" y="152085"/>
                </a:lnTo>
                <a:lnTo>
                  <a:pt x="291598" y="144427"/>
                </a:lnTo>
                <a:lnTo>
                  <a:pt x="294048" y="140100"/>
                </a:lnTo>
                <a:lnTo>
                  <a:pt x="299311" y="130211"/>
                </a:lnTo>
                <a:lnTo>
                  <a:pt x="301095" y="125859"/>
                </a:lnTo>
                <a:lnTo>
                  <a:pt x="303077" y="118484"/>
                </a:lnTo>
                <a:lnTo>
                  <a:pt x="306499" y="112031"/>
                </a:lnTo>
                <a:lnTo>
                  <a:pt x="308744" y="108977"/>
                </a:lnTo>
                <a:lnTo>
                  <a:pt x="311240" y="103044"/>
                </a:lnTo>
                <a:lnTo>
                  <a:pt x="312349" y="97231"/>
                </a:lnTo>
                <a:lnTo>
                  <a:pt x="312973" y="89557"/>
                </a:lnTo>
                <a:lnTo>
                  <a:pt x="313119" y="87427"/>
                </a:lnTo>
                <a:lnTo>
                  <a:pt x="312206" y="86859"/>
                </a:lnTo>
                <a:lnTo>
                  <a:pt x="308650" y="86228"/>
                </a:lnTo>
                <a:lnTo>
                  <a:pt x="301294" y="85873"/>
                </a:lnTo>
                <a:lnTo>
                  <a:pt x="299560" y="86776"/>
                </a:lnTo>
                <a:lnTo>
                  <a:pt x="298404" y="88330"/>
                </a:lnTo>
                <a:lnTo>
                  <a:pt x="297633" y="90319"/>
                </a:lnTo>
                <a:lnTo>
                  <a:pt x="296548" y="97669"/>
                </a:lnTo>
                <a:lnTo>
                  <a:pt x="296294" y="103098"/>
                </a:lnTo>
                <a:lnTo>
                  <a:pt x="296226" y="105879"/>
                </a:lnTo>
                <a:lnTo>
                  <a:pt x="295229" y="108685"/>
                </a:lnTo>
                <a:lnTo>
                  <a:pt x="291580" y="114344"/>
                </a:lnTo>
                <a:lnTo>
                  <a:pt x="289324" y="120034"/>
                </a:lnTo>
                <a:lnTo>
                  <a:pt x="288321" y="126690"/>
                </a:lnTo>
                <a:lnTo>
                  <a:pt x="288053" y="131132"/>
                </a:lnTo>
                <a:lnTo>
                  <a:pt x="287875" y="135999"/>
                </a:lnTo>
                <a:lnTo>
                  <a:pt x="286804" y="141148"/>
                </a:lnTo>
                <a:lnTo>
                  <a:pt x="285137" y="146486"/>
                </a:lnTo>
                <a:lnTo>
                  <a:pt x="283073" y="151949"/>
                </a:lnTo>
                <a:lnTo>
                  <a:pt x="281698" y="156544"/>
                </a:lnTo>
                <a:lnTo>
                  <a:pt x="280169" y="164189"/>
                </a:lnTo>
                <a:lnTo>
                  <a:pt x="280714" y="168514"/>
                </a:lnTo>
                <a:lnTo>
                  <a:pt x="282030" y="173302"/>
                </a:lnTo>
                <a:lnTo>
                  <a:pt x="283859" y="178399"/>
                </a:lnTo>
                <a:lnTo>
                  <a:pt x="285079" y="182750"/>
                </a:lnTo>
                <a:lnTo>
                  <a:pt x="286434" y="190124"/>
                </a:lnTo>
                <a:lnTo>
                  <a:pt x="287037" y="196576"/>
                </a:lnTo>
                <a:lnTo>
                  <a:pt x="287197" y="199631"/>
                </a:lnTo>
                <a:lnTo>
                  <a:pt x="288257" y="202619"/>
                </a:lnTo>
                <a:lnTo>
                  <a:pt x="291974" y="208480"/>
                </a:lnTo>
                <a:lnTo>
                  <a:pt x="296801" y="214259"/>
                </a:lnTo>
                <a:lnTo>
                  <a:pt x="299422" y="217134"/>
                </a:lnTo>
                <a:lnTo>
                  <a:pt x="302122" y="219051"/>
                </a:lnTo>
                <a:lnTo>
                  <a:pt x="307661" y="221180"/>
                </a:lnTo>
                <a:lnTo>
                  <a:pt x="318979" y="222547"/>
                </a:lnTo>
                <a:lnTo>
                  <a:pt x="330386" y="222817"/>
                </a:lnTo>
                <a:lnTo>
                  <a:pt x="341812" y="222871"/>
                </a:lnTo>
                <a:lnTo>
                  <a:pt x="344669" y="221922"/>
                </a:lnTo>
                <a:lnTo>
                  <a:pt x="353241" y="216990"/>
                </a:lnTo>
                <a:lnTo>
                  <a:pt x="361814" y="214152"/>
                </a:lnTo>
                <a:lnTo>
                  <a:pt x="370386" y="207703"/>
                </a:lnTo>
                <a:lnTo>
                  <a:pt x="376101" y="202484"/>
                </a:lnTo>
                <a:lnTo>
                  <a:pt x="378006" y="198806"/>
                </a:lnTo>
                <a:lnTo>
                  <a:pt x="379276" y="194449"/>
                </a:lnTo>
                <a:lnTo>
                  <a:pt x="380123" y="189640"/>
                </a:lnTo>
                <a:lnTo>
                  <a:pt x="383603" y="181756"/>
                </a:lnTo>
                <a:lnTo>
                  <a:pt x="388325" y="175077"/>
                </a:lnTo>
                <a:lnTo>
                  <a:pt x="393599" y="168934"/>
                </a:lnTo>
                <a:lnTo>
                  <a:pt x="395386" y="165009"/>
                </a:lnTo>
                <a:lnTo>
                  <a:pt x="396578" y="160488"/>
                </a:lnTo>
                <a:lnTo>
                  <a:pt x="397372" y="155569"/>
                </a:lnTo>
                <a:lnTo>
                  <a:pt x="398854" y="151337"/>
                </a:lnTo>
                <a:lnTo>
                  <a:pt x="403041" y="144095"/>
                </a:lnTo>
                <a:lnTo>
                  <a:pt x="403586" y="139878"/>
                </a:lnTo>
                <a:lnTo>
                  <a:pt x="402997" y="135162"/>
                </a:lnTo>
                <a:lnTo>
                  <a:pt x="401652" y="130112"/>
                </a:lnTo>
                <a:lnTo>
                  <a:pt x="400754" y="125794"/>
                </a:lnTo>
                <a:lnTo>
                  <a:pt x="399758" y="118455"/>
                </a:lnTo>
                <a:lnTo>
                  <a:pt x="398540" y="115165"/>
                </a:lnTo>
                <a:lnTo>
                  <a:pt x="394646" y="108968"/>
                </a:lnTo>
                <a:lnTo>
                  <a:pt x="389741" y="103040"/>
                </a:lnTo>
                <a:lnTo>
                  <a:pt x="384386" y="97230"/>
                </a:lnTo>
                <a:lnTo>
                  <a:pt x="378831" y="91472"/>
                </a:lnTo>
                <a:lnTo>
                  <a:pt x="376016" y="89556"/>
                </a:lnTo>
                <a:lnTo>
                  <a:pt x="357251" y="81678"/>
                </a:lnTo>
                <a:lnTo>
                  <a:pt x="349308" y="79163"/>
                </a:lnTo>
                <a:lnTo>
                  <a:pt x="339482" y="77747"/>
                </a:lnTo>
                <a:lnTo>
                  <a:pt x="327628" y="77269"/>
                </a:lnTo>
                <a:lnTo>
                  <a:pt x="325688" y="78182"/>
                </a:lnTo>
                <a:lnTo>
                  <a:pt x="324395" y="79743"/>
                </a:lnTo>
                <a:lnTo>
                  <a:pt x="323533" y="81737"/>
                </a:lnTo>
                <a:lnTo>
                  <a:pt x="322005" y="83066"/>
                </a:lnTo>
                <a:lnTo>
                  <a:pt x="320035" y="83952"/>
                </a:lnTo>
                <a:lnTo>
                  <a:pt x="313236" y="8572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213"/>
          <p:cNvSpPr/>
          <p:nvPr/>
        </p:nvSpPr>
        <p:spPr>
          <a:xfrm>
            <a:off x="2326018" y="3146141"/>
            <a:ext cx="188432" cy="291428"/>
          </a:xfrm>
          <a:custGeom>
            <a:avLst/>
            <a:gdLst/>
            <a:ahLst/>
            <a:cxnLst/>
            <a:rect l="0" t="0" r="0" b="0"/>
            <a:pathLst>
              <a:path w="188432" h="291428">
                <a:moveTo>
                  <a:pt x="94284" y="25684"/>
                </a:moveTo>
                <a:lnTo>
                  <a:pt x="94284" y="18303"/>
                </a:lnTo>
                <a:lnTo>
                  <a:pt x="89733" y="12913"/>
                </a:lnTo>
                <a:lnTo>
                  <a:pt x="86903" y="9835"/>
                </a:lnTo>
                <a:lnTo>
                  <a:pt x="86241" y="6575"/>
                </a:lnTo>
                <a:lnTo>
                  <a:pt x="85816" y="1271"/>
                </a:lnTo>
                <a:lnTo>
                  <a:pt x="84829" y="836"/>
                </a:lnTo>
                <a:lnTo>
                  <a:pt x="79841" y="224"/>
                </a:lnTo>
                <a:lnTo>
                  <a:pt x="75133" y="17"/>
                </a:lnTo>
                <a:lnTo>
                  <a:pt x="72944" y="0"/>
                </a:lnTo>
                <a:lnTo>
                  <a:pt x="70533" y="941"/>
                </a:lnTo>
                <a:lnTo>
                  <a:pt x="65313" y="4527"/>
                </a:lnTo>
                <a:lnTo>
                  <a:pt x="59818" y="9296"/>
                </a:lnTo>
                <a:lnTo>
                  <a:pt x="54201" y="14590"/>
                </a:lnTo>
                <a:lnTo>
                  <a:pt x="39981" y="28585"/>
                </a:lnTo>
                <a:lnTo>
                  <a:pt x="36175" y="31428"/>
                </a:lnTo>
                <a:lnTo>
                  <a:pt x="31732" y="34276"/>
                </a:lnTo>
                <a:lnTo>
                  <a:pt x="26865" y="37127"/>
                </a:lnTo>
                <a:lnTo>
                  <a:pt x="22668" y="40932"/>
                </a:lnTo>
                <a:lnTo>
                  <a:pt x="18917" y="45375"/>
                </a:lnTo>
                <a:lnTo>
                  <a:pt x="15465" y="50241"/>
                </a:lnTo>
                <a:lnTo>
                  <a:pt x="12210" y="54438"/>
                </a:lnTo>
                <a:lnTo>
                  <a:pt x="9088" y="58188"/>
                </a:lnTo>
                <a:lnTo>
                  <a:pt x="6054" y="61641"/>
                </a:lnTo>
                <a:lnTo>
                  <a:pt x="4032" y="65848"/>
                </a:lnTo>
                <a:lnTo>
                  <a:pt x="2683" y="70557"/>
                </a:lnTo>
                <a:lnTo>
                  <a:pt x="1784" y="75602"/>
                </a:lnTo>
                <a:lnTo>
                  <a:pt x="1185" y="80870"/>
                </a:lnTo>
                <a:lnTo>
                  <a:pt x="786" y="86287"/>
                </a:lnTo>
                <a:lnTo>
                  <a:pt x="342" y="96433"/>
                </a:lnTo>
                <a:lnTo>
                  <a:pt x="92" y="107501"/>
                </a:lnTo>
                <a:lnTo>
                  <a:pt x="0" y="127251"/>
                </a:lnTo>
                <a:lnTo>
                  <a:pt x="948" y="130543"/>
                </a:lnTo>
                <a:lnTo>
                  <a:pt x="2533" y="132737"/>
                </a:lnTo>
                <a:lnTo>
                  <a:pt x="6833" y="136128"/>
                </a:lnTo>
                <a:lnTo>
                  <a:pt x="11919" y="140810"/>
                </a:lnTo>
                <a:lnTo>
                  <a:pt x="15587" y="144250"/>
                </a:lnTo>
                <a:lnTo>
                  <a:pt x="17055" y="144733"/>
                </a:lnTo>
                <a:lnTo>
                  <a:pt x="21225" y="145270"/>
                </a:lnTo>
                <a:lnTo>
                  <a:pt x="26253" y="145508"/>
                </a:lnTo>
                <a:lnTo>
                  <a:pt x="32692" y="145661"/>
                </a:lnTo>
                <a:lnTo>
                  <a:pt x="42909" y="145687"/>
                </a:lnTo>
                <a:lnTo>
                  <a:pt x="46698" y="144739"/>
                </a:lnTo>
                <a:lnTo>
                  <a:pt x="50178" y="143153"/>
                </a:lnTo>
                <a:lnTo>
                  <a:pt x="53450" y="141144"/>
                </a:lnTo>
                <a:lnTo>
                  <a:pt x="56584" y="139805"/>
                </a:lnTo>
                <a:lnTo>
                  <a:pt x="59626" y="138912"/>
                </a:lnTo>
                <a:lnTo>
                  <a:pt x="62606" y="138317"/>
                </a:lnTo>
                <a:lnTo>
                  <a:pt x="68457" y="135115"/>
                </a:lnTo>
                <a:lnTo>
                  <a:pt x="71351" y="132928"/>
                </a:lnTo>
                <a:lnTo>
                  <a:pt x="73280" y="129565"/>
                </a:lnTo>
                <a:lnTo>
                  <a:pt x="75424" y="120748"/>
                </a:lnTo>
                <a:lnTo>
                  <a:pt x="77901" y="116682"/>
                </a:lnTo>
                <a:lnTo>
                  <a:pt x="81457" y="113020"/>
                </a:lnTo>
                <a:lnTo>
                  <a:pt x="85733" y="109625"/>
                </a:lnTo>
                <a:lnTo>
                  <a:pt x="88583" y="106410"/>
                </a:lnTo>
                <a:lnTo>
                  <a:pt x="90483" y="103313"/>
                </a:lnTo>
                <a:lnTo>
                  <a:pt x="91750" y="100297"/>
                </a:lnTo>
                <a:lnTo>
                  <a:pt x="95698" y="94405"/>
                </a:lnTo>
                <a:lnTo>
                  <a:pt x="98084" y="91500"/>
                </a:lnTo>
                <a:lnTo>
                  <a:pt x="99675" y="88611"/>
                </a:lnTo>
                <a:lnTo>
                  <a:pt x="101442" y="82861"/>
                </a:lnTo>
                <a:lnTo>
                  <a:pt x="102438" y="74269"/>
                </a:lnTo>
                <a:lnTo>
                  <a:pt x="102732" y="65691"/>
                </a:lnTo>
                <a:lnTo>
                  <a:pt x="103726" y="62833"/>
                </a:lnTo>
                <a:lnTo>
                  <a:pt x="107371" y="57117"/>
                </a:lnTo>
                <a:lnTo>
                  <a:pt x="109625" y="48861"/>
                </a:lnTo>
                <a:lnTo>
                  <a:pt x="110227" y="43993"/>
                </a:lnTo>
                <a:lnTo>
                  <a:pt x="111580" y="39795"/>
                </a:lnTo>
                <a:lnTo>
                  <a:pt x="115624" y="32590"/>
                </a:lnTo>
                <a:lnTo>
                  <a:pt x="116130" y="29336"/>
                </a:lnTo>
                <a:lnTo>
                  <a:pt x="115516" y="26213"/>
                </a:lnTo>
                <a:lnTo>
                  <a:pt x="112236" y="18909"/>
                </a:lnTo>
                <a:lnTo>
                  <a:pt x="111500" y="9888"/>
                </a:lnTo>
                <a:lnTo>
                  <a:pt x="106899" y="4388"/>
                </a:lnTo>
                <a:lnTo>
                  <a:pt x="104054" y="1276"/>
                </a:lnTo>
                <a:lnTo>
                  <a:pt x="103655" y="1792"/>
                </a:lnTo>
                <a:lnTo>
                  <a:pt x="102962" y="7462"/>
                </a:lnTo>
                <a:lnTo>
                  <a:pt x="108769" y="15170"/>
                </a:lnTo>
                <a:lnTo>
                  <a:pt x="111593" y="23098"/>
                </a:lnTo>
                <a:lnTo>
                  <a:pt x="117087" y="30526"/>
                </a:lnTo>
                <a:lnTo>
                  <a:pt x="121966" y="36059"/>
                </a:lnTo>
                <a:lnTo>
                  <a:pt x="124168" y="38316"/>
                </a:lnTo>
                <a:lnTo>
                  <a:pt x="125637" y="41725"/>
                </a:lnTo>
                <a:lnTo>
                  <a:pt x="127269" y="50593"/>
                </a:lnTo>
                <a:lnTo>
                  <a:pt x="130534" y="58344"/>
                </a:lnTo>
                <a:lnTo>
                  <a:pt x="135160" y="65917"/>
                </a:lnTo>
                <a:lnTo>
                  <a:pt x="140391" y="75633"/>
                </a:lnTo>
                <a:lnTo>
                  <a:pt x="142167" y="80890"/>
                </a:lnTo>
                <a:lnTo>
                  <a:pt x="143351" y="86301"/>
                </a:lnTo>
                <a:lnTo>
                  <a:pt x="144140" y="91813"/>
                </a:lnTo>
                <a:lnTo>
                  <a:pt x="146571" y="96439"/>
                </a:lnTo>
                <a:lnTo>
                  <a:pt x="150097" y="100477"/>
                </a:lnTo>
                <a:lnTo>
                  <a:pt x="154353" y="104121"/>
                </a:lnTo>
                <a:lnTo>
                  <a:pt x="158142" y="108455"/>
                </a:lnTo>
                <a:lnTo>
                  <a:pt x="161621" y="113249"/>
                </a:lnTo>
                <a:lnTo>
                  <a:pt x="164893" y="118351"/>
                </a:lnTo>
                <a:lnTo>
                  <a:pt x="168027" y="123657"/>
                </a:lnTo>
                <a:lnTo>
                  <a:pt x="171068" y="129099"/>
                </a:lnTo>
                <a:lnTo>
                  <a:pt x="176988" y="140226"/>
                </a:lnTo>
                <a:lnTo>
                  <a:pt x="182794" y="151521"/>
                </a:lnTo>
                <a:lnTo>
                  <a:pt x="184723" y="157200"/>
                </a:lnTo>
                <a:lnTo>
                  <a:pt x="186009" y="162891"/>
                </a:lnTo>
                <a:lnTo>
                  <a:pt x="186866" y="168591"/>
                </a:lnTo>
                <a:lnTo>
                  <a:pt x="187438" y="174295"/>
                </a:lnTo>
                <a:lnTo>
                  <a:pt x="187819" y="180003"/>
                </a:lnTo>
                <a:lnTo>
                  <a:pt x="188073" y="185713"/>
                </a:lnTo>
                <a:lnTo>
                  <a:pt x="188356" y="197138"/>
                </a:lnTo>
                <a:lnTo>
                  <a:pt x="188431" y="202851"/>
                </a:lnTo>
                <a:lnTo>
                  <a:pt x="187529" y="208565"/>
                </a:lnTo>
                <a:lnTo>
                  <a:pt x="185974" y="214280"/>
                </a:lnTo>
                <a:lnTo>
                  <a:pt x="183986" y="219994"/>
                </a:lnTo>
                <a:lnTo>
                  <a:pt x="181708" y="225709"/>
                </a:lnTo>
                <a:lnTo>
                  <a:pt x="179237" y="231424"/>
                </a:lnTo>
                <a:lnTo>
                  <a:pt x="176636" y="237139"/>
                </a:lnTo>
                <a:lnTo>
                  <a:pt x="171208" y="246029"/>
                </a:lnTo>
                <a:lnTo>
                  <a:pt x="168426" y="249733"/>
                </a:lnTo>
                <a:lnTo>
                  <a:pt x="164667" y="254107"/>
                </a:lnTo>
                <a:lnTo>
                  <a:pt x="160256" y="258929"/>
                </a:lnTo>
                <a:lnTo>
                  <a:pt x="155410" y="264048"/>
                </a:lnTo>
                <a:lnTo>
                  <a:pt x="148370" y="268413"/>
                </a:lnTo>
                <a:lnTo>
                  <a:pt x="139866" y="272276"/>
                </a:lnTo>
                <a:lnTo>
                  <a:pt x="130387" y="275804"/>
                </a:lnTo>
                <a:lnTo>
                  <a:pt x="123115" y="279108"/>
                </a:lnTo>
                <a:lnTo>
                  <a:pt x="117315" y="282263"/>
                </a:lnTo>
                <a:lnTo>
                  <a:pt x="112495" y="285319"/>
                </a:lnTo>
                <a:lnTo>
                  <a:pt x="108330" y="287356"/>
                </a:lnTo>
                <a:lnTo>
                  <a:pt x="104600" y="288715"/>
                </a:lnTo>
                <a:lnTo>
                  <a:pt x="101162" y="289620"/>
                </a:lnTo>
                <a:lnTo>
                  <a:pt x="96964" y="290224"/>
                </a:lnTo>
                <a:lnTo>
                  <a:pt x="92261" y="290626"/>
                </a:lnTo>
                <a:lnTo>
                  <a:pt x="82907" y="291074"/>
                </a:lnTo>
                <a:lnTo>
                  <a:pt x="75575" y="291272"/>
                </a:lnTo>
                <a:lnTo>
                  <a:pt x="57250" y="291417"/>
                </a:lnTo>
                <a:lnTo>
                  <a:pt x="44047" y="291427"/>
                </a:lnTo>
                <a:lnTo>
                  <a:pt x="40790" y="290476"/>
                </a:lnTo>
                <a:lnTo>
                  <a:pt x="38619" y="288889"/>
                </a:lnTo>
                <a:lnTo>
                  <a:pt x="37171" y="286879"/>
                </a:lnTo>
                <a:lnTo>
                  <a:pt x="35254" y="285539"/>
                </a:lnTo>
                <a:lnTo>
                  <a:pt x="30583" y="284050"/>
                </a:lnTo>
                <a:lnTo>
                  <a:pt x="25704" y="28285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14"/>
          <p:cNvSpPr/>
          <p:nvPr/>
        </p:nvSpPr>
        <p:spPr>
          <a:xfrm>
            <a:off x="1807030" y="3514759"/>
            <a:ext cx="227510" cy="197092"/>
          </a:xfrm>
          <a:custGeom>
            <a:avLst/>
            <a:gdLst/>
            <a:ahLst/>
            <a:cxnLst/>
            <a:rect l="0" t="0" r="0" b="0"/>
            <a:pathLst>
              <a:path w="227510" h="197092">
                <a:moveTo>
                  <a:pt x="150357" y="34256"/>
                </a:moveTo>
                <a:lnTo>
                  <a:pt x="126215" y="10114"/>
                </a:lnTo>
                <a:lnTo>
                  <a:pt x="120260" y="6698"/>
                </a:lnTo>
                <a:lnTo>
                  <a:pt x="110016" y="1296"/>
                </a:lnTo>
                <a:lnTo>
                  <a:pt x="103535" y="557"/>
                </a:lnTo>
                <a:lnTo>
                  <a:pt x="95257" y="228"/>
                </a:lnTo>
                <a:lnTo>
                  <a:pt x="85242" y="43"/>
                </a:lnTo>
                <a:lnTo>
                  <a:pt x="79190" y="0"/>
                </a:lnTo>
                <a:lnTo>
                  <a:pt x="76242" y="941"/>
                </a:lnTo>
                <a:lnTo>
                  <a:pt x="70427" y="4527"/>
                </a:lnTo>
                <a:lnTo>
                  <a:pt x="68495" y="6816"/>
                </a:lnTo>
                <a:lnTo>
                  <a:pt x="67207" y="9295"/>
                </a:lnTo>
                <a:lnTo>
                  <a:pt x="66349" y="11900"/>
                </a:lnTo>
                <a:lnTo>
                  <a:pt x="64824" y="13637"/>
                </a:lnTo>
                <a:lnTo>
                  <a:pt x="62855" y="14795"/>
                </a:lnTo>
                <a:lnTo>
                  <a:pt x="57175" y="17034"/>
                </a:lnTo>
                <a:lnTo>
                  <a:pt x="48300" y="21204"/>
                </a:lnTo>
                <a:lnTo>
                  <a:pt x="44219" y="23650"/>
                </a:lnTo>
                <a:lnTo>
                  <a:pt x="37144" y="28907"/>
                </a:lnTo>
                <a:lnTo>
                  <a:pt x="30825" y="34418"/>
                </a:lnTo>
                <a:lnTo>
                  <a:pt x="27807" y="37222"/>
                </a:lnTo>
                <a:lnTo>
                  <a:pt x="25794" y="40996"/>
                </a:lnTo>
                <a:lnTo>
                  <a:pt x="24453" y="45417"/>
                </a:lnTo>
                <a:lnTo>
                  <a:pt x="23558" y="50269"/>
                </a:lnTo>
                <a:lnTo>
                  <a:pt x="22010" y="54456"/>
                </a:lnTo>
                <a:lnTo>
                  <a:pt x="20024" y="58200"/>
                </a:lnTo>
                <a:lnTo>
                  <a:pt x="17749" y="61649"/>
                </a:lnTo>
                <a:lnTo>
                  <a:pt x="15279" y="65853"/>
                </a:lnTo>
                <a:lnTo>
                  <a:pt x="12680" y="70560"/>
                </a:lnTo>
                <a:lnTo>
                  <a:pt x="9995" y="75604"/>
                </a:lnTo>
                <a:lnTo>
                  <a:pt x="8205" y="80871"/>
                </a:lnTo>
                <a:lnTo>
                  <a:pt x="7011" y="86288"/>
                </a:lnTo>
                <a:lnTo>
                  <a:pt x="6216" y="91804"/>
                </a:lnTo>
                <a:lnTo>
                  <a:pt x="4733" y="97386"/>
                </a:lnTo>
                <a:lnTo>
                  <a:pt x="2792" y="103012"/>
                </a:lnTo>
                <a:lnTo>
                  <a:pt x="545" y="108669"/>
                </a:lnTo>
                <a:lnTo>
                  <a:pt x="0" y="114344"/>
                </a:lnTo>
                <a:lnTo>
                  <a:pt x="589" y="120033"/>
                </a:lnTo>
                <a:lnTo>
                  <a:pt x="1934" y="125731"/>
                </a:lnTo>
                <a:lnTo>
                  <a:pt x="2831" y="131434"/>
                </a:lnTo>
                <a:lnTo>
                  <a:pt x="3429" y="137141"/>
                </a:lnTo>
                <a:lnTo>
                  <a:pt x="3827" y="142851"/>
                </a:lnTo>
                <a:lnTo>
                  <a:pt x="5046" y="147610"/>
                </a:lnTo>
                <a:lnTo>
                  <a:pt x="6810" y="151735"/>
                </a:lnTo>
                <a:lnTo>
                  <a:pt x="8939" y="155438"/>
                </a:lnTo>
                <a:lnTo>
                  <a:pt x="13845" y="164632"/>
                </a:lnTo>
                <a:lnTo>
                  <a:pt x="20204" y="176955"/>
                </a:lnTo>
                <a:lnTo>
                  <a:pt x="23614" y="181180"/>
                </a:lnTo>
                <a:lnTo>
                  <a:pt x="25857" y="183640"/>
                </a:lnTo>
                <a:lnTo>
                  <a:pt x="29257" y="186233"/>
                </a:lnTo>
                <a:lnTo>
                  <a:pt x="33428" y="188914"/>
                </a:lnTo>
                <a:lnTo>
                  <a:pt x="38115" y="191653"/>
                </a:lnTo>
                <a:lnTo>
                  <a:pt x="42191" y="193480"/>
                </a:lnTo>
                <a:lnTo>
                  <a:pt x="49261" y="195509"/>
                </a:lnTo>
                <a:lnTo>
                  <a:pt x="55578" y="196412"/>
                </a:lnTo>
                <a:lnTo>
                  <a:pt x="61560" y="196812"/>
                </a:lnTo>
                <a:lnTo>
                  <a:pt x="67394" y="196991"/>
                </a:lnTo>
                <a:lnTo>
                  <a:pt x="80585" y="197091"/>
                </a:lnTo>
                <a:lnTo>
                  <a:pt x="85744" y="196152"/>
                </a:lnTo>
                <a:lnTo>
                  <a:pt x="91089" y="194575"/>
                </a:lnTo>
                <a:lnTo>
                  <a:pt x="96558" y="192570"/>
                </a:lnTo>
                <a:lnTo>
                  <a:pt x="101156" y="190281"/>
                </a:lnTo>
                <a:lnTo>
                  <a:pt x="105174" y="187802"/>
                </a:lnTo>
                <a:lnTo>
                  <a:pt x="108805" y="185198"/>
                </a:lnTo>
                <a:lnTo>
                  <a:pt x="113131" y="181556"/>
                </a:lnTo>
                <a:lnTo>
                  <a:pt x="117919" y="177224"/>
                </a:lnTo>
                <a:lnTo>
                  <a:pt x="123017" y="172430"/>
                </a:lnTo>
                <a:lnTo>
                  <a:pt x="128320" y="168282"/>
                </a:lnTo>
                <a:lnTo>
                  <a:pt x="133761" y="164564"/>
                </a:lnTo>
                <a:lnTo>
                  <a:pt x="139293" y="161133"/>
                </a:lnTo>
                <a:lnTo>
                  <a:pt x="143933" y="156940"/>
                </a:lnTo>
                <a:lnTo>
                  <a:pt x="147980" y="152240"/>
                </a:lnTo>
                <a:lnTo>
                  <a:pt x="151630" y="147202"/>
                </a:lnTo>
                <a:lnTo>
                  <a:pt x="155968" y="142891"/>
                </a:lnTo>
                <a:lnTo>
                  <a:pt x="160765" y="139064"/>
                </a:lnTo>
                <a:lnTo>
                  <a:pt x="165868" y="135560"/>
                </a:lnTo>
                <a:lnTo>
                  <a:pt x="170223" y="131319"/>
                </a:lnTo>
                <a:lnTo>
                  <a:pt x="174078" y="126588"/>
                </a:lnTo>
                <a:lnTo>
                  <a:pt x="177601" y="121528"/>
                </a:lnTo>
                <a:lnTo>
                  <a:pt x="180902" y="116249"/>
                </a:lnTo>
                <a:lnTo>
                  <a:pt x="184055" y="110826"/>
                </a:lnTo>
                <a:lnTo>
                  <a:pt x="187110" y="105305"/>
                </a:lnTo>
                <a:lnTo>
                  <a:pt x="191052" y="99719"/>
                </a:lnTo>
                <a:lnTo>
                  <a:pt x="195584" y="94091"/>
                </a:lnTo>
                <a:lnTo>
                  <a:pt x="200511" y="88433"/>
                </a:lnTo>
                <a:lnTo>
                  <a:pt x="203795" y="82756"/>
                </a:lnTo>
                <a:lnTo>
                  <a:pt x="205985" y="77067"/>
                </a:lnTo>
                <a:lnTo>
                  <a:pt x="207445" y="71369"/>
                </a:lnTo>
                <a:lnTo>
                  <a:pt x="209371" y="66618"/>
                </a:lnTo>
                <a:lnTo>
                  <a:pt x="211607" y="62498"/>
                </a:lnTo>
                <a:lnTo>
                  <a:pt x="214050" y="58799"/>
                </a:lnTo>
                <a:lnTo>
                  <a:pt x="216632" y="55380"/>
                </a:lnTo>
                <a:lnTo>
                  <a:pt x="219305" y="52149"/>
                </a:lnTo>
                <a:lnTo>
                  <a:pt x="227509" y="4282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15"/>
          <p:cNvSpPr/>
          <p:nvPr/>
        </p:nvSpPr>
        <p:spPr>
          <a:xfrm>
            <a:off x="2034539" y="3455079"/>
            <a:ext cx="433231" cy="239656"/>
          </a:xfrm>
          <a:custGeom>
            <a:avLst/>
            <a:gdLst/>
            <a:ahLst/>
            <a:cxnLst/>
            <a:rect l="0" t="0" r="0" b="0"/>
            <a:pathLst>
              <a:path w="433231" h="239656">
                <a:moveTo>
                  <a:pt x="8573" y="16783"/>
                </a:moveTo>
                <a:lnTo>
                  <a:pt x="8573" y="12233"/>
                </a:lnTo>
                <a:lnTo>
                  <a:pt x="7620" y="10891"/>
                </a:lnTo>
                <a:lnTo>
                  <a:pt x="6033" y="9998"/>
                </a:lnTo>
                <a:lnTo>
                  <a:pt x="1192" y="8563"/>
                </a:lnTo>
                <a:lnTo>
                  <a:pt x="795" y="7494"/>
                </a:lnTo>
                <a:lnTo>
                  <a:pt x="47" y="181"/>
                </a:lnTo>
                <a:lnTo>
                  <a:pt x="31" y="0"/>
                </a:lnTo>
                <a:lnTo>
                  <a:pt x="0" y="107045"/>
                </a:lnTo>
                <a:lnTo>
                  <a:pt x="953" y="114105"/>
                </a:lnTo>
                <a:lnTo>
                  <a:pt x="2540" y="121670"/>
                </a:lnTo>
                <a:lnTo>
                  <a:pt x="4551" y="129570"/>
                </a:lnTo>
                <a:lnTo>
                  <a:pt x="5892" y="136742"/>
                </a:lnTo>
                <a:lnTo>
                  <a:pt x="6786" y="143428"/>
                </a:lnTo>
                <a:lnTo>
                  <a:pt x="7381" y="149791"/>
                </a:lnTo>
                <a:lnTo>
                  <a:pt x="8731" y="155937"/>
                </a:lnTo>
                <a:lnTo>
                  <a:pt x="10583" y="161940"/>
                </a:lnTo>
                <a:lnTo>
                  <a:pt x="12771" y="167847"/>
                </a:lnTo>
                <a:lnTo>
                  <a:pt x="14229" y="173690"/>
                </a:lnTo>
                <a:lnTo>
                  <a:pt x="15201" y="179490"/>
                </a:lnTo>
                <a:lnTo>
                  <a:pt x="15849" y="185262"/>
                </a:lnTo>
                <a:lnTo>
                  <a:pt x="17234" y="191015"/>
                </a:lnTo>
                <a:lnTo>
                  <a:pt x="19109" y="196755"/>
                </a:lnTo>
                <a:lnTo>
                  <a:pt x="21312" y="202487"/>
                </a:lnTo>
                <a:lnTo>
                  <a:pt x="22781" y="207261"/>
                </a:lnTo>
                <a:lnTo>
                  <a:pt x="23760" y="211396"/>
                </a:lnTo>
                <a:lnTo>
                  <a:pt x="24413" y="215105"/>
                </a:lnTo>
                <a:lnTo>
                  <a:pt x="27678" y="221766"/>
                </a:lnTo>
                <a:lnTo>
                  <a:pt x="29882" y="224876"/>
                </a:lnTo>
                <a:lnTo>
                  <a:pt x="32331" y="230871"/>
                </a:lnTo>
                <a:lnTo>
                  <a:pt x="32984" y="233804"/>
                </a:lnTo>
                <a:lnTo>
                  <a:pt x="34372" y="235758"/>
                </a:lnTo>
                <a:lnTo>
                  <a:pt x="36250" y="237062"/>
                </a:lnTo>
                <a:lnTo>
                  <a:pt x="42829" y="239655"/>
                </a:lnTo>
                <a:lnTo>
                  <a:pt x="42853" y="235113"/>
                </a:lnTo>
                <a:lnTo>
                  <a:pt x="45398" y="227802"/>
                </a:lnTo>
                <a:lnTo>
                  <a:pt x="47411" y="223184"/>
                </a:lnTo>
                <a:lnTo>
                  <a:pt x="48752" y="219154"/>
                </a:lnTo>
                <a:lnTo>
                  <a:pt x="50243" y="212136"/>
                </a:lnTo>
                <a:lnTo>
                  <a:pt x="50640" y="207978"/>
                </a:lnTo>
                <a:lnTo>
                  <a:pt x="50905" y="203301"/>
                </a:lnTo>
                <a:lnTo>
                  <a:pt x="51082" y="198279"/>
                </a:lnTo>
                <a:lnTo>
                  <a:pt x="52153" y="193025"/>
                </a:lnTo>
                <a:lnTo>
                  <a:pt x="53818" y="187618"/>
                </a:lnTo>
                <a:lnTo>
                  <a:pt x="55882" y="182108"/>
                </a:lnTo>
                <a:lnTo>
                  <a:pt x="58210" y="177482"/>
                </a:lnTo>
                <a:lnTo>
                  <a:pt x="60714" y="173446"/>
                </a:lnTo>
                <a:lnTo>
                  <a:pt x="63336" y="169802"/>
                </a:lnTo>
                <a:lnTo>
                  <a:pt x="66037" y="165468"/>
                </a:lnTo>
                <a:lnTo>
                  <a:pt x="68790" y="160674"/>
                </a:lnTo>
                <a:lnTo>
                  <a:pt x="71577" y="155573"/>
                </a:lnTo>
                <a:lnTo>
                  <a:pt x="75341" y="151220"/>
                </a:lnTo>
                <a:lnTo>
                  <a:pt x="84603" y="143843"/>
                </a:lnTo>
                <a:lnTo>
                  <a:pt x="88787" y="139589"/>
                </a:lnTo>
                <a:lnTo>
                  <a:pt x="92529" y="134849"/>
                </a:lnTo>
                <a:lnTo>
                  <a:pt x="95976" y="129784"/>
                </a:lnTo>
                <a:lnTo>
                  <a:pt x="99227" y="126407"/>
                </a:lnTo>
                <a:lnTo>
                  <a:pt x="102346" y="124156"/>
                </a:lnTo>
                <a:lnTo>
                  <a:pt x="108353" y="120701"/>
                </a:lnTo>
                <a:lnTo>
                  <a:pt x="117089" y="114355"/>
                </a:lnTo>
                <a:lnTo>
                  <a:pt x="122842" y="112536"/>
                </a:lnTo>
                <a:lnTo>
                  <a:pt x="131436" y="111512"/>
                </a:lnTo>
                <a:lnTo>
                  <a:pt x="134297" y="112321"/>
                </a:lnTo>
                <a:lnTo>
                  <a:pt x="140015" y="115759"/>
                </a:lnTo>
                <a:lnTo>
                  <a:pt x="148590" y="123051"/>
                </a:lnTo>
                <a:lnTo>
                  <a:pt x="154305" y="128465"/>
                </a:lnTo>
                <a:lnTo>
                  <a:pt x="165736" y="139703"/>
                </a:lnTo>
                <a:lnTo>
                  <a:pt x="167641" y="143497"/>
                </a:lnTo>
                <a:lnTo>
                  <a:pt x="168911" y="147932"/>
                </a:lnTo>
                <a:lnTo>
                  <a:pt x="169757" y="152793"/>
                </a:lnTo>
                <a:lnTo>
                  <a:pt x="171274" y="156986"/>
                </a:lnTo>
                <a:lnTo>
                  <a:pt x="175499" y="164186"/>
                </a:lnTo>
                <a:lnTo>
                  <a:pt x="178012" y="170560"/>
                </a:lnTo>
                <a:lnTo>
                  <a:pt x="179129" y="176569"/>
                </a:lnTo>
                <a:lnTo>
                  <a:pt x="179626" y="182414"/>
                </a:lnTo>
                <a:lnTo>
                  <a:pt x="180711" y="185306"/>
                </a:lnTo>
                <a:lnTo>
                  <a:pt x="184456" y="191060"/>
                </a:lnTo>
                <a:lnTo>
                  <a:pt x="189296" y="196792"/>
                </a:lnTo>
                <a:lnTo>
                  <a:pt x="191920" y="199654"/>
                </a:lnTo>
                <a:lnTo>
                  <a:pt x="193669" y="202514"/>
                </a:lnTo>
                <a:lnTo>
                  <a:pt x="195613" y="208233"/>
                </a:lnTo>
                <a:lnTo>
                  <a:pt x="199017" y="213950"/>
                </a:lnTo>
                <a:lnTo>
                  <a:pt x="201258" y="216807"/>
                </a:lnTo>
                <a:lnTo>
                  <a:pt x="203705" y="218713"/>
                </a:lnTo>
                <a:lnTo>
                  <a:pt x="206288" y="219983"/>
                </a:lnTo>
                <a:lnTo>
                  <a:pt x="211699" y="221394"/>
                </a:lnTo>
                <a:lnTo>
                  <a:pt x="222934" y="222300"/>
                </a:lnTo>
                <a:lnTo>
                  <a:pt x="225775" y="222374"/>
                </a:lnTo>
                <a:lnTo>
                  <a:pt x="228622" y="221471"/>
                </a:lnTo>
                <a:lnTo>
                  <a:pt x="234325" y="217928"/>
                </a:lnTo>
                <a:lnTo>
                  <a:pt x="242891" y="210579"/>
                </a:lnTo>
                <a:lnTo>
                  <a:pt x="251144" y="202609"/>
                </a:lnTo>
                <a:lnTo>
                  <a:pt x="256012" y="197817"/>
                </a:lnTo>
                <a:lnTo>
                  <a:pt x="259257" y="193670"/>
                </a:lnTo>
                <a:lnTo>
                  <a:pt x="262863" y="186522"/>
                </a:lnTo>
                <a:lnTo>
                  <a:pt x="265730" y="182330"/>
                </a:lnTo>
                <a:lnTo>
                  <a:pt x="269546" y="177630"/>
                </a:lnTo>
                <a:lnTo>
                  <a:pt x="273995" y="172592"/>
                </a:lnTo>
                <a:lnTo>
                  <a:pt x="277913" y="167328"/>
                </a:lnTo>
                <a:lnTo>
                  <a:pt x="281478" y="161914"/>
                </a:lnTo>
                <a:lnTo>
                  <a:pt x="284807" y="156400"/>
                </a:lnTo>
                <a:lnTo>
                  <a:pt x="287027" y="150818"/>
                </a:lnTo>
                <a:lnTo>
                  <a:pt x="288506" y="145192"/>
                </a:lnTo>
                <a:lnTo>
                  <a:pt x="289493" y="139537"/>
                </a:lnTo>
                <a:lnTo>
                  <a:pt x="291103" y="133862"/>
                </a:lnTo>
                <a:lnTo>
                  <a:pt x="293129" y="128173"/>
                </a:lnTo>
                <a:lnTo>
                  <a:pt x="295432" y="122475"/>
                </a:lnTo>
                <a:lnTo>
                  <a:pt x="297920" y="117725"/>
                </a:lnTo>
                <a:lnTo>
                  <a:pt x="300531" y="113605"/>
                </a:lnTo>
                <a:lnTo>
                  <a:pt x="303224" y="109906"/>
                </a:lnTo>
                <a:lnTo>
                  <a:pt x="305020" y="105535"/>
                </a:lnTo>
                <a:lnTo>
                  <a:pt x="306216" y="100716"/>
                </a:lnTo>
                <a:lnTo>
                  <a:pt x="307014" y="95598"/>
                </a:lnTo>
                <a:lnTo>
                  <a:pt x="308499" y="91234"/>
                </a:lnTo>
                <a:lnTo>
                  <a:pt x="312688" y="83845"/>
                </a:lnTo>
                <a:lnTo>
                  <a:pt x="315185" y="77386"/>
                </a:lnTo>
                <a:lnTo>
                  <a:pt x="317173" y="68265"/>
                </a:lnTo>
                <a:lnTo>
                  <a:pt x="309801" y="75603"/>
                </a:lnTo>
                <a:lnTo>
                  <a:pt x="309140" y="81343"/>
                </a:lnTo>
                <a:lnTo>
                  <a:pt x="308846" y="89291"/>
                </a:lnTo>
                <a:lnTo>
                  <a:pt x="308715" y="95999"/>
                </a:lnTo>
                <a:lnTo>
                  <a:pt x="309633" y="99121"/>
                </a:lnTo>
                <a:lnTo>
                  <a:pt x="313192" y="105130"/>
                </a:lnTo>
                <a:lnTo>
                  <a:pt x="314522" y="109019"/>
                </a:lnTo>
                <a:lnTo>
                  <a:pt x="315409" y="113516"/>
                </a:lnTo>
                <a:lnTo>
                  <a:pt x="316000" y="118419"/>
                </a:lnTo>
                <a:lnTo>
                  <a:pt x="316395" y="123593"/>
                </a:lnTo>
                <a:lnTo>
                  <a:pt x="316657" y="128947"/>
                </a:lnTo>
                <a:lnTo>
                  <a:pt x="317027" y="143044"/>
                </a:lnTo>
                <a:lnTo>
                  <a:pt x="317079" y="146677"/>
                </a:lnTo>
                <a:lnTo>
                  <a:pt x="318066" y="151004"/>
                </a:lnTo>
                <a:lnTo>
                  <a:pt x="319677" y="155794"/>
                </a:lnTo>
                <a:lnTo>
                  <a:pt x="321703" y="160892"/>
                </a:lnTo>
                <a:lnTo>
                  <a:pt x="324006" y="165243"/>
                </a:lnTo>
                <a:lnTo>
                  <a:pt x="329106" y="172618"/>
                </a:lnTo>
                <a:lnTo>
                  <a:pt x="332007" y="179071"/>
                </a:lnTo>
                <a:lnTo>
                  <a:pt x="332781" y="182125"/>
                </a:lnTo>
                <a:lnTo>
                  <a:pt x="334249" y="184161"/>
                </a:lnTo>
                <a:lnTo>
                  <a:pt x="336180" y="185518"/>
                </a:lnTo>
                <a:lnTo>
                  <a:pt x="338420" y="186423"/>
                </a:lnTo>
                <a:lnTo>
                  <a:pt x="348859" y="193767"/>
                </a:lnTo>
                <a:lnTo>
                  <a:pt x="357260" y="196858"/>
                </a:lnTo>
                <a:lnTo>
                  <a:pt x="362935" y="200956"/>
                </a:lnTo>
                <a:lnTo>
                  <a:pt x="365782" y="201478"/>
                </a:lnTo>
                <a:lnTo>
                  <a:pt x="368632" y="200873"/>
                </a:lnTo>
                <a:lnTo>
                  <a:pt x="374339" y="198613"/>
                </a:lnTo>
                <a:lnTo>
                  <a:pt x="385764" y="197163"/>
                </a:lnTo>
                <a:lnTo>
                  <a:pt x="388621" y="197044"/>
                </a:lnTo>
                <a:lnTo>
                  <a:pt x="391478" y="196012"/>
                </a:lnTo>
                <a:lnTo>
                  <a:pt x="397193" y="192325"/>
                </a:lnTo>
                <a:lnTo>
                  <a:pt x="405766" y="184895"/>
                </a:lnTo>
                <a:lnTo>
                  <a:pt x="408623" y="181245"/>
                </a:lnTo>
                <a:lnTo>
                  <a:pt x="411480" y="176907"/>
                </a:lnTo>
                <a:lnTo>
                  <a:pt x="414338" y="172110"/>
                </a:lnTo>
                <a:lnTo>
                  <a:pt x="417195" y="167959"/>
                </a:lnTo>
                <a:lnTo>
                  <a:pt x="422911" y="160808"/>
                </a:lnTo>
                <a:lnTo>
                  <a:pt x="424816" y="156614"/>
                </a:lnTo>
                <a:lnTo>
                  <a:pt x="426086" y="151914"/>
                </a:lnTo>
                <a:lnTo>
                  <a:pt x="426932" y="146875"/>
                </a:lnTo>
                <a:lnTo>
                  <a:pt x="428449" y="141611"/>
                </a:lnTo>
                <a:lnTo>
                  <a:pt x="430413" y="136197"/>
                </a:lnTo>
                <a:lnTo>
                  <a:pt x="432674" y="130682"/>
                </a:lnTo>
                <a:lnTo>
                  <a:pt x="433230" y="125101"/>
                </a:lnTo>
                <a:lnTo>
                  <a:pt x="432648" y="119475"/>
                </a:lnTo>
                <a:lnTo>
                  <a:pt x="431307" y="113819"/>
                </a:lnTo>
                <a:lnTo>
                  <a:pt x="430413" y="108144"/>
                </a:lnTo>
                <a:lnTo>
                  <a:pt x="429817" y="102455"/>
                </a:lnTo>
                <a:lnTo>
                  <a:pt x="429420" y="96758"/>
                </a:lnTo>
                <a:lnTo>
                  <a:pt x="428203" y="92007"/>
                </a:lnTo>
                <a:lnTo>
                  <a:pt x="426439" y="87887"/>
                </a:lnTo>
                <a:lnTo>
                  <a:pt x="424310" y="84189"/>
                </a:lnTo>
                <a:lnTo>
                  <a:pt x="416865" y="77539"/>
                </a:lnTo>
                <a:lnTo>
                  <a:pt x="408158" y="72361"/>
                </a:lnTo>
                <a:lnTo>
                  <a:pt x="396949" y="68493"/>
                </a:lnTo>
                <a:lnTo>
                  <a:pt x="387242" y="64213"/>
                </a:lnTo>
                <a:lnTo>
                  <a:pt x="376578" y="61675"/>
                </a:lnTo>
                <a:lnTo>
                  <a:pt x="365488" y="60548"/>
                </a:lnTo>
                <a:lnTo>
                  <a:pt x="354210" y="60047"/>
                </a:lnTo>
                <a:lnTo>
                  <a:pt x="341700" y="59764"/>
                </a:lnTo>
                <a:lnTo>
                  <a:pt x="313530" y="59649"/>
                </a:lnTo>
                <a:lnTo>
                  <a:pt x="311890" y="60600"/>
                </a:lnTo>
                <a:lnTo>
                  <a:pt x="310797" y="62187"/>
                </a:lnTo>
                <a:lnTo>
                  <a:pt x="308611" y="6821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16"/>
          <p:cNvSpPr/>
          <p:nvPr/>
        </p:nvSpPr>
        <p:spPr>
          <a:xfrm>
            <a:off x="2557462" y="3506152"/>
            <a:ext cx="51436" cy="137117"/>
          </a:xfrm>
          <a:custGeom>
            <a:avLst/>
            <a:gdLst/>
            <a:ahLst/>
            <a:cxnLst/>
            <a:rect l="0" t="0" r="0" b="0"/>
            <a:pathLst>
              <a:path w="51436" h="137117">
                <a:moveTo>
                  <a:pt x="0" y="0"/>
                </a:moveTo>
                <a:lnTo>
                  <a:pt x="12770" y="0"/>
                </a:lnTo>
                <a:lnTo>
                  <a:pt x="15181" y="952"/>
                </a:lnTo>
                <a:lnTo>
                  <a:pt x="17741" y="2540"/>
                </a:lnTo>
                <a:lnTo>
                  <a:pt x="20400" y="4551"/>
                </a:lnTo>
                <a:lnTo>
                  <a:pt x="22172" y="6844"/>
                </a:lnTo>
                <a:lnTo>
                  <a:pt x="23354" y="9325"/>
                </a:lnTo>
                <a:lnTo>
                  <a:pt x="24142" y="11932"/>
                </a:lnTo>
                <a:lnTo>
                  <a:pt x="25620" y="15575"/>
                </a:lnTo>
                <a:lnTo>
                  <a:pt x="27557" y="19908"/>
                </a:lnTo>
                <a:lnTo>
                  <a:pt x="29801" y="24702"/>
                </a:lnTo>
                <a:lnTo>
                  <a:pt x="31298" y="28851"/>
                </a:lnTo>
                <a:lnTo>
                  <a:pt x="32295" y="32569"/>
                </a:lnTo>
                <a:lnTo>
                  <a:pt x="32960" y="36000"/>
                </a:lnTo>
                <a:lnTo>
                  <a:pt x="33403" y="40193"/>
                </a:lnTo>
                <a:lnTo>
                  <a:pt x="33699" y="44893"/>
                </a:lnTo>
                <a:lnTo>
                  <a:pt x="33896" y="49931"/>
                </a:lnTo>
                <a:lnTo>
                  <a:pt x="34980" y="55195"/>
                </a:lnTo>
                <a:lnTo>
                  <a:pt x="36655" y="60609"/>
                </a:lnTo>
                <a:lnTo>
                  <a:pt x="38724" y="66124"/>
                </a:lnTo>
                <a:lnTo>
                  <a:pt x="40104" y="70752"/>
                </a:lnTo>
                <a:lnTo>
                  <a:pt x="41023" y="74791"/>
                </a:lnTo>
                <a:lnTo>
                  <a:pt x="41636" y="78436"/>
                </a:lnTo>
                <a:lnTo>
                  <a:pt x="42045" y="82770"/>
                </a:lnTo>
                <a:lnTo>
                  <a:pt x="42318" y="87565"/>
                </a:lnTo>
                <a:lnTo>
                  <a:pt x="42620" y="97021"/>
                </a:lnTo>
                <a:lnTo>
                  <a:pt x="42815" y="110852"/>
                </a:lnTo>
                <a:lnTo>
                  <a:pt x="42831" y="113906"/>
                </a:lnTo>
                <a:lnTo>
                  <a:pt x="43794" y="116895"/>
                </a:lnTo>
                <a:lnTo>
                  <a:pt x="45388" y="119840"/>
                </a:lnTo>
                <a:lnTo>
                  <a:pt x="47404" y="122756"/>
                </a:lnTo>
                <a:lnTo>
                  <a:pt x="47795" y="125652"/>
                </a:lnTo>
                <a:lnTo>
                  <a:pt x="47104" y="128536"/>
                </a:lnTo>
                <a:lnTo>
                  <a:pt x="45690" y="131411"/>
                </a:lnTo>
                <a:lnTo>
                  <a:pt x="45700" y="133327"/>
                </a:lnTo>
                <a:lnTo>
                  <a:pt x="46659" y="134605"/>
                </a:lnTo>
                <a:lnTo>
                  <a:pt x="51352" y="137116"/>
                </a:lnTo>
                <a:lnTo>
                  <a:pt x="51398" y="134600"/>
                </a:lnTo>
                <a:lnTo>
                  <a:pt x="51435" y="12001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17"/>
          <p:cNvSpPr/>
          <p:nvPr/>
        </p:nvSpPr>
        <p:spPr>
          <a:xfrm>
            <a:off x="2583179" y="3411854"/>
            <a:ext cx="17147" cy="17147"/>
          </a:xfrm>
          <a:custGeom>
            <a:avLst/>
            <a:gdLst/>
            <a:ahLst/>
            <a:cxnLst/>
            <a:rect l="0" t="0" r="0" b="0"/>
            <a:pathLst>
              <a:path w="17147" h="17147">
                <a:moveTo>
                  <a:pt x="0" y="17146"/>
                </a:moveTo>
                <a:lnTo>
                  <a:pt x="16439" y="8926"/>
                </a:lnTo>
                <a:lnTo>
                  <a:pt x="16675" y="7856"/>
                </a:lnTo>
                <a:lnTo>
                  <a:pt x="16832" y="6190"/>
                </a:lnTo>
                <a:lnTo>
                  <a:pt x="17146"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18"/>
          <p:cNvSpPr/>
          <p:nvPr/>
        </p:nvSpPr>
        <p:spPr>
          <a:xfrm>
            <a:off x="2703231" y="3429000"/>
            <a:ext cx="265712" cy="171304"/>
          </a:xfrm>
          <a:custGeom>
            <a:avLst/>
            <a:gdLst/>
            <a:ahLst/>
            <a:cxnLst/>
            <a:rect l="0" t="0" r="0" b="0"/>
            <a:pathLst>
              <a:path w="265712" h="171304">
                <a:moveTo>
                  <a:pt x="85688" y="0"/>
                </a:moveTo>
                <a:lnTo>
                  <a:pt x="77469" y="0"/>
                </a:lnTo>
                <a:lnTo>
                  <a:pt x="72670" y="4550"/>
                </a:lnTo>
                <a:lnTo>
                  <a:pt x="70342" y="5891"/>
                </a:lnTo>
                <a:lnTo>
                  <a:pt x="62515" y="8730"/>
                </a:lnTo>
                <a:lnTo>
                  <a:pt x="56974" y="12770"/>
                </a:lnTo>
                <a:lnTo>
                  <a:pt x="53211" y="16133"/>
                </a:lnTo>
                <a:lnTo>
                  <a:pt x="43949" y="24950"/>
                </a:lnTo>
                <a:lnTo>
                  <a:pt x="32576" y="36073"/>
                </a:lnTo>
                <a:lnTo>
                  <a:pt x="30277" y="39289"/>
                </a:lnTo>
                <a:lnTo>
                  <a:pt x="28745" y="42385"/>
                </a:lnTo>
                <a:lnTo>
                  <a:pt x="27724" y="45401"/>
                </a:lnTo>
                <a:lnTo>
                  <a:pt x="25138" y="49317"/>
                </a:lnTo>
                <a:lnTo>
                  <a:pt x="21509" y="53833"/>
                </a:lnTo>
                <a:lnTo>
                  <a:pt x="17185" y="58749"/>
                </a:lnTo>
                <a:lnTo>
                  <a:pt x="14302" y="62978"/>
                </a:lnTo>
                <a:lnTo>
                  <a:pt x="12380" y="66750"/>
                </a:lnTo>
                <a:lnTo>
                  <a:pt x="11099" y="70218"/>
                </a:lnTo>
                <a:lnTo>
                  <a:pt x="9292" y="74434"/>
                </a:lnTo>
                <a:lnTo>
                  <a:pt x="4744" y="84199"/>
                </a:lnTo>
                <a:lnTo>
                  <a:pt x="3151" y="89470"/>
                </a:lnTo>
                <a:lnTo>
                  <a:pt x="2088" y="94889"/>
                </a:lnTo>
                <a:lnTo>
                  <a:pt x="1380" y="100407"/>
                </a:lnTo>
                <a:lnTo>
                  <a:pt x="908" y="105038"/>
                </a:lnTo>
                <a:lnTo>
                  <a:pt x="593" y="109078"/>
                </a:lnTo>
                <a:lnTo>
                  <a:pt x="383" y="112723"/>
                </a:lnTo>
                <a:lnTo>
                  <a:pt x="150" y="121854"/>
                </a:lnTo>
                <a:lnTo>
                  <a:pt x="0" y="138687"/>
                </a:lnTo>
                <a:lnTo>
                  <a:pt x="941" y="141035"/>
                </a:lnTo>
                <a:lnTo>
                  <a:pt x="2520" y="142601"/>
                </a:lnTo>
                <a:lnTo>
                  <a:pt x="6815" y="145293"/>
                </a:lnTo>
                <a:lnTo>
                  <a:pt x="11899" y="149664"/>
                </a:lnTo>
                <a:lnTo>
                  <a:pt x="17333" y="154782"/>
                </a:lnTo>
                <a:lnTo>
                  <a:pt x="28583" y="165829"/>
                </a:lnTo>
                <a:lnTo>
                  <a:pt x="32378" y="167702"/>
                </a:lnTo>
                <a:lnTo>
                  <a:pt x="36813" y="168952"/>
                </a:lnTo>
                <a:lnTo>
                  <a:pt x="41675" y="169784"/>
                </a:lnTo>
                <a:lnTo>
                  <a:pt x="49617" y="170710"/>
                </a:lnTo>
                <a:lnTo>
                  <a:pt x="56322" y="171121"/>
                </a:lnTo>
                <a:lnTo>
                  <a:pt x="62477" y="171303"/>
                </a:lnTo>
                <a:lnTo>
                  <a:pt x="66404" y="170400"/>
                </a:lnTo>
                <a:lnTo>
                  <a:pt x="70927" y="168845"/>
                </a:lnTo>
                <a:lnTo>
                  <a:pt x="75848" y="166855"/>
                </a:lnTo>
                <a:lnTo>
                  <a:pt x="81033" y="165529"/>
                </a:lnTo>
                <a:lnTo>
                  <a:pt x="86395" y="164645"/>
                </a:lnTo>
                <a:lnTo>
                  <a:pt x="91874" y="164056"/>
                </a:lnTo>
                <a:lnTo>
                  <a:pt x="96480" y="162710"/>
                </a:lnTo>
                <a:lnTo>
                  <a:pt x="104137" y="158675"/>
                </a:lnTo>
                <a:lnTo>
                  <a:pt x="108465" y="157219"/>
                </a:lnTo>
                <a:lnTo>
                  <a:pt x="113255" y="156247"/>
                </a:lnTo>
                <a:lnTo>
                  <a:pt x="118354" y="155600"/>
                </a:lnTo>
                <a:lnTo>
                  <a:pt x="126559" y="152340"/>
                </a:lnTo>
                <a:lnTo>
                  <a:pt x="134333" y="147717"/>
                </a:lnTo>
                <a:lnTo>
                  <a:pt x="144138" y="142487"/>
                </a:lnTo>
                <a:lnTo>
                  <a:pt x="148467" y="139758"/>
                </a:lnTo>
                <a:lnTo>
                  <a:pt x="152306" y="136987"/>
                </a:lnTo>
                <a:lnTo>
                  <a:pt x="155818" y="134187"/>
                </a:lnTo>
                <a:lnTo>
                  <a:pt x="159111" y="131368"/>
                </a:lnTo>
                <a:lnTo>
                  <a:pt x="162260" y="128536"/>
                </a:lnTo>
                <a:lnTo>
                  <a:pt x="168298" y="122849"/>
                </a:lnTo>
                <a:lnTo>
                  <a:pt x="174156" y="117147"/>
                </a:lnTo>
                <a:lnTo>
                  <a:pt x="177052" y="113340"/>
                </a:lnTo>
                <a:lnTo>
                  <a:pt x="179935" y="108898"/>
                </a:lnTo>
                <a:lnTo>
                  <a:pt x="182810" y="104031"/>
                </a:lnTo>
                <a:lnTo>
                  <a:pt x="185678" y="99834"/>
                </a:lnTo>
                <a:lnTo>
                  <a:pt x="188544" y="96083"/>
                </a:lnTo>
                <a:lnTo>
                  <a:pt x="191406" y="92630"/>
                </a:lnTo>
                <a:lnTo>
                  <a:pt x="193314" y="89376"/>
                </a:lnTo>
                <a:lnTo>
                  <a:pt x="194587" y="86254"/>
                </a:lnTo>
                <a:lnTo>
                  <a:pt x="195435" y="83220"/>
                </a:lnTo>
                <a:lnTo>
                  <a:pt x="196953" y="80245"/>
                </a:lnTo>
                <a:lnTo>
                  <a:pt x="198917" y="77309"/>
                </a:lnTo>
                <a:lnTo>
                  <a:pt x="201179" y="74399"/>
                </a:lnTo>
                <a:lnTo>
                  <a:pt x="202687" y="71507"/>
                </a:lnTo>
                <a:lnTo>
                  <a:pt x="203693" y="68626"/>
                </a:lnTo>
                <a:lnTo>
                  <a:pt x="204363" y="65753"/>
                </a:lnTo>
                <a:lnTo>
                  <a:pt x="204810" y="61933"/>
                </a:lnTo>
                <a:lnTo>
                  <a:pt x="205108" y="57481"/>
                </a:lnTo>
                <a:lnTo>
                  <a:pt x="205306" y="52608"/>
                </a:lnTo>
                <a:lnTo>
                  <a:pt x="206391" y="49359"/>
                </a:lnTo>
                <a:lnTo>
                  <a:pt x="208067" y="47194"/>
                </a:lnTo>
                <a:lnTo>
                  <a:pt x="210137" y="45750"/>
                </a:lnTo>
                <a:lnTo>
                  <a:pt x="210564" y="43835"/>
                </a:lnTo>
                <a:lnTo>
                  <a:pt x="209896" y="41605"/>
                </a:lnTo>
                <a:lnTo>
                  <a:pt x="208499" y="39167"/>
                </a:lnTo>
                <a:lnTo>
                  <a:pt x="206946" y="33917"/>
                </a:lnTo>
                <a:lnTo>
                  <a:pt x="205949" y="27337"/>
                </a:lnTo>
                <a:lnTo>
                  <a:pt x="204915" y="26797"/>
                </a:lnTo>
                <a:lnTo>
                  <a:pt x="198344" y="25860"/>
                </a:lnTo>
                <a:lnTo>
                  <a:pt x="197940" y="26764"/>
                </a:lnTo>
                <a:lnTo>
                  <a:pt x="197490" y="30310"/>
                </a:lnTo>
                <a:lnTo>
                  <a:pt x="196418" y="32589"/>
                </a:lnTo>
                <a:lnTo>
                  <a:pt x="192687" y="37661"/>
                </a:lnTo>
                <a:lnTo>
                  <a:pt x="190358" y="39395"/>
                </a:lnTo>
                <a:lnTo>
                  <a:pt x="185231" y="41321"/>
                </a:lnTo>
                <a:lnTo>
                  <a:pt x="182530" y="43740"/>
                </a:lnTo>
                <a:lnTo>
                  <a:pt x="179777" y="47257"/>
                </a:lnTo>
                <a:lnTo>
                  <a:pt x="176989" y="51507"/>
                </a:lnTo>
                <a:lnTo>
                  <a:pt x="175131" y="55293"/>
                </a:lnTo>
                <a:lnTo>
                  <a:pt x="173892" y="58770"/>
                </a:lnTo>
                <a:lnTo>
                  <a:pt x="173066" y="62039"/>
                </a:lnTo>
                <a:lnTo>
                  <a:pt x="172515" y="65172"/>
                </a:lnTo>
                <a:lnTo>
                  <a:pt x="172148" y="68213"/>
                </a:lnTo>
                <a:lnTo>
                  <a:pt x="171903" y="71192"/>
                </a:lnTo>
                <a:lnTo>
                  <a:pt x="171740" y="74131"/>
                </a:lnTo>
                <a:lnTo>
                  <a:pt x="171559" y="79937"/>
                </a:lnTo>
                <a:lnTo>
                  <a:pt x="171442" y="92378"/>
                </a:lnTo>
                <a:lnTo>
                  <a:pt x="171426" y="101699"/>
                </a:lnTo>
                <a:lnTo>
                  <a:pt x="172374" y="105899"/>
                </a:lnTo>
                <a:lnTo>
                  <a:pt x="173959" y="109652"/>
                </a:lnTo>
                <a:lnTo>
                  <a:pt x="175968" y="113106"/>
                </a:lnTo>
                <a:lnTo>
                  <a:pt x="177307" y="116361"/>
                </a:lnTo>
                <a:lnTo>
                  <a:pt x="178200" y="119484"/>
                </a:lnTo>
                <a:lnTo>
                  <a:pt x="178796" y="122518"/>
                </a:lnTo>
                <a:lnTo>
                  <a:pt x="180145" y="125494"/>
                </a:lnTo>
                <a:lnTo>
                  <a:pt x="181997" y="128430"/>
                </a:lnTo>
                <a:lnTo>
                  <a:pt x="187262" y="135435"/>
                </a:lnTo>
                <a:lnTo>
                  <a:pt x="190522" y="138933"/>
                </a:lnTo>
                <a:lnTo>
                  <a:pt x="200377" y="148940"/>
                </a:lnTo>
                <a:lnTo>
                  <a:pt x="203105" y="150728"/>
                </a:lnTo>
                <a:lnTo>
                  <a:pt x="208676" y="152715"/>
                </a:lnTo>
                <a:lnTo>
                  <a:pt x="216867" y="153598"/>
                </a:lnTo>
                <a:lnTo>
                  <a:pt x="225905" y="153990"/>
                </a:lnTo>
                <a:lnTo>
                  <a:pt x="236348" y="154212"/>
                </a:lnTo>
                <a:lnTo>
                  <a:pt x="265711" y="15430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19"/>
          <p:cNvSpPr/>
          <p:nvPr/>
        </p:nvSpPr>
        <p:spPr>
          <a:xfrm>
            <a:off x="3071855" y="3429000"/>
            <a:ext cx="124550" cy="197134"/>
          </a:xfrm>
          <a:custGeom>
            <a:avLst/>
            <a:gdLst/>
            <a:ahLst/>
            <a:cxnLst/>
            <a:rect l="0" t="0" r="0" b="0"/>
            <a:pathLst>
              <a:path w="124550" h="197134">
                <a:moveTo>
                  <a:pt x="42820" y="0"/>
                </a:moveTo>
                <a:lnTo>
                  <a:pt x="33718" y="4550"/>
                </a:lnTo>
                <a:lnTo>
                  <a:pt x="31037" y="6844"/>
                </a:lnTo>
                <a:lnTo>
                  <a:pt x="29249" y="9325"/>
                </a:lnTo>
                <a:lnTo>
                  <a:pt x="26311" y="14621"/>
                </a:lnTo>
                <a:lnTo>
                  <a:pt x="24194" y="17368"/>
                </a:lnTo>
                <a:lnTo>
                  <a:pt x="21830" y="20151"/>
                </a:lnTo>
                <a:lnTo>
                  <a:pt x="19301" y="22959"/>
                </a:lnTo>
                <a:lnTo>
                  <a:pt x="13952" y="28619"/>
                </a:lnTo>
                <a:lnTo>
                  <a:pt x="11192" y="30509"/>
                </a:lnTo>
                <a:lnTo>
                  <a:pt x="8400" y="31769"/>
                </a:lnTo>
                <a:lnTo>
                  <a:pt x="5586" y="32610"/>
                </a:lnTo>
                <a:lnTo>
                  <a:pt x="3709" y="34122"/>
                </a:lnTo>
                <a:lnTo>
                  <a:pt x="2458" y="36083"/>
                </a:lnTo>
                <a:lnTo>
                  <a:pt x="1069" y="40802"/>
                </a:lnTo>
                <a:lnTo>
                  <a:pt x="451" y="46074"/>
                </a:lnTo>
                <a:lnTo>
                  <a:pt x="177" y="51592"/>
                </a:lnTo>
                <a:lnTo>
                  <a:pt x="0" y="58345"/>
                </a:lnTo>
                <a:lnTo>
                  <a:pt x="939" y="58899"/>
                </a:lnTo>
                <a:lnTo>
                  <a:pt x="4521" y="59514"/>
                </a:lnTo>
                <a:lnTo>
                  <a:pt x="6809" y="60631"/>
                </a:lnTo>
                <a:lnTo>
                  <a:pt x="9288" y="62328"/>
                </a:lnTo>
                <a:lnTo>
                  <a:pt x="11893" y="64412"/>
                </a:lnTo>
                <a:lnTo>
                  <a:pt x="14581" y="65801"/>
                </a:lnTo>
                <a:lnTo>
                  <a:pt x="17327" y="66727"/>
                </a:lnTo>
                <a:lnTo>
                  <a:pt x="20109" y="67345"/>
                </a:lnTo>
                <a:lnTo>
                  <a:pt x="23869" y="67756"/>
                </a:lnTo>
                <a:lnTo>
                  <a:pt x="28281" y="68031"/>
                </a:lnTo>
                <a:lnTo>
                  <a:pt x="33127" y="68214"/>
                </a:lnTo>
                <a:lnTo>
                  <a:pt x="38263" y="69288"/>
                </a:lnTo>
                <a:lnTo>
                  <a:pt x="43592" y="70957"/>
                </a:lnTo>
                <a:lnTo>
                  <a:pt x="49050" y="73022"/>
                </a:lnTo>
                <a:lnTo>
                  <a:pt x="53640" y="74399"/>
                </a:lnTo>
                <a:lnTo>
                  <a:pt x="57653" y="75317"/>
                </a:lnTo>
                <a:lnTo>
                  <a:pt x="61281" y="75929"/>
                </a:lnTo>
                <a:lnTo>
                  <a:pt x="65605" y="77289"/>
                </a:lnTo>
                <a:lnTo>
                  <a:pt x="70392" y="79148"/>
                </a:lnTo>
                <a:lnTo>
                  <a:pt x="75489" y="81341"/>
                </a:lnTo>
                <a:lnTo>
                  <a:pt x="86232" y="86316"/>
                </a:lnTo>
                <a:lnTo>
                  <a:pt x="91763" y="88976"/>
                </a:lnTo>
                <a:lnTo>
                  <a:pt x="96404" y="91702"/>
                </a:lnTo>
                <a:lnTo>
                  <a:pt x="100450" y="94472"/>
                </a:lnTo>
                <a:lnTo>
                  <a:pt x="104100" y="97271"/>
                </a:lnTo>
                <a:lnTo>
                  <a:pt x="107486" y="100090"/>
                </a:lnTo>
                <a:lnTo>
                  <a:pt x="110695" y="102922"/>
                </a:lnTo>
                <a:lnTo>
                  <a:pt x="113787" y="105762"/>
                </a:lnTo>
                <a:lnTo>
                  <a:pt x="115849" y="109560"/>
                </a:lnTo>
                <a:lnTo>
                  <a:pt x="117223" y="113998"/>
                </a:lnTo>
                <a:lnTo>
                  <a:pt x="118140" y="118860"/>
                </a:lnTo>
                <a:lnTo>
                  <a:pt x="119703" y="123055"/>
                </a:lnTo>
                <a:lnTo>
                  <a:pt x="121698" y="126804"/>
                </a:lnTo>
                <a:lnTo>
                  <a:pt x="123980" y="130256"/>
                </a:lnTo>
                <a:lnTo>
                  <a:pt x="124549" y="133510"/>
                </a:lnTo>
                <a:lnTo>
                  <a:pt x="123976" y="136631"/>
                </a:lnTo>
                <a:lnTo>
                  <a:pt x="121752" y="142640"/>
                </a:lnTo>
                <a:lnTo>
                  <a:pt x="120763" y="148485"/>
                </a:lnTo>
                <a:lnTo>
                  <a:pt x="119547" y="152330"/>
                </a:lnTo>
                <a:lnTo>
                  <a:pt x="117784" y="156798"/>
                </a:lnTo>
                <a:lnTo>
                  <a:pt x="115656" y="161682"/>
                </a:lnTo>
                <a:lnTo>
                  <a:pt x="113284" y="165890"/>
                </a:lnTo>
                <a:lnTo>
                  <a:pt x="110751" y="169648"/>
                </a:lnTo>
                <a:lnTo>
                  <a:pt x="108110" y="173106"/>
                </a:lnTo>
                <a:lnTo>
                  <a:pt x="105396" y="175412"/>
                </a:lnTo>
                <a:lnTo>
                  <a:pt x="102635" y="176948"/>
                </a:lnTo>
                <a:lnTo>
                  <a:pt x="99841" y="177973"/>
                </a:lnTo>
                <a:lnTo>
                  <a:pt x="97026" y="179608"/>
                </a:lnTo>
                <a:lnTo>
                  <a:pt x="94198" y="181651"/>
                </a:lnTo>
                <a:lnTo>
                  <a:pt x="91359" y="183966"/>
                </a:lnTo>
                <a:lnTo>
                  <a:pt x="87562" y="185509"/>
                </a:lnTo>
                <a:lnTo>
                  <a:pt x="83125" y="186537"/>
                </a:lnTo>
                <a:lnTo>
                  <a:pt x="78263" y="187223"/>
                </a:lnTo>
                <a:lnTo>
                  <a:pt x="74068" y="188633"/>
                </a:lnTo>
                <a:lnTo>
                  <a:pt x="70320" y="190525"/>
                </a:lnTo>
                <a:lnTo>
                  <a:pt x="66868" y="192739"/>
                </a:lnTo>
                <a:lnTo>
                  <a:pt x="63614" y="194215"/>
                </a:lnTo>
                <a:lnTo>
                  <a:pt x="60493" y="195199"/>
                </a:lnTo>
                <a:lnTo>
                  <a:pt x="57459" y="195855"/>
                </a:lnTo>
                <a:lnTo>
                  <a:pt x="54484" y="196293"/>
                </a:lnTo>
                <a:lnTo>
                  <a:pt x="51549" y="196584"/>
                </a:lnTo>
                <a:lnTo>
                  <a:pt x="48639" y="196778"/>
                </a:lnTo>
                <a:lnTo>
                  <a:pt x="45747" y="196908"/>
                </a:lnTo>
                <a:lnTo>
                  <a:pt x="39993" y="197052"/>
                </a:lnTo>
                <a:lnTo>
                  <a:pt x="31399" y="197133"/>
                </a:lnTo>
                <a:lnTo>
                  <a:pt x="29491" y="196192"/>
                </a:lnTo>
                <a:lnTo>
                  <a:pt x="28219" y="194612"/>
                </a:lnTo>
                <a:lnTo>
                  <a:pt x="26177" y="189783"/>
                </a:lnTo>
                <a:lnTo>
                  <a:pt x="25898" y="186583"/>
                </a:lnTo>
                <a:lnTo>
                  <a:pt x="25674" y="18002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20"/>
          <p:cNvSpPr/>
          <p:nvPr/>
        </p:nvSpPr>
        <p:spPr>
          <a:xfrm>
            <a:off x="3706177" y="2966085"/>
            <a:ext cx="1423036" cy="34291"/>
          </a:xfrm>
          <a:custGeom>
            <a:avLst/>
            <a:gdLst/>
            <a:ahLst/>
            <a:cxnLst/>
            <a:rect l="0" t="0" r="0" b="0"/>
            <a:pathLst>
              <a:path w="1423036" h="34291">
                <a:moveTo>
                  <a:pt x="0" y="34290"/>
                </a:moveTo>
                <a:lnTo>
                  <a:pt x="20151" y="34290"/>
                </a:lnTo>
                <a:lnTo>
                  <a:pt x="22959" y="33337"/>
                </a:lnTo>
                <a:lnTo>
                  <a:pt x="25783" y="31750"/>
                </a:lnTo>
                <a:lnTo>
                  <a:pt x="28619" y="29739"/>
                </a:lnTo>
                <a:lnTo>
                  <a:pt x="32414" y="28398"/>
                </a:lnTo>
                <a:lnTo>
                  <a:pt x="36849" y="27504"/>
                </a:lnTo>
                <a:lnTo>
                  <a:pt x="46857" y="26511"/>
                </a:lnTo>
                <a:lnTo>
                  <a:pt x="85791" y="25764"/>
                </a:lnTo>
                <a:lnTo>
                  <a:pt x="121152" y="24771"/>
                </a:lnTo>
                <a:lnTo>
                  <a:pt x="129346" y="23181"/>
                </a:lnTo>
                <a:lnTo>
                  <a:pt x="137666" y="21169"/>
                </a:lnTo>
                <a:lnTo>
                  <a:pt x="146070" y="19827"/>
                </a:lnTo>
                <a:lnTo>
                  <a:pt x="154530" y="18933"/>
                </a:lnTo>
                <a:lnTo>
                  <a:pt x="171550" y="17940"/>
                </a:lnTo>
                <a:lnTo>
                  <a:pt x="188639" y="17498"/>
                </a:lnTo>
                <a:lnTo>
                  <a:pt x="198150" y="16428"/>
                </a:lnTo>
                <a:lnTo>
                  <a:pt x="208299" y="14762"/>
                </a:lnTo>
                <a:lnTo>
                  <a:pt x="218877" y="12698"/>
                </a:lnTo>
                <a:lnTo>
                  <a:pt x="228785" y="11323"/>
                </a:lnTo>
                <a:lnTo>
                  <a:pt x="238248" y="10406"/>
                </a:lnTo>
                <a:lnTo>
                  <a:pt x="257336" y="9387"/>
                </a:lnTo>
                <a:lnTo>
                  <a:pt x="298094" y="8733"/>
                </a:lnTo>
                <a:lnTo>
                  <a:pt x="317271" y="7691"/>
                </a:lnTo>
                <a:lnTo>
                  <a:pt x="327719" y="6080"/>
                </a:lnTo>
                <a:lnTo>
                  <a:pt x="338495" y="4053"/>
                </a:lnTo>
                <a:lnTo>
                  <a:pt x="349488" y="2702"/>
                </a:lnTo>
                <a:lnTo>
                  <a:pt x="360627" y="1801"/>
                </a:lnTo>
                <a:lnTo>
                  <a:pt x="383164" y="800"/>
                </a:lnTo>
                <a:lnTo>
                  <a:pt x="417272" y="237"/>
                </a:lnTo>
                <a:lnTo>
                  <a:pt x="1379986" y="0"/>
                </a:lnTo>
                <a:lnTo>
                  <a:pt x="1383858" y="952"/>
                </a:lnTo>
                <a:lnTo>
                  <a:pt x="1387392" y="2540"/>
                </a:lnTo>
                <a:lnTo>
                  <a:pt x="1390701" y="4551"/>
                </a:lnTo>
                <a:lnTo>
                  <a:pt x="1394811" y="5891"/>
                </a:lnTo>
                <a:lnTo>
                  <a:pt x="1399457" y="6785"/>
                </a:lnTo>
                <a:lnTo>
                  <a:pt x="1411498" y="8219"/>
                </a:lnTo>
                <a:lnTo>
                  <a:pt x="1423035" y="85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21"/>
          <p:cNvSpPr/>
          <p:nvPr/>
        </p:nvSpPr>
        <p:spPr>
          <a:xfrm>
            <a:off x="3997642" y="3077527"/>
            <a:ext cx="39223" cy="308611"/>
          </a:xfrm>
          <a:custGeom>
            <a:avLst/>
            <a:gdLst/>
            <a:ahLst/>
            <a:cxnLst/>
            <a:rect l="0" t="0" r="0" b="0"/>
            <a:pathLst>
              <a:path w="39223" h="308611">
                <a:moveTo>
                  <a:pt x="0" y="0"/>
                </a:moveTo>
                <a:lnTo>
                  <a:pt x="0" y="28714"/>
                </a:lnTo>
                <a:lnTo>
                  <a:pt x="953" y="31526"/>
                </a:lnTo>
                <a:lnTo>
                  <a:pt x="2540" y="34352"/>
                </a:lnTo>
                <a:lnTo>
                  <a:pt x="4551" y="37189"/>
                </a:lnTo>
                <a:lnTo>
                  <a:pt x="5891" y="40985"/>
                </a:lnTo>
                <a:lnTo>
                  <a:pt x="6785" y="45421"/>
                </a:lnTo>
                <a:lnTo>
                  <a:pt x="7381" y="50283"/>
                </a:lnTo>
                <a:lnTo>
                  <a:pt x="8730" y="55430"/>
                </a:lnTo>
                <a:lnTo>
                  <a:pt x="10583" y="60766"/>
                </a:lnTo>
                <a:lnTo>
                  <a:pt x="12770" y="66228"/>
                </a:lnTo>
                <a:lnTo>
                  <a:pt x="14229" y="71775"/>
                </a:lnTo>
                <a:lnTo>
                  <a:pt x="15201" y="77377"/>
                </a:lnTo>
                <a:lnTo>
                  <a:pt x="15849" y="83017"/>
                </a:lnTo>
                <a:lnTo>
                  <a:pt x="16281" y="88682"/>
                </a:lnTo>
                <a:lnTo>
                  <a:pt x="16569" y="94364"/>
                </a:lnTo>
                <a:lnTo>
                  <a:pt x="16761" y="100057"/>
                </a:lnTo>
                <a:lnTo>
                  <a:pt x="17841" y="106710"/>
                </a:lnTo>
                <a:lnTo>
                  <a:pt x="19515" y="114002"/>
                </a:lnTo>
                <a:lnTo>
                  <a:pt x="21582" y="121722"/>
                </a:lnTo>
                <a:lnTo>
                  <a:pt x="22961" y="128773"/>
                </a:lnTo>
                <a:lnTo>
                  <a:pt x="23880" y="135379"/>
                </a:lnTo>
                <a:lnTo>
                  <a:pt x="24492" y="141687"/>
                </a:lnTo>
                <a:lnTo>
                  <a:pt x="25853" y="147798"/>
                </a:lnTo>
                <a:lnTo>
                  <a:pt x="27713" y="153777"/>
                </a:lnTo>
                <a:lnTo>
                  <a:pt x="29905" y="159668"/>
                </a:lnTo>
                <a:lnTo>
                  <a:pt x="31367" y="165501"/>
                </a:lnTo>
                <a:lnTo>
                  <a:pt x="32341" y="171294"/>
                </a:lnTo>
                <a:lnTo>
                  <a:pt x="32991" y="177061"/>
                </a:lnTo>
                <a:lnTo>
                  <a:pt x="33424" y="182811"/>
                </a:lnTo>
                <a:lnTo>
                  <a:pt x="33713" y="188549"/>
                </a:lnTo>
                <a:lnTo>
                  <a:pt x="34034" y="200005"/>
                </a:lnTo>
                <a:lnTo>
                  <a:pt x="34256" y="224047"/>
                </a:lnTo>
                <a:lnTo>
                  <a:pt x="35220" y="228422"/>
                </a:lnTo>
                <a:lnTo>
                  <a:pt x="36815" y="233244"/>
                </a:lnTo>
                <a:lnTo>
                  <a:pt x="38831" y="238364"/>
                </a:lnTo>
                <a:lnTo>
                  <a:pt x="39222" y="243681"/>
                </a:lnTo>
                <a:lnTo>
                  <a:pt x="38531" y="249132"/>
                </a:lnTo>
                <a:lnTo>
                  <a:pt x="37117" y="254670"/>
                </a:lnTo>
                <a:lnTo>
                  <a:pt x="36174" y="259315"/>
                </a:lnTo>
                <a:lnTo>
                  <a:pt x="35128" y="267016"/>
                </a:lnTo>
                <a:lnTo>
                  <a:pt x="34663" y="273614"/>
                </a:lnTo>
                <a:lnTo>
                  <a:pt x="34539" y="276707"/>
                </a:lnTo>
                <a:lnTo>
                  <a:pt x="33503" y="279721"/>
                </a:lnTo>
                <a:lnTo>
                  <a:pt x="31861" y="282684"/>
                </a:lnTo>
                <a:lnTo>
                  <a:pt x="29813" y="285611"/>
                </a:lnTo>
                <a:lnTo>
                  <a:pt x="28448" y="288515"/>
                </a:lnTo>
                <a:lnTo>
                  <a:pt x="27538" y="291403"/>
                </a:lnTo>
                <a:lnTo>
                  <a:pt x="26526" y="297153"/>
                </a:lnTo>
                <a:lnTo>
                  <a:pt x="26077" y="302883"/>
                </a:lnTo>
                <a:lnTo>
                  <a:pt x="25005" y="304792"/>
                </a:lnTo>
                <a:lnTo>
                  <a:pt x="23337" y="306064"/>
                </a:lnTo>
                <a:lnTo>
                  <a:pt x="17145" y="30861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22"/>
          <p:cNvSpPr/>
          <p:nvPr/>
        </p:nvSpPr>
        <p:spPr>
          <a:xfrm>
            <a:off x="4061384" y="3137535"/>
            <a:ext cx="296304" cy="154295"/>
          </a:xfrm>
          <a:custGeom>
            <a:avLst/>
            <a:gdLst/>
            <a:ahLst/>
            <a:cxnLst/>
            <a:rect l="0" t="0" r="0" b="0"/>
            <a:pathLst>
              <a:path w="296304" h="154295">
                <a:moveTo>
                  <a:pt x="81991" y="0"/>
                </a:moveTo>
                <a:lnTo>
                  <a:pt x="81991" y="11931"/>
                </a:lnTo>
                <a:lnTo>
                  <a:pt x="80086" y="14622"/>
                </a:lnTo>
                <a:lnTo>
                  <a:pt x="76911" y="17368"/>
                </a:lnTo>
                <a:lnTo>
                  <a:pt x="72889" y="20151"/>
                </a:lnTo>
                <a:lnTo>
                  <a:pt x="69255" y="22959"/>
                </a:lnTo>
                <a:lnTo>
                  <a:pt x="65880" y="25783"/>
                </a:lnTo>
                <a:lnTo>
                  <a:pt x="62678" y="28619"/>
                </a:lnTo>
                <a:lnTo>
                  <a:pt x="59590" y="32414"/>
                </a:lnTo>
                <a:lnTo>
                  <a:pt x="56580" y="36849"/>
                </a:lnTo>
                <a:lnTo>
                  <a:pt x="53620" y="41711"/>
                </a:lnTo>
                <a:lnTo>
                  <a:pt x="49742" y="45905"/>
                </a:lnTo>
                <a:lnTo>
                  <a:pt x="45251" y="49653"/>
                </a:lnTo>
                <a:lnTo>
                  <a:pt x="40353" y="53104"/>
                </a:lnTo>
                <a:lnTo>
                  <a:pt x="36135" y="57310"/>
                </a:lnTo>
                <a:lnTo>
                  <a:pt x="32370" y="62019"/>
                </a:lnTo>
                <a:lnTo>
                  <a:pt x="28907" y="67063"/>
                </a:lnTo>
                <a:lnTo>
                  <a:pt x="25647" y="71379"/>
                </a:lnTo>
                <a:lnTo>
                  <a:pt x="22521" y="75208"/>
                </a:lnTo>
                <a:lnTo>
                  <a:pt x="19484" y="78714"/>
                </a:lnTo>
                <a:lnTo>
                  <a:pt x="16507" y="82003"/>
                </a:lnTo>
                <a:lnTo>
                  <a:pt x="10659" y="88198"/>
                </a:lnTo>
                <a:lnTo>
                  <a:pt x="8719" y="91184"/>
                </a:lnTo>
                <a:lnTo>
                  <a:pt x="7425" y="94127"/>
                </a:lnTo>
                <a:lnTo>
                  <a:pt x="6563" y="97041"/>
                </a:lnTo>
                <a:lnTo>
                  <a:pt x="5988" y="99936"/>
                </a:lnTo>
                <a:lnTo>
                  <a:pt x="5604" y="102819"/>
                </a:lnTo>
                <a:lnTo>
                  <a:pt x="5349" y="105693"/>
                </a:lnTo>
                <a:lnTo>
                  <a:pt x="4226" y="108562"/>
                </a:lnTo>
                <a:lnTo>
                  <a:pt x="2525" y="111427"/>
                </a:lnTo>
                <a:lnTo>
                  <a:pt x="439" y="114290"/>
                </a:lnTo>
                <a:lnTo>
                  <a:pt x="0" y="117150"/>
                </a:lnTo>
                <a:lnTo>
                  <a:pt x="660" y="120010"/>
                </a:lnTo>
                <a:lnTo>
                  <a:pt x="2053" y="122869"/>
                </a:lnTo>
                <a:lnTo>
                  <a:pt x="2981" y="125728"/>
                </a:lnTo>
                <a:lnTo>
                  <a:pt x="3600" y="128586"/>
                </a:lnTo>
                <a:lnTo>
                  <a:pt x="4013" y="131444"/>
                </a:lnTo>
                <a:lnTo>
                  <a:pt x="5240" y="134302"/>
                </a:lnTo>
                <a:lnTo>
                  <a:pt x="7011" y="137159"/>
                </a:lnTo>
                <a:lnTo>
                  <a:pt x="9145" y="140017"/>
                </a:lnTo>
                <a:lnTo>
                  <a:pt x="11519" y="141922"/>
                </a:lnTo>
                <a:lnTo>
                  <a:pt x="14055" y="143192"/>
                </a:lnTo>
                <a:lnTo>
                  <a:pt x="16697" y="144039"/>
                </a:lnTo>
                <a:lnTo>
                  <a:pt x="22174" y="147519"/>
                </a:lnTo>
                <a:lnTo>
                  <a:pt x="24968" y="149781"/>
                </a:lnTo>
                <a:lnTo>
                  <a:pt x="27783" y="151289"/>
                </a:lnTo>
                <a:lnTo>
                  <a:pt x="33451" y="152964"/>
                </a:lnTo>
                <a:lnTo>
                  <a:pt x="41997" y="153907"/>
                </a:lnTo>
                <a:lnTo>
                  <a:pt x="50246" y="154128"/>
                </a:lnTo>
                <a:lnTo>
                  <a:pt x="71063" y="154270"/>
                </a:lnTo>
                <a:lnTo>
                  <a:pt x="75658" y="153329"/>
                </a:lnTo>
                <a:lnTo>
                  <a:pt x="83304" y="149743"/>
                </a:lnTo>
                <a:lnTo>
                  <a:pt x="92417" y="144975"/>
                </a:lnTo>
                <a:lnTo>
                  <a:pt x="113789" y="134152"/>
                </a:lnTo>
                <a:lnTo>
                  <a:pt x="118430" y="131345"/>
                </a:lnTo>
                <a:lnTo>
                  <a:pt x="122476" y="128521"/>
                </a:lnTo>
                <a:lnTo>
                  <a:pt x="126126" y="125685"/>
                </a:lnTo>
                <a:lnTo>
                  <a:pt x="130464" y="122843"/>
                </a:lnTo>
                <a:lnTo>
                  <a:pt x="135261" y="119995"/>
                </a:lnTo>
                <a:lnTo>
                  <a:pt x="140364" y="117144"/>
                </a:lnTo>
                <a:lnTo>
                  <a:pt x="144719" y="114291"/>
                </a:lnTo>
                <a:lnTo>
                  <a:pt x="148574" y="111436"/>
                </a:lnTo>
                <a:lnTo>
                  <a:pt x="152097" y="108581"/>
                </a:lnTo>
                <a:lnTo>
                  <a:pt x="155398" y="105724"/>
                </a:lnTo>
                <a:lnTo>
                  <a:pt x="158552" y="102868"/>
                </a:lnTo>
                <a:lnTo>
                  <a:pt x="164595" y="97154"/>
                </a:lnTo>
                <a:lnTo>
                  <a:pt x="170456" y="91439"/>
                </a:lnTo>
                <a:lnTo>
                  <a:pt x="172400" y="88582"/>
                </a:lnTo>
                <a:lnTo>
                  <a:pt x="173696" y="85725"/>
                </a:lnTo>
                <a:lnTo>
                  <a:pt x="174560" y="82867"/>
                </a:lnTo>
                <a:lnTo>
                  <a:pt x="175136" y="80010"/>
                </a:lnTo>
                <a:lnTo>
                  <a:pt x="175520" y="77152"/>
                </a:lnTo>
                <a:lnTo>
                  <a:pt x="175776" y="74294"/>
                </a:lnTo>
                <a:lnTo>
                  <a:pt x="175947" y="71437"/>
                </a:lnTo>
                <a:lnTo>
                  <a:pt x="176243" y="61700"/>
                </a:lnTo>
                <a:lnTo>
                  <a:pt x="176287" y="51832"/>
                </a:lnTo>
                <a:lnTo>
                  <a:pt x="176288" y="104546"/>
                </a:lnTo>
                <a:lnTo>
                  <a:pt x="177241" y="108749"/>
                </a:lnTo>
                <a:lnTo>
                  <a:pt x="178828" y="113457"/>
                </a:lnTo>
                <a:lnTo>
                  <a:pt x="180839" y="118500"/>
                </a:lnTo>
                <a:lnTo>
                  <a:pt x="182179" y="122815"/>
                </a:lnTo>
                <a:lnTo>
                  <a:pt x="183073" y="126644"/>
                </a:lnTo>
                <a:lnTo>
                  <a:pt x="183669" y="130150"/>
                </a:lnTo>
                <a:lnTo>
                  <a:pt x="185971" y="133438"/>
                </a:lnTo>
                <a:lnTo>
                  <a:pt x="189411" y="136584"/>
                </a:lnTo>
                <a:lnTo>
                  <a:pt x="199517" y="143925"/>
                </a:lnTo>
                <a:lnTo>
                  <a:pt x="205980" y="147469"/>
                </a:lnTo>
                <a:lnTo>
                  <a:pt x="214249" y="151266"/>
                </a:lnTo>
                <a:lnTo>
                  <a:pt x="221100" y="152954"/>
                </a:lnTo>
                <a:lnTo>
                  <a:pt x="229859" y="153704"/>
                </a:lnTo>
                <a:lnTo>
                  <a:pt x="234862" y="153905"/>
                </a:lnTo>
                <a:lnTo>
                  <a:pt x="245501" y="154127"/>
                </a:lnTo>
                <a:lnTo>
                  <a:pt x="280359" y="154294"/>
                </a:lnTo>
                <a:lnTo>
                  <a:pt x="283768" y="153345"/>
                </a:lnTo>
                <a:lnTo>
                  <a:pt x="286994" y="151760"/>
                </a:lnTo>
                <a:lnTo>
                  <a:pt x="296303" y="14573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23"/>
          <p:cNvSpPr/>
          <p:nvPr/>
        </p:nvSpPr>
        <p:spPr>
          <a:xfrm>
            <a:off x="4426410" y="3026500"/>
            <a:ext cx="248461" cy="265296"/>
          </a:xfrm>
          <a:custGeom>
            <a:avLst/>
            <a:gdLst/>
            <a:ahLst/>
            <a:cxnLst/>
            <a:rect l="0" t="0" r="0" b="0"/>
            <a:pathLst>
              <a:path w="248461" h="265296">
                <a:moveTo>
                  <a:pt x="94155" y="136752"/>
                </a:moveTo>
                <a:lnTo>
                  <a:pt x="94155" y="129371"/>
                </a:lnTo>
                <a:lnTo>
                  <a:pt x="93202" y="128974"/>
                </a:lnTo>
                <a:lnTo>
                  <a:pt x="86773" y="128284"/>
                </a:lnTo>
                <a:lnTo>
                  <a:pt x="81384" y="128211"/>
                </a:lnTo>
                <a:lnTo>
                  <a:pt x="78974" y="129153"/>
                </a:lnTo>
                <a:lnTo>
                  <a:pt x="73755" y="132740"/>
                </a:lnTo>
                <a:lnTo>
                  <a:pt x="68260" y="134969"/>
                </a:lnTo>
                <a:lnTo>
                  <a:pt x="65462" y="135563"/>
                </a:lnTo>
                <a:lnTo>
                  <a:pt x="61691" y="137864"/>
                </a:lnTo>
                <a:lnTo>
                  <a:pt x="57272" y="141304"/>
                </a:lnTo>
                <a:lnTo>
                  <a:pt x="52421" y="145501"/>
                </a:lnTo>
                <a:lnTo>
                  <a:pt x="48235" y="149252"/>
                </a:lnTo>
                <a:lnTo>
                  <a:pt x="41044" y="155960"/>
                </a:lnTo>
                <a:lnTo>
                  <a:pt x="27089" y="169643"/>
                </a:lnTo>
                <a:lnTo>
                  <a:pt x="21485" y="177723"/>
                </a:lnTo>
                <a:lnTo>
                  <a:pt x="18042" y="185441"/>
                </a:lnTo>
                <a:lnTo>
                  <a:pt x="8070" y="205919"/>
                </a:lnTo>
                <a:lnTo>
                  <a:pt x="5333" y="211438"/>
                </a:lnTo>
                <a:lnTo>
                  <a:pt x="3507" y="217023"/>
                </a:lnTo>
                <a:lnTo>
                  <a:pt x="2290" y="222651"/>
                </a:lnTo>
                <a:lnTo>
                  <a:pt x="1479" y="228308"/>
                </a:lnTo>
                <a:lnTo>
                  <a:pt x="939" y="233032"/>
                </a:lnTo>
                <a:lnTo>
                  <a:pt x="338" y="240821"/>
                </a:lnTo>
                <a:lnTo>
                  <a:pt x="71" y="247457"/>
                </a:lnTo>
                <a:lnTo>
                  <a:pt x="0" y="250561"/>
                </a:lnTo>
                <a:lnTo>
                  <a:pt x="905" y="253582"/>
                </a:lnTo>
                <a:lnTo>
                  <a:pt x="5777" y="261433"/>
                </a:lnTo>
                <a:lnTo>
                  <a:pt x="7250" y="263603"/>
                </a:lnTo>
                <a:lnTo>
                  <a:pt x="8596" y="264182"/>
                </a:lnTo>
                <a:lnTo>
                  <a:pt x="15040" y="264997"/>
                </a:lnTo>
                <a:lnTo>
                  <a:pt x="20258" y="265187"/>
                </a:lnTo>
                <a:lnTo>
                  <a:pt x="28550" y="265295"/>
                </a:lnTo>
                <a:lnTo>
                  <a:pt x="31368" y="264357"/>
                </a:lnTo>
                <a:lnTo>
                  <a:pt x="38933" y="259439"/>
                </a:lnTo>
                <a:lnTo>
                  <a:pt x="43503" y="256606"/>
                </a:lnTo>
                <a:lnTo>
                  <a:pt x="51322" y="252568"/>
                </a:lnTo>
                <a:lnTo>
                  <a:pt x="55123" y="249205"/>
                </a:lnTo>
                <a:lnTo>
                  <a:pt x="58608" y="245058"/>
                </a:lnTo>
                <a:lnTo>
                  <a:pt x="61884" y="240389"/>
                </a:lnTo>
                <a:lnTo>
                  <a:pt x="68065" y="232660"/>
                </a:lnTo>
                <a:lnTo>
                  <a:pt x="73986" y="225098"/>
                </a:lnTo>
                <a:lnTo>
                  <a:pt x="76899" y="220414"/>
                </a:lnTo>
                <a:lnTo>
                  <a:pt x="79794" y="215387"/>
                </a:lnTo>
                <a:lnTo>
                  <a:pt x="85549" y="204721"/>
                </a:lnTo>
                <a:lnTo>
                  <a:pt x="102724" y="170988"/>
                </a:lnTo>
                <a:lnTo>
                  <a:pt x="105583" y="165291"/>
                </a:lnTo>
                <a:lnTo>
                  <a:pt x="107488" y="159588"/>
                </a:lnTo>
                <a:lnTo>
                  <a:pt x="108759" y="153881"/>
                </a:lnTo>
                <a:lnTo>
                  <a:pt x="109606" y="148171"/>
                </a:lnTo>
                <a:lnTo>
                  <a:pt x="110170" y="142460"/>
                </a:lnTo>
                <a:lnTo>
                  <a:pt x="110547" y="136747"/>
                </a:lnTo>
                <a:lnTo>
                  <a:pt x="110798" y="131034"/>
                </a:lnTo>
                <a:lnTo>
                  <a:pt x="111076" y="119606"/>
                </a:lnTo>
                <a:lnTo>
                  <a:pt x="111299" y="27080"/>
                </a:lnTo>
                <a:lnTo>
                  <a:pt x="110347" y="22680"/>
                </a:lnTo>
                <a:lnTo>
                  <a:pt x="106748" y="15251"/>
                </a:lnTo>
                <a:lnTo>
                  <a:pt x="103918" y="10264"/>
                </a:lnTo>
                <a:lnTo>
                  <a:pt x="103256" y="6558"/>
                </a:lnTo>
                <a:lnTo>
                  <a:pt x="102758" y="0"/>
                </a:lnTo>
                <a:lnTo>
                  <a:pt x="102730" y="11559"/>
                </a:lnTo>
                <a:lnTo>
                  <a:pt x="100188" y="19516"/>
                </a:lnTo>
                <a:lnTo>
                  <a:pt x="98177" y="24305"/>
                </a:lnTo>
                <a:lnTo>
                  <a:pt x="95942" y="32165"/>
                </a:lnTo>
                <a:lnTo>
                  <a:pt x="94949" y="39787"/>
                </a:lnTo>
                <a:lnTo>
                  <a:pt x="94684" y="44486"/>
                </a:lnTo>
                <a:lnTo>
                  <a:pt x="94390" y="54787"/>
                </a:lnTo>
                <a:lnTo>
                  <a:pt x="94164" y="99640"/>
                </a:lnTo>
                <a:lnTo>
                  <a:pt x="95113" y="105343"/>
                </a:lnTo>
                <a:lnTo>
                  <a:pt x="96699" y="111050"/>
                </a:lnTo>
                <a:lnTo>
                  <a:pt x="98708" y="116760"/>
                </a:lnTo>
                <a:lnTo>
                  <a:pt x="100048" y="122471"/>
                </a:lnTo>
                <a:lnTo>
                  <a:pt x="100941" y="128184"/>
                </a:lnTo>
                <a:lnTo>
                  <a:pt x="101536" y="133898"/>
                </a:lnTo>
                <a:lnTo>
                  <a:pt x="102886" y="139612"/>
                </a:lnTo>
                <a:lnTo>
                  <a:pt x="104738" y="145326"/>
                </a:lnTo>
                <a:lnTo>
                  <a:pt x="106925" y="151040"/>
                </a:lnTo>
                <a:lnTo>
                  <a:pt x="110288" y="156755"/>
                </a:lnTo>
                <a:lnTo>
                  <a:pt x="114435" y="162470"/>
                </a:lnTo>
                <a:lnTo>
                  <a:pt x="119105" y="168185"/>
                </a:lnTo>
                <a:lnTo>
                  <a:pt x="123170" y="173900"/>
                </a:lnTo>
                <a:lnTo>
                  <a:pt x="126833" y="179615"/>
                </a:lnTo>
                <a:lnTo>
                  <a:pt x="130228" y="185330"/>
                </a:lnTo>
                <a:lnTo>
                  <a:pt x="133443" y="191045"/>
                </a:lnTo>
                <a:lnTo>
                  <a:pt x="139556" y="202475"/>
                </a:lnTo>
                <a:lnTo>
                  <a:pt x="142520" y="207237"/>
                </a:lnTo>
                <a:lnTo>
                  <a:pt x="148353" y="215069"/>
                </a:lnTo>
                <a:lnTo>
                  <a:pt x="152194" y="218491"/>
                </a:lnTo>
                <a:lnTo>
                  <a:pt x="156661" y="221724"/>
                </a:lnTo>
                <a:lnTo>
                  <a:pt x="161542" y="224833"/>
                </a:lnTo>
                <a:lnTo>
                  <a:pt x="165750" y="227857"/>
                </a:lnTo>
                <a:lnTo>
                  <a:pt x="172965" y="233758"/>
                </a:lnTo>
                <a:lnTo>
                  <a:pt x="179346" y="239556"/>
                </a:lnTo>
                <a:lnTo>
                  <a:pt x="182381" y="242435"/>
                </a:lnTo>
                <a:lnTo>
                  <a:pt x="185358" y="244355"/>
                </a:lnTo>
                <a:lnTo>
                  <a:pt x="191204" y="246488"/>
                </a:lnTo>
                <a:lnTo>
                  <a:pt x="196978" y="247436"/>
                </a:lnTo>
                <a:lnTo>
                  <a:pt x="202719" y="247858"/>
                </a:lnTo>
                <a:lnTo>
                  <a:pt x="208445" y="248045"/>
                </a:lnTo>
                <a:lnTo>
                  <a:pt x="211306" y="247142"/>
                </a:lnTo>
                <a:lnTo>
                  <a:pt x="217024" y="243600"/>
                </a:lnTo>
                <a:lnTo>
                  <a:pt x="222741" y="241390"/>
                </a:lnTo>
                <a:lnTo>
                  <a:pt x="225599" y="240800"/>
                </a:lnTo>
                <a:lnTo>
                  <a:pt x="227504" y="239455"/>
                </a:lnTo>
                <a:lnTo>
                  <a:pt x="228774" y="237606"/>
                </a:lnTo>
                <a:lnTo>
                  <a:pt x="229621" y="235421"/>
                </a:lnTo>
                <a:lnTo>
                  <a:pt x="235364" y="227794"/>
                </a:lnTo>
                <a:lnTo>
                  <a:pt x="236872" y="225069"/>
                </a:lnTo>
                <a:lnTo>
                  <a:pt x="238547" y="219502"/>
                </a:lnTo>
                <a:lnTo>
                  <a:pt x="239946" y="217636"/>
                </a:lnTo>
                <a:lnTo>
                  <a:pt x="241831" y="216392"/>
                </a:lnTo>
                <a:lnTo>
                  <a:pt x="248460" y="21390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224"/>
          <p:cNvSpPr/>
          <p:nvPr/>
        </p:nvSpPr>
        <p:spPr>
          <a:xfrm>
            <a:off x="4289107" y="3051810"/>
            <a:ext cx="8573" cy="8573"/>
          </a:xfrm>
          <a:custGeom>
            <a:avLst/>
            <a:gdLst/>
            <a:ahLst/>
            <a:cxnLst/>
            <a:rect l="0" t="0" r="0" b="0"/>
            <a:pathLst>
              <a:path w="8573" h="8573">
                <a:moveTo>
                  <a:pt x="8572" y="8572"/>
                </a:moveTo>
                <a:lnTo>
                  <a:pt x="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225"/>
          <p:cNvSpPr/>
          <p:nvPr/>
        </p:nvSpPr>
        <p:spPr>
          <a:xfrm>
            <a:off x="3963854" y="3377720"/>
            <a:ext cx="385262" cy="290795"/>
          </a:xfrm>
          <a:custGeom>
            <a:avLst/>
            <a:gdLst/>
            <a:ahLst/>
            <a:cxnLst/>
            <a:rect l="0" t="0" r="0" b="0"/>
            <a:pathLst>
              <a:path w="385262" h="290795">
                <a:moveTo>
                  <a:pt x="85223" y="94142"/>
                </a:moveTo>
                <a:lnTo>
                  <a:pt x="56604" y="94142"/>
                </a:lnTo>
                <a:lnTo>
                  <a:pt x="53761" y="95095"/>
                </a:lnTo>
                <a:lnTo>
                  <a:pt x="48063" y="98693"/>
                </a:lnTo>
                <a:lnTo>
                  <a:pt x="39500" y="106074"/>
                </a:lnTo>
                <a:lnTo>
                  <a:pt x="33786" y="114050"/>
                </a:lnTo>
                <a:lnTo>
                  <a:pt x="30930" y="118844"/>
                </a:lnTo>
                <a:lnTo>
                  <a:pt x="28072" y="123945"/>
                </a:lnTo>
                <a:lnTo>
                  <a:pt x="22358" y="134693"/>
                </a:lnTo>
                <a:lnTo>
                  <a:pt x="13786" y="151454"/>
                </a:lnTo>
                <a:lnTo>
                  <a:pt x="10928" y="158068"/>
                </a:lnTo>
                <a:lnTo>
                  <a:pt x="8071" y="165334"/>
                </a:lnTo>
                <a:lnTo>
                  <a:pt x="5213" y="173036"/>
                </a:lnTo>
                <a:lnTo>
                  <a:pt x="3308" y="180076"/>
                </a:lnTo>
                <a:lnTo>
                  <a:pt x="2038" y="186674"/>
                </a:lnTo>
                <a:lnTo>
                  <a:pt x="1191" y="192977"/>
                </a:lnTo>
                <a:lnTo>
                  <a:pt x="627" y="200037"/>
                </a:lnTo>
                <a:lnTo>
                  <a:pt x="250" y="207601"/>
                </a:lnTo>
                <a:lnTo>
                  <a:pt x="0" y="215502"/>
                </a:lnTo>
                <a:lnTo>
                  <a:pt x="785" y="222673"/>
                </a:lnTo>
                <a:lnTo>
                  <a:pt x="2261" y="229360"/>
                </a:lnTo>
                <a:lnTo>
                  <a:pt x="4197" y="235722"/>
                </a:lnTo>
                <a:lnTo>
                  <a:pt x="5488" y="241869"/>
                </a:lnTo>
                <a:lnTo>
                  <a:pt x="6349" y="247871"/>
                </a:lnTo>
                <a:lnTo>
                  <a:pt x="6923" y="253778"/>
                </a:lnTo>
                <a:lnTo>
                  <a:pt x="9211" y="258669"/>
                </a:lnTo>
                <a:lnTo>
                  <a:pt x="12640" y="262881"/>
                </a:lnTo>
                <a:lnTo>
                  <a:pt x="20579" y="270103"/>
                </a:lnTo>
                <a:lnTo>
                  <a:pt x="27282" y="276487"/>
                </a:lnTo>
                <a:lnTo>
                  <a:pt x="36411" y="285436"/>
                </a:lnTo>
                <a:lnTo>
                  <a:pt x="40300" y="287394"/>
                </a:lnTo>
                <a:lnTo>
                  <a:pt x="49700" y="289569"/>
                </a:lnTo>
                <a:lnTo>
                  <a:pt x="60227" y="290536"/>
                </a:lnTo>
                <a:lnTo>
                  <a:pt x="65701" y="290794"/>
                </a:lnTo>
                <a:lnTo>
                  <a:pt x="76864" y="288540"/>
                </a:lnTo>
                <a:lnTo>
                  <a:pt x="87223" y="284364"/>
                </a:lnTo>
                <a:lnTo>
                  <a:pt x="99362" y="276658"/>
                </a:lnTo>
                <a:lnTo>
                  <a:pt x="109287" y="271145"/>
                </a:lnTo>
                <a:lnTo>
                  <a:pt x="120048" y="262980"/>
                </a:lnTo>
                <a:lnTo>
                  <a:pt x="125585" y="258136"/>
                </a:lnTo>
                <a:lnTo>
                  <a:pt x="131181" y="253001"/>
                </a:lnTo>
                <a:lnTo>
                  <a:pt x="142479" y="242216"/>
                </a:lnTo>
                <a:lnTo>
                  <a:pt x="159550" y="225434"/>
                </a:lnTo>
                <a:lnTo>
                  <a:pt x="164301" y="218818"/>
                </a:lnTo>
                <a:lnTo>
                  <a:pt x="168422" y="211549"/>
                </a:lnTo>
                <a:lnTo>
                  <a:pt x="172122" y="203846"/>
                </a:lnTo>
                <a:lnTo>
                  <a:pt x="176493" y="196806"/>
                </a:lnTo>
                <a:lnTo>
                  <a:pt x="181312" y="190207"/>
                </a:lnTo>
                <a:lnTo>
                  <a:pt x="186430" y="183903"/>
                </a:lnTo>
                <a:lnTo>
                  <a:pt x="190794" y="176842"/>
                </a:lnTo>
                <a:lnTo>
                  <a:pt x="194656" y="169278"/>
                </a:lnTo>
                <a:lnTo>
                  <a:pt x="201487" y="154206"/>
                </a:lnTo>
                <a:lnTo>
                  <a:pt x="207699" y="141157"/>
                </a:lnTo>
                <a:lnTo>
                  <a:pt x="209736" y="134058"/>
                </a:lnTo>
                <a:lnTo>
                  <a:pt x="211095" y="126468"/>
                </a:lnTo>
                <a:lnTo>
                  <a:pt x="212000" y="118550"/>
                </a:lnTo>
                <a:lnTo>
                  <a:pt x="213556" y="111367"/>
                </a:lnTo>
                <a:lnTo>
                  <a:pt x="215545" y="104673"/>
                </a:lnTo>
                <a:lnTo>
                  <a:pt x="217825" y="98305"/>
                </a:lnTo>
                <a:lnTo>
                  <a:pt x="219344" y="92155"/>
                </a:lnTo>
                <a:lnTo>
                  <a:pt x="220357" y="86150"/>
                </a:lnTo>
                <a:lnTo>
                  <a:pt x="221033" y="80241"/>
                </a:lnTo>
                <a:lnTo>
                  <a:pt x="221483" y="74397"/>
                </a:lnTo>
                <a:lnTo>
                  <a:pt x="221783" y="68596"/>
                </a:lnTo>
                <a:lnTo>
                  <a:pt x="221983" y="62824"/>
                </a:lnTo>
                <a:lnTo>
                  <a:pt x="223068" y="56118"/>
                </a:lnTo>
                <a:lnTo>
                  <a:pt x="224745" y="48791"/>
                </a:lnTo>
                <a:lnTo>
                  <a:pt x="226815" y="41048"/>
                </a:lnTo>
                <a:lnTo>
                  <a:pt x="228195" y="34933"/>
                </a:lnTo>
                <a:lnTo>
                  <a:pt x="229115" y="29904"/>
                </a:lnTo>
                <a:lnTo>
                  <a:pt x="230138" y="21777"/>
                </a:lnTo>
                <a:lnTo>
                  <a:pt x="230592" y="14990"/>
                </a:lnTo>
                <a:lnTo>
                  <a:pt x="230794" y="8798"/>
                </a:lnTo>
                <a:lnTo>
                  <a:pt x="230924" y="1613"/>
                </a:lnTo>
                <a:lnTo>
                  <a:pt x="229982" y="1024"/>
                </a:lnTo>
                <a:lnTo>
                  <a:pt x="223572" y="0"/>
                </a:lnTo>
                <a:lnTo>
                  <a:pt x="223176" y="901"/>
                </a:lnTo>
                <a:lnTo>
                  <a:pt x="222735" y="4442"/>
                </a:lnTo>
                <a:lnTo>
                  <a:pt x="223570" y="6719"/>
                </a:lnTo>
                <a:lnTo>
                  <a:pt x="227038" y="11790"/>
                </a:lnTo>
                <a:lnTo>
                  <a:pt x="234345" y="20000"/>
                </a:lnTo>
                <a:lnTo>
                  <a:pt x="236073" y="23759"/>
                </a:lnTo>
                <a:lnTo>
                  <a:pt x="237225" y="28170"/>
                </a:lnTo>
                <a:lnTo>
                  <a:pt x="237993" y="33015"/>
                </a:lnTo>
                <a:lnTo>
                  <a:pt x="237552" y="39103"/>
                </a:lnTo>
                <a:lnTo>
                  <a:pt x="236305" y="46020"/>
                </a:lnTo>
                <a:lnTo>
                  <a:pt x="234522" y="53488"/>
                </a:lnTo>
                <a:lnTo>
                  <a:pt x="233333" y="60372"/>
                </a:lnTo>
                <a:lnTo>
                  <a:pt x="232541" y="66866"/>
                </a:lnTo>
                <a:lnTo>
                  <a:pt x="232012" y="73101"/>
                </a:lnTo>
                <a:lnTo>
                  <a:pt x="232613" y="80115"/>
                </a:lnTo>
                <a:lnTo>
                  <a:pt x="233965" y="87648"/>
                </a:lnTo>
                <a:lnTo>
                  <a:pt x="235819" y="95528"/>
                </a:lnTo>
                <a:lnTo>
                  <a:pt x="237056" y="103638"/>
                </a:lnTo>
                <a:lnTo>
                  <a:pt x="237880" y="111903"/>
                </a:lnTo>
                <a:lnTo>
                  <a:pt x="238429" y="120270"/>
                </a:lnTo>
                <a:lnTo>
                  <a:pt x="239748" y="127753"/>
                </a:lnTo>
                <a:lnTo>
                  <a:pt x="241580" y="134647"/>
                </a:lnTo>
                <a:lnTo>
                  <a:pt x="243753" y="141148"/>
                </a:lnTo>
                <a:lnTo>
                  <a:pt x="245202" y="148339"/>
                </a:lnTo>
                <a:lnTo>
                  <a:pt x="246168" y="155991"/>
                </a:lnTo>
                <a:lnTo>
                  <a:pt x="246812" y="163950"/>
                </a:lnTo>
                <a:lnTo>
                  <a:pt x="247242" y="171161"/>
                </a:lnTo>
                <a:lnTo>
                  <a:pt x="247719" y="184252"/>
                </a:lnTo>
                <a:lnTo>
                  <a:pt x="247988" y="197782"/>
                </a:lnTo>
                <a:lnTo>
                  <a:pt x="248978" y="202288"/>
                </a:lnTo>
                <a:lnTo>
                  <a:pt x="250591" y="207197"/>
                </a:lnTo>
                <a:lnTo>
                  <a:pt x="252618" y="212374"/>
                </a:lnTo>
                <a:lnTo>
                  <a:pt x="254871" y="220667"/>
                </a:lnTo>
                <a:lnTo>
                  <a:pt x="256317" y="229201"/>
                </a:lnTo>
                <a:lnTo>
                  <a:pt x="257388" y="229902"/>
                </a:lnTo>
                <a:lnTo>
                  <a:pt x="265138" y="231286"/>
                </a:lnTo>
                <a:lnTo>
                  <a:pt x="265225" y="224455"/>
                </a:lnTo>
                <a:lnTo>
                  <a:pt x="265246" y="172559"/>
                </a:lnTo>
                <a:lnTo>
                  <a:pt x="266198" y="168328"/>
                </a:lnTo>
                <a:lnTo>
                  <a:pt x="269796" y="161086"/>
                </a:lnTo>
                <a:lnTo>
                  <a:pt x="274571" y="154693"/>
                </a:lnTo>
                <a:lnTo>
                  <a:pt x="282613" y="145738"/>
                </a:lnTo>
                <a:lnTo>
                  <a:pt x="285396" y="142827"/>
                </a:lnTo>
                <a:lnTo>
                  <a:pt x="293569" y="137052"/>
                </a:lnTo>
                <a:lnTo>
                  <a:pt x="305236" y="130135"/>
                </a:lnTo>
                <a:lnTo>
                  <a:pt x="309371" y="129189"/>
                </a:lnTo>
                <a:lnTo>
                  <a:pt x="311808" y="128937"/>
                </a:lnTo>
                <a:lnTo>
                  <a:pt x="314385" y="129721"/>
                </a:lnTo>
                <a:lnTo>
                  <a:pt x="322562" y="134423"/>
                </a:lnTo>
                <a:lnTo>
                  <a:pt x="331017" y="137192"/>
                </a:lnTo>
                <a:lnTo>
                  <a:pt x="339555" y="143622"/>
                </a:lnTo>
                <a:lnTo>
                  <a:pt x="345262" y="148836"/>
                </a:lnTo>
                <a:lnTo>
                  <a:pt x="347165" y="151559"/>
                </a:lnTo>
                <a:lnTo>
                  <a:pt x="349279" y="157126"/>
                </a:lnTo>
                <a:lnTo>
                  <a:pt x="352759" y="165315"/>
                </a:lnTo>
                <a:lnTo>
                  <a:pt x="357481" y="174352"/>
                </a:lnTo>
                <a:lnTo>
                  <a:pt x="362754" y="181544"/>
                </a:lnTo>
                <a:lnTo>
                  <a:pt x="365733" y="187915"/>
                </a:lnTo>
                <a:lnTo>
                  <a:pt x="366527" y="190947"/>
                </a:lnTo>
                <a:lnTo>
                  <a:pt x="369949" y="196857"/>
                </a:lnTo>
                <a:lnTo>
                  <a:pt x="372196" y="199766"/>
                </a:lnTo>
                <a:lnTo>
                  <a:pt x="374692" y="205539"/>
                </a:lnTo>
                <a:lnTo>
                  <a:pt x="376293" y="212455"/>
                </a:lnTo>
                <a:lnTo>
                  <a:pt x="377377" y="213022"/>
                </a:lnTo>
                <a:lnTo>
                  <a:pt x="385261" y="21415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26"/>
          <p:cNvSpPr/>
          <p:nvPr/>
        </p:nvSpPr>
        <p:spPr>
          <a:xfrm>
            <a:off x="4349115" y="3591877"/>
            <a:ext cx="2541" cy="1"/>
          </a:xfrm>
          <a:custGeom>
            <a:avLst/>
            <a:gdLst/>
            <a:ahLst/>
            <a:cxnLst/>
            <a:rect l="0" t="0" r="0" b="0"/>
            <a:pathLst>
              <a:path w="2541" h="1">
                <a:moveTo>
                  <a:pt x="0" y="0"/>
                </a:moveTo>
                <a:lnTo>
                  <a:pt x="2540" y="0"/>
                </a:lnTo>
                <a:close/>
              </a:path>
            </a:pathLst>
          </a:cu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MARTPenAnnotation227"/>
          <p:cNvSpPr/>
          <p:nvPr/>
        </p:nvSpPr>
        <p:spPr>
          <a:xfrm>
            <a:off x="4400581" y="3446145"/>
            <a:ext cx="102338" cy="154251"/>
          </a:xfrm>
          <a:custGeom>
            <a:avLst/>
            <a:gdLst/>
            <a:ahLst/>
            <a:cxnLst/>
            <a:rect l="0" t="0" r="0" b="0"/>
            <a:pathLst>
              <a:path w="102338" h="154251">
                <a:moveTo>
                  <a:pt x="8541" y="34290"/>
                </a:moveTo>
                <a:lnTo>
                  <a:pt x="8541" y="46222"/>
                </a:lnTo>
                <a:lnTo>
                  <a:pt x="7589" y="49864"/>
                </a:lnTo>
                <a:lnTo>
                  <a:pt x="6001" y="54198"/>
                </a:lnTo>
                <a:lnTo>
                  <a:pt x="3990" y="58992"/>
                </a:lnTo>
                <a:lnTo>
                  <a:pt x="2649" y="64093"/>
                </a:lnTo>
                <a:lnTo>
                  <a:pt x="1756" y="69398"/>
                </a:lnTo>
                <a:lnTo>
                  <a:pt x="1160" y="74840"/>
                </a:lnTo>
                <a:lnTo>
                  <a:pt x="763" y="80374"/>
                </a:lnTo>
                <a:lnTo>
                  <a:pt x="498" y="85967"/>
                </a:lnTo>
                <a:lnTo>
                  <a:pt x="204" y="97262"/>
                </a:lnTo>
                <a:lnTo>
                  <a:pt x="0" y="121193"/>
                </a:lnTo>
                <a:lnTo>
                  <a:pt x="942" y="125562"/>
                </a:lnTo>
                <a:lnTo>
                  <a:pt x="2522" y="130381"/>
                </a:lnTo>
                <a:lnTo>
                  <a:pt x="4528" y="135498"/>
                </a:lnTo>
                <a:lnTo>
                  <a:pt x="6818" y="139862"/>
                </a:lnTo>
                <a:lnTo>
                  <a:pt x="9297" y="143724"/>
                </a:lnTo>
                <a:lnTo>
                  <a:pt x="15570" y="152215"/>
                </a:lnTo>
                <a:lnTo>
                  <a:pt x="17989" y="152911"/>
                </a:lnTo>
                <a:lnTo>
                  <a:pt x="21507" y="153375"/>
                </a:lnTo>
                <a:lnTo>
                  <a:pt x="31740" y="154121"/>
                </a:lnTo>
                <a:lnTo>
                  <a:pt x="33532" y="154182"/>
                </a:lnTo>
                <a:lnTo>
                  <a:pt x="38063" y="154250"/>
                </a:lnTo>
                <a:lnTo>
                  <a:pt x="40605" y="153316"/>
                </a:lnTo>
                <a:lnTo>
                  <a:pt x="43252" y="151740"/>
                </a:lnTo>
                <a:lnTo>
                  <a:pt x="45969" y="149738"/>
                </a:lnTo>
                <a:lnTo>
                  <a:pt x="48733" y="147450"/>
                </a:lnTo>
                <a:lnTo>
                  <a:pt x="51529" y="144973"/>
                </a:lnTo>
                <a:lnTo>
                  <a:pt x="57174" y="139679"/>
                </a:lnTo>
                <a:lnTo>
                  <a:pt x="62858" y="134152"/>
                </a:lnTo>
                <a:lnTo>
                  <a:pt x="65708" y="130392"/>
                </a:lnTo>
                <a:lnTo>
                  <a:pt x="68559" y="125980"/>
                </a:lnTo>
                <a:lnTo>
                  <a:pt x="71413" y="121134"/>
                </a:lnTo>
                <a:lnTo>
                  <a:pt x="74268" y="115999"/>
                </a:lnTo>
                <a:lnTo>
                  <a:pt x="79981" y="105212"/>
                </a:lnTo>
                <a:lnTo>
                  <a:pt x="82838" y="100621"/>
                </a:lnTo>
                <a:lnTo>
                  <a:pt x="85695" y="96608"/>
                </a:lnTo>
                <a:lnTo>
                  <a:pt x="88552" y="92980"/>
                </a:lnTo>
                <a:lnTo>
                  <a:pt x="91409" y="88657"/>
                </a:lnTo>
                <a:lnTo>
                  <a:pt x="94267" y="83870"/>
                </a:lnTo>
                <a:lnTo>
                  <a:pt x="97124" y="78773"/>
                </a:lnTo>
                <a:lnTo>
                  <a:pt x="99029" y="73470"/>
                </a:lnTo>
                <a:lnTo>
                  <a:pt x="100299" y="68030"/>
                </a:lnTo>
                <a:lnTo>
                  <a:pt x="101145" y="62498"/>
                </a:lnTo>
                <a:lnTo>
                  <a:pt x="101710" y="57858"/>
                </a:lnTo>
                <a:lnTo>
                  <a:pt x="102086" y="53812"/>
                </a:lnTo>
                <a:lnTo>
                  <a:pt x="102337" y="50162"/>
                </a:lnTo>
                <a:lnTo>
                  <a:pt x="101551" y="45824"/>
                </a:lnTo>
                <a:lnTo>
                  <a:pt x="100075" y="41026"/>
                </a:lnTo>
                <a:lnTo>
                  <a:pt x="98139" y="35923"/>
                </a:lnTo>
                <a:lnTo>
                  <a:pt x="96848" y="31569"/>
                </a:lnTo>
                <a:lnTo>
                  <a:pt x="95987" y="27713"/>
                </a:lnTo>
                <a:lnTo>
                  <a:pt x="95413" y="24190"/>
                </a:lnTo>
                <a:lnTo>
                  <a:pt x="94079" y="21842"/>
                </a:lnTo>
                <a:lnTo>
                  <a:pt x="92236" y="20276"/>
                </a:lnTo>
                <a:lnTo>
                  <a:pt x="90055" y="19232"/>
                </a:lnTo>
                <a:lnTo>
                  <a:pt x="87649" y="17584"/>
                </a:lnTo>
                <a:lnTo>
                  <a:pt x="85092" y="15532"/>
                </a:lnTo>
                <a:lnTo>
                  <a:pt x="82435" y="13212"/>
                </a:lnTo>
                <a:lnTo>
                  <a:pt x="78759" y="10713"/>
                </a:lnTo>
                <a:lnTo>
                  <a:pt x="74403" y="8094"/>
                </a:lnTo>
                <a:lnTo>
                  <a:pt x="69594" y="5396"/>
                </a:lnTo>
                <a:lnTo>
                  <a:pt x="65435" y="3597"/>
                </a:lnTo>
                <a:lnTo>
                  <a:pt x="61711" y="2398"/>
                </a:lnTo>
                <a:lnTo>
                  <a:pt x="58275" y="1599"/>
                </a:lnTo>
                <a:lnTo>
                  <a:pt x="55032" y="1066"/>
                </a:lnTo>
                <a:lnTo>
                  <a:pt x="51918" y="710"/>
                </a:lnTo>
                <a:lnTo>
                  <a:pt x="44626" y="140"/>
                </a:lnTo>
                <a:lnTo>
                  <a:pt x="43075" y="93"/>
                </a:lnTo>
                <a:lnTo>
                  <a:pt x="34259"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228"/>
          <p:cNvSpPr/>
          <p:nvPr/>
        </p:nvSpPr>
        <p:spPr>
          <a:xfrm>
            <a:off x="4580572" y="3446145"/>
            <a:ext cx="17146" cy="171332"/>
          </a:xfrm>
          <a:custGeom>
            <a:avLst/>
            <a:gdLst/>
            <a:ahLst/>
            <a:cxnLst/>
            <a:rect l="0" t="0" r="0" b="0"/>
            <a:pathLst>
              <a:path w="17146" h="171332">
                <a:moveTo>
                  <a:pt x="0" y="0"/>
                </a:moveTo>
                <a:lnTo>
                  <a:pt x="0" y="17321"/>
                </a:lnTo>
                <a:lnTo>
                  <a:pt x="953" y="21072"/>
                </a:lnTo>
                <a:lnTo>
                  <a:pt x="2540" y="24526"/>
                </a:lnTo>
                <a:lnTo>
                  <a:pt x="4551" y="27780"/>
                </a:lnTo>
                <a:lnTo>
                  <a:pt x="5891" y="31855"/>
                </a:lnTo>
                <a:lnTo>
                  <a:pt x="6785" y="36476"/>
                </a:lnTo>
                <a:lnTo>
                  <a:pt x="7381" y="41463"/>
                </a:lnTo>
                <a:lnTo>
                  <a:pt x="7778" y="45739"/>
                </a:lnTo>
                <a:lnTo>
                  <a:pt x="8043" y="49543"/>
                </a:lnTo>
                <a:lnTo>
                  <a:pt x="8219" y="53031"/>
                </a:lnTo>
                <a:lnTo>
                  <a:pt x="8416" y="61986"/>
                </a:lnTo>
                <a:lnTo>
                  <a:pt x="8573" y="161035"/>
                </a:lnTo>
                <a:lnTo>
                  <a:pt x="9525" y="162602"/>
                </a:lnTo>
                <a:lnTo>
                  <a:pt x="11113" y="164598"/>
                </a:lnTo>
                <a:lnTo>
                  <a:pt x="17040" y="171331"/>
                </a:lnTo>
                <a:lnTo>
                  <a:pt x="17098" y="168857"/>
                </a:lnTo>
                <a:lnTo>
                  <a:pt x="17145" y="16287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229"/>
          <p:cNvSpPr/>
          <p:nvPr/>
        </p:nvSpPr>
        <p:spPr>
          <a:xfrm>
            <a:off x="4580572" y="3360420"/>
            <a:ext cx="8574" cy="8573"/>
          </a:xfrm>
          <a:custGeom>
            <a:avLst/>
            <a:gdLst/>
            <a:ahLst/>
            <a:cxnLst/>
            <a:rect l="0" t="0" r="0" b="0"/>
            <a:pathLst>
              <a:path w="8574" h="8573">
                <a:moveTo>
                  <a:pt x="8573" y="8572"/>
                </a:moveTo>
                <a:lnTo>
                  <a:pt x="1191" y="8572"/>
                </a:lnTo>
                <a:lnTo>
                  <a:pt x="794" y="7620"/>
                </a:lnTo>
                <a:lnTo>
                  <a:pt x="530" y="6032"/>
                </a:lnTo>
                <a:lnTo>
                  <a:pt x="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230"/>
          <p:cNvSpPr/>
          <p:nvPr/>
        </p:nvSpPr>
        <p:spPr>
          <a:xfrm>
            <a:off x="4700590" y="3386649"/>
            <a:ext cx="205738" cy="187966"/>
          </a:xfrm>
          <a:custGeom>
            <a:avLst/>
            <a:gdLst/>
            <a:ahLst/>
            <a:cxnLst/>
            <a:rect l="0" t="0" r="0" b="0"/>
            <a:pathLst>
              <a:path w="205738" h="187966">
                <a:moveTo>
                  <a:pt x="34287" y="8061"/>
                </a:moveTo>
                <a:lnTo>
                  <a:pt x="34287" y="12612"/>
                </a:lnTo>
                <a:lnTo>
                  <a:pt x="33335" y="13952"/>
                </a:lnTo>
                <a:lnTo>
                  <a:pt x="31747" y="14846"/>
                </a:lnTo>
                <a:lnTo>
                  <a:pt x="29737" y="15441"/>
                </a:lnTo>
                <a:lnTo>
                  <a:pt x="28396" y="16791"/>
                </a:lnTo>
                <a:lnTo>
                  <a:pt x="27502" y="18643"/>
                </a:lnTo>
                <a:lnTo>
                  <a:pt x="26906" y="20831"/>
                </a:lnTo>
                <a:lnTo>
                  <a:pt x="23704" y="25801"/>
                </a:lnTo>
                <a:lnTo>
                  <a:pt x="21517" y="28460"/>
                </a:lnTo>
                <a:lnTo>
                  <a:pt x="20059" y="32138"/>
                </a:lnTo>
                <a:lnTo>
                  <a:pt x="19086" y="36495"/>
                </a:lnTo>
                <a:lnTo>
                  <a:pt x="18439" y="41304"/>
                </a:lnTo>
                <a:lnTo>
                  <a:pt x="18006" y="45463"/>
                </a:lnTo>
                <a:lnTo>
                  <a:pt x="17718" y="49188"/>
                </a:lnTo>
                <a:lnTo>
                  <a:pt x="17526" y="52624"/>
                </a:lnTo>
                <a:lnTo>
                  <a:pt x="16446" y="56819"/>
                </a:lnTo>
                <a:lnTo>
                  <a:pt x="14773" y="61521"/>
                </a:lnTo>
                <a:lnTo>
                  <a:pt x="12705" y="66561"/>
                </a:lnTo>
                <a:lnTo>
                  <a:pt x="10374" y="70874"/>
                </a:lnTo>
                <a:lnTo>
                  <a:pt x="7868" y="74701"/>
                </a:lnTo>
                <a:lnTo>
                  <a:pt x="5244" y="78205"/>
                </a:lnTo>
                <a:lnTo>
                  <a:pt x="3495" y="82446"/>
                </a:lnTo>
                <a:lnTo>
                  <a:pt x="2329" y="87178"/>
                </a:lnTo>
                <a:lnTo>
                  <a:pt x="1552" y="92238"/>
                </a:lnTo>
                <a:lnTo>
                  <a:pt x="1033" y="96564"/>
                </a:lnTo>
                <a:lnTo>
                  <a:pt x="688" y="100400"/>
                </a:lnTo>
                <a:lnTo>
                  <a:pt x="458" y="103910"/>
                </a:lnTo>
                <a:lnTo>
                  <a:pt x="304" y="108155"/>
                </a:lnTo>
                <a:lnTo>
                  <a:pt x="88" y="123232"/>
                </a:lnTo>
                <a:lnTo>
                  <a:pt x="0" y="156183"/>
                </a:lnTo>
                <a:lnTo>
                  <a:pt x="952" y="159196"/>
                </a:lnTo>
                <a:lnTo>
                  <a:pt x="2539" y="162158"/>
                </a:lnTo>
                <a:lnTo>
                  <a:pt x="4549" y="165084"/>
                </a:lnTo>
                <a:lnTo>
                  <a:pt x="6783" y="170877"/>
                </a:lnTo>
                <a:lnTo>
                  <a:pt x="7378" y="173754"/>
                </a:lnTo>
                <a:lnTo>
                  <a:pt x="8728" y="175673"/>
                </a:lnTo>
                <a:lnTo>
                  <a:pt x="10580" y="176952"/>
                </a:lnTo>
                <a:lnTo>
                  <a:pt x="12767" y="177805"/>
                </a:lnTo>
                <a:lnTo>
                  <a:pt x="17738" y="181293"/>
                </a:lnTo>
                <a:lnTo>
                  <a:pt x="20397" y="183556"/>
                </a:lnTo>
                <a:lnTo>
                  <a:pt x="23122" y="185065"/>
                </a:lnTo>
                <a:lnTo>
                  <a:pt x="28690" y="186742"/>
                </a:lnTo>
                <a:lnTo>
                  <a:pt x="34339" y="187487"/>
                </a:lnTo>
                <a:lnTo>
                  <a:pt x="37179" y="187686"/>
                </a:lnTo>
                <a:lnTo>
                  <a:pt x="40978" y="187818"/>
                </a:lnTo>
                <a:lnTo>
                  <a:pt x="50278" y="187965"/>
                </a:lnTo>
                <a:lnTo>
                  <a:pt x="54473" y="187052"/>
                </a:lnTo>
                <a:lnTo>
                  <a:pt x="58222" y="185491"/>
                </a:lnTo>
                <a:lnTo>
                  <a:pt x="61673" y="183498"/>
                </a:lnTo>
                <a:lnTo>
                  <a:pt x="65880" y="182169"/>
                </a:lnTo>
                <a:lnTo>
                  <a:pt x="70589" y="181282"/>
                </a:lnTo>
                <a:lnTo>
                  <a:pt x="75633" y="180692"/>
                </a:lnTo>
                <a:lnTo>
                  <a:pt x="79949" y="179346"/>
                </a:lnTo>
                <a:lnTo>
                  <a:pt x="83778" y="177496"/>
                </a:lnTo>
                <a:lnTo>
                  <a:pt x="87284" y="175310"/>
                </a:lnTo>
                <a:lnTo>
                  <a:pt x="90573" y="172900"/>
                </a:lnTo>
                <a:lnTo>
                  <a:pt x="96768" y="167682"/>
                </a:lnTo>
                <a:lnTo>
                  <a:pt x="100706" y="164958"/>
                </a:lnTo>
                <a:lnTo>
                  <a:pt x="105237" y="162189"/>
                </a:lnTo>
                <a:lnTo>
                  <a:pt x="110162" y="159390"/>
                </a:lnTo>
                <a:lnTo>
                  <a:pt x="114398" y="156572"/>
                </a:lnTo>
                <a:lnTo>
                  <a:pt x="118174" y="153741"/>
                </a:lnTo>
                <a:lnTo>
                  <a:pt x="121644" y="150901"/>
                </a:lnTo>
                <a:lnTo>
                  <a:pt x="125863" y="147102"/>
                </a:lnTo>
                <a:lnTo>
                  <a:pt x="135630" y="137802"/>
                </a:lnTo>
                <a:lnTo>
                  <a:pt x="164155" y="109617"/>
                </a:lnTo>
                <a:lnTo>
                  <a:pt x="167538" y="105292"/>
                </a:lnTo>
                <a:lnTo>
                  <a:pt x="170746" y="100504"/>
                </a:lnTo>
                <a:lnTo>
                  <a:pt x="173837" y="95407"/>
                </a:lnTo>
                <a:lnTo>
                  <a:pt x="176850" y="90104"/>
                </a:lnTo>
                <a:lnTo>
                  <a:pt x="182739" y="79132"/>
                </a:lnTo>
                <a:lnTo>
                  <a:pt x="184690" y="73539"/>
                </a:lnTo>
                <a:lnTo>
                  <a:pt x="185991" y="67906"/>
                </a:lnTo>
                <a:lnTo>
                  <a:pt x="186858" y="62245"/>
                </a:lnTo>
                <a:lnTo>
                  <a:pt x="188389" y="57518"/>
                </a:lnTo>
                <a:lnTo>
                  <a:pt x="190361" y="53415"/>
                </a:lnTo>
                <a:lnTo>
                  <a:pt x="192629" y="49727"/>
                </a:lnTo>
                <a:lnTo>
                  <a:pt x="193188" y="45363"/>
                </a:lnTo>
                <a:lnTo>
                  <a:pt x="192609" y="40549"/>
                </a:lnTo>
                <a:lnTo>
                  <a:pt x="191270" y="35434"/>
                </a:lnTo>
                <a:lnTo>
                  <a:pt x="190377" y="31072"/>
                </a:lnTo>
                <a:lnTo>
                  <a:pt x="189782" y="27212"/>
                </a:lnTo>
                <a:lnTo>
                  <a:pt x="189386" y="23686"/>
                </a:lnTo>
                <a:lnTo>
                  <a:pt x="189121" y="20382"/>
                </a:lnTo>
                <a:lnTo>
                  <a:pt x="188945" y="17228"/>
                </a:lnTo>
                <a:lnTo>
                  <a:pt x="188827" y="14172"/>
                </a:lnTo>
                <a:lnTo>
                  <a:pt x="187796" y="11182"/>
                </a:lnTo>
                <a:lnTo>
                  <a:pt x="184111" y="5321"/>
                </a:lnTo>
                <a:lnTo>
                  <a:pt x="181794" y="3377"/>
                </a:lnTo>
                <a:lnTo>
                  <a:pt x="179298" y="2080"/>
                </a:lnTo>
                <a:lnTo>
                  <a:pt x="172998" y="0"/>
                </a:lnTo>
                <a:lnTo>
                  <a:pt x="167057" y="2256"/>
                </a:lnTo>
                <a:lnTo>
                  <a:pt x="162805" y="4190"/>
                </a:lnTo>
                <a:lnTo>
                  <a:pt x="159018" y="5481"/>
                </a:lnTo>
                <a:lnTo>
                  <a:pt x="155541" y="6341"/>
                </a:lnTo>
                <a:lnTo>
                  <a:pt x="152270" y="6914"/>
                </a:lnTo>
                <a:lnTo>
                  <a:pt x="149138" y="9201"/>
                </a:lnTo>
                <a:lnTo>
                  <a:pt x="146097" y="12631"/>
                </a:lnTo>
                <a:lnTo>
                  <a:pt x="143117" y="16823"/>
                </a:lnTo>
                <a:lnTo>
                  <a:pt x="140178" y="20569"/>
                </a:lnTo>
                <a:lnTo>
                  <a:pt x="137266" y="24020"/>
                </a:lnTo>
                <a:lnTo>
                  <a:pt x="134372" y="27273"/>
                </a:lnTo>
                <a:lnTo>
                  <a:pt x="132443" y="30393"/>
                </a:lnTo>
                <a:lnTo>
                  <a:pt x="131157" y="33427"/>
                </a:lnTo>
                <a:lnTo>
                  <a:pt x="130300" y="36401"/>
                </a:lnTo>
                <a:lnTo>
                  <a:pt x="129728" y="40289"/>
                </a:lnTo>
                <a:lnTo>
                  <a:pt x="129347" y="44786"/>
                </a:lnTo>
                <a:lnTo>
                  <a:pt x="129093" y="49690"/>
                </a:lnTo>
                <a:lnTo>
                  <a:pt x="127971" y="53911"/>
                </a:lnTo>
                <a:lnTo>
                  <a:pt x="126270" y="57677"/>
                </a:lnTo>
                <a:lnTo>
                  <a:pt x="124184" y="61141"/>
                </a:lnTo>
                <a:lnTo>
                  <a:pt x="122793" y="65355"/>
                </a:lnTo>
                <a:lnTo>
                  <a:pt x="121866" y="70069"/>
                </a:lnTo>
                <a:lnTo>
                  <a:pt x="121249" y="75117"/>
                </a:lnTo>
                <a:lnTo>
                  <a:pt x="120836" y="79435"/>
                </a:lnTo>
                <a:lnTo>
                  <a:pt x="120561" y="83266"/>
                </a:lnTo>
                <a:lnTo>
                  <a:pt x="120378" y="86773"/>
                </a:lnTo>
                <a:lnTo>
                  <a:pt x="120175" y="95749"/>
                </a:lnTo>
                <a:lnTo>
                  <a:pt x="120120" y="100809"/>
                </a:lnTo>
                <a:lnTo>
                  <a:pt x="121037" y="105135"/>
                </a:lnTo>
                <a:lnTo>
                  <a:pt x="122600" y="108972"/>
                </a:lnTo>
                <a:lnTo>
                  <a:pt x="124595" y="112483"/>
                </a:lnTo>
                <a:lnTo>
                  <a:pt x="125925" y="115775"/>
                </a:lnTo>
                <a:lnTo>
                  <a:pt x="126811" y="118923"/>
                </a:lnTo>
                <a:lnTo>
                  <a:pt x="127402" y="121974"/>
                </a:lnTo>
                <a:lnTo>
                  <a:pt x="127797" y="124960"/>
                </a:lnTo>
                <a:lnTo>
                  <a:pt x="128235" y="130819"/>
                </a:lnTo>
                <a:lnTo>
                  <a:pt x="129304" y="133714"/>
                </a:lnTo>
                <a:lnTo>
                  <a:pt x="133032" y="139472"/>
                </a:lnTo>
                <a:lnTo>
                  <a:pt x="137863" y="145205"/>
                </a:lnTo>
                <a:lnTo>
                  <a:pt x="140486" y="148068"/>
                </a:lnTo>
                <a:lnTo>
                  <a:pt x="144138" y="149976"/>
                </a:lnTo>
                <a:lnTo>
                  <a:pt x="148479" y="151249"/>
                </a:lnTo>
                <a:lnTo>
                  <a:pt x="153278" y="152097"/>
                </a:lnTo>
                <a:lnTo>
                  <a:pt x="156477" y="153615"/>
                </a:lnTo>
                <a:lnTo>
                  <a:pt x="158609" y="155579"/>
                </a:lnTo>
                <a:lnTo>
                  <a:pt x="160031" y="157841"/>
                </a:lnTo>
                <a:lnTo>
                  <a:pt x="162884" y="159350"/>
                </a:lnTo>
                <a:lnTo>
                  <a:pt x="166691" y="160355"/>
                </a:lnTo>
                <a:lnTo>
                  <a:pt x="171133" y="161025"/>
                </a:lnTo>
                <a:lnTo>
                  <a:pt x="175048" y="161472"/>
                </a:lnTo>
                <a:lnTo>
                  <a:pt x="178611" y="161770"/>
                </a:lnTo>
                <a:lnTo>
                  <a:pt x="181937" y="161968"/>
                </a:lnTo>
                <a:lnTo>
                  <a:pt x="185108" y="163053"/>
                </a:lnTo>
                <a:lnTo>
                  <a:pt x="191171" y="166799"/>
                </a:lnTo>
                <a:lnTo>
                  <a:pt x="197041" y="169099"/>
                </a:lnTo>
                <a:lnTo>
                  <a:pt x="205737" y="17093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231"/>
          <p:cNvSpPr/>
          <p:nvPr/>
        </p:nvSpPr>
        <p:spPr>
          <a:xfrm>
            <a:off x="4940617" y="3377574"/>
            <a:ext cx="145720" cy="179982"/>
          </a:xfrm>
          <a:custGeom>
            <a:avLst/>
            <a:gdLst/>
            <a:ahLst/>
            <a:cxnLst/>
            <a:rect l="0" t="0" r="0" b="0"/>
            <a:pathLst>
              <a:path w="145720" h="179982">
                <a:moveTo>
                  <a:pt x="102870" y="8563"/>
                </a:moveTo>
                <a:lnTo>
                  <a:pt x="102870" y="22"/>
                </a:lnTo>
                <a:lnTo>
                  <a:pt x="98320" y="0"/>
                </a:lnTo>
                <a:lnTo>
                  <a:pt x="96026" y="949"/>
                </a:lnTo>
                <a:lnTo>
                  <a:pt x="93545" y="2535"/>
                </a:lnTo>
                <a:lnTo>
                  <a:pt x="90939" y="4544"/>
                </a:lnTo>
                <a:lnTo>
                  <a:pt x="88248" y="6836"/>
                </a:lnTo>
                <a:lnTo>
                  <a:pt x="85502" y="9317"/>
                </a:lnTo>
                <a:lnTo>
                  <a:pt x="79911" y="14613"/>
                </a:lnTo>
                <a:lnTo>
                  <a:pt x="65709" y="28610"/>
                </a:lnTo>
                <a:lnTo>
                  <a:pt x="63809" y="31453"/>
                </a:lnTo>
                <a:lnTo>
                  <a:pt x="62542" y="34300"/>
                </a:lnTo>
                <a:lnTo>
                  <a:pt x="61697" y="37151"/>
                </a:lnTo>
                <a:lnTo>
                  <a:pt x="60181" y="39052"/>
                </a:lnTo>
                <a:lnTo>
                  <a:pt x="58218" y="40319"/>
                </a:lnTo>
                <a:lnTo>
                  <a:pt x="55957" y="41164"/>
                </a:lnTo>
                <a:lnTo>
                  <a:pt x="55403" y="42680"/>
                </a:lnTo>
                <a:lnTo>
                  <a:pt x="55985" y="44642"/>
                </a:lnTo>
                <a:lnTo>
                  <a:pt x="57326" y="46903"/>
                </a:lnTo>
                <a:lnTo>
                  <a:pt x="58816" y="51956"/>
                </a:lnTo>
                <a:lnTo>
                  <a:pt x="59478" y="57376"/>
                </a:lnTo>
                <a:lnTo>
                  <a:pt x="59772" y="62960"/>
                </a:lnTo>
                <a:lnTo>
                  <a:pt x="59938" y="66908"/>
                </a:lnTo>
                <a:lnTo>
                  <a:pt x="62516" y="70372"/>
                </a:lnTo>
                <a:lnTo>
                  <a:pt x="64537" y="72629"/>
                </a:lnTo>
                <a:lnTo>
                  <a:pt x="66838" y="74134"/>
                </a:lnTo>
                <a:lnTo>
                  <a:pt x="69324" y="75137"/>
                </a:lnTo>
                <a:lnTo>
                  <a:pt x="71933" y="75806"/>
                </a:lnTo>
                <a:lnTo>
                  <a:pt x="74625" y="77204"/>
                </a:lnTo>
                <a:lnTo>
                  <a:pt x="77373" y="79089"/>
                </a:lnTo>
                <a:lnTo>
                  <a:pt x="80157" y="81298"/>
                </a:lnTo>
                <a:lnTo>
                  <a:pt x="82965" y="82770"/>
                </a:lnTo>
                <a:lnTo>
                  <a:pt x="85790" y="83752"/>
                </a:lnTo>
                <a:lnTo>
                  <a:pt x="88626" y="84407"/>
                </a:lnTo>
                <a:lnTo>
                  <a:pt x="91469" y="85795"/>
                </a:lnTo>
                <a:lnTo>
                  <a:pt x="94317" y="87674"/>
                </a:lnTo>
                <a:lnTo>
                  <a:pt x="97168" y="89879"/>
                </a:lnTo>
                <a:lnTo>
                  <a:pt x="100974" y="92301"/>
                </a:lnTo>
                <a:lnTo>
                  <a:pt x="105416" y="94868"/>
                </a:lnTo>
                <a:lnTo>
                  <a:pt x="110282" y="97532"/>
                </a:lnTo>
                <a:lnTo>
                  <a:pt x="114479" y="100261"/>
                </a:lnTo>
                <a:lnTo>
                  <a:pt x="118229" y="103032"/>
                </a:lnTo>
                <a:lnTo>
                  <a:pt x="121682" y="105833"/>
                </a:lnTo>
                <a:lnTo>
                  <a:pt x="124936" y="107699"/>
                </a:lnTo>
                <a:lnTo>
                  <a:pt x="128058" y="108944"/>
                </a:lnTo>
                <a:lnTo>
                  <a:pt x="131093" y="109773"/>
                </a:lnTo>
                <a:lnTo>
                  <a:pt x="134068" y="111279"/>
                </a:lnTo>
                <a:lnTo>
                  <a:pt x="137004" y="113236"/>
                </a:lnTo>
                <a:lnTo>
                  <a:pt x="139913" y="115492"/>
                </a:lnTo>
                <a:lnTo>
                  <a:pt x="141853" y="117949"/>
                </a:lnTo>
                <a:lnTo>
                  <a:pt x="143146" y="120540"/>
                </a:lnTo>
                <a:lnTo>
                  <a:pt x="144583" y="125958"/>
                </a:lnTo>
                <a:lnTo>
                  <a:pt x="145221" y="131541"/>
                </a:lnTo>
                <a:lnTo>
                  <a:pt x="145392" y="134363"/>
                </a:lnTo>
                <a:lnTo>
                  <a:pt x="145581" y="140039"/>
                </a:lnTo>
                <a:lnTo>
                  <a:pt x="145703" y="151444"/>
                </a:lnTo>
                <a:lnTo>
                  <a:pt x="145719" y="157156"/>
                </a:lnTo>
                <a:lnTo>
                  <a:pt x="144771" y="160013"/>
                </a:lnTo>
                <a:lnTo>
                  <a:pt x="143187" y="162869"/>
                </a:lnTo>
                <a:lnTo>
                  <a:pt x="141178" y="165726"/>
                </a:lnTo>
                <a:lnTo>
                  <a:pt x="137933" y="167631"/>
                </a:lnTo>
                <a:lnTo>
                  <a:pt x="133866" y="168901"/>
                </a:lnTo>
                <a:lnTo>
                  <a:pt x="129249" y="169747"/>
                </a:lnTo>
                <a:lnTo>
                  <a:pt x="125218" y="170312"/>
                </a:lnTo>
                <a:lnTo>
                  <a:pt x="121579" y="170688"/>
                </a:lnTo>
                <a:lnTo>
                  <a:pt x="118200" y="170939"/>
                </a:lnTo>
                <a:lnTo>
                  <a:pt x="114995" y="172059"/>
                </a:lnTo>
                <a:lnTo>
                  <a:pt x="111906" y="173758"/>
                </a:lnTo>
                <a:lnTo>
                  <a:pt x="108894" y="175843"/>
                </a:lnTo>
                <a:lnTo>
                  <a:pt x="104981" y="177233"/>
                </a:lnTo>
                <a:lnTo>
                  <a:pt x="100467" y="178160"/>
                </a:lnTo>
                <a:lnTo>
                  <a:pt x="95553" y="178777"/>
                </a:lnTo>
                <a:lnTo>
                  <a:pt x="91325" y="179189"/>
                </a:lnTo>
                <a:lnTo>
                  <a:pt x="87553" y="179464"/>
                </a:lnTo>
                <a:lnTo>
                  <a:pt x="84086" y="179647"/>
                </a:lnTo>
                <a:lnTo>
                  <a:pt x="75154" y="179850"/>
                </a:lnTo>
                <a:lnTo>
                  <a:pt x="58449" y="179981"/>
                </a:lnTo>
                <a:lnTo>
                  <a:pt x="54206" y="179039"/>
                </a:lnTo>
                <a:lnTo>
                  <a:pt x="49472" y="177459"/>
                </a:lnTo>
                <a:lnTo>
                  <a:pt x="44412" y="175453"/>
                </a:lnTo>
                <a:lnTo>
                  <a:pt x="40085" y="174115"/>
                </a:lnTo>
                <a:lnTo>
                  <a:pt x="36248" y="173224"/>
                </a:lnTo>
                <a:lnTo>
                  <a:pt x="32738" y="172629"/>
                </a:lnTo>
                <a:lnTo>
                  <a:pt x="29445" y="172233"/>
                </a:lnTo>
                <a:lnTo>
                  <a:pt x="26298" y="171969"/>
                </a:lnTo>
                <a:lnTo>
                  <a:pt x="23247" y="171793"/>
                </a:lnTo>
                <a:lnTo>
                  <a:pt x="20260" y="170723"/>
                </a:lnTo>
                <a:lnTo>
                  <a:pt x="17317" y="169057"/>
                </a:lnTo>
                <a:lnTo>
                  <a:pt x="10300" y="164091"/>
                </a:lnTo>
                <a:lnTo>
                  <a:pt x="6800" y="163411"/>
                </a:lnTo>
                <a:lnTo>
                  <a:pt x="0" y="16286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232"/>
          <p:cNvSpPr/>
          <p:nvPr/>
        </p:nvSpPr>
        <p:spPr>
          <a:xfrm>
            <a:off x="2141310" y="2211739"/>
            <a:ext cx="441868" cy="651476"/>
          </a:xfrm>
          <a:custGeom>
            <a:avLst/>
            <a:gdLst/>
            <a:ahLst/>
            <a:cxnLst/>
            <a:rect l="0" t="0" r="0" b="0"/>
            <a:pathLst>
              <a:path w="441868" h="651476">
                <a:moveTo>
                  <a:pt x="373290" y="68546"/>
                </a:moveTo>
                <a:lnTo>
                  <a:pt x="365909" y="68546"/>
                </a:lnTo>
                <a:lnTo>
                  <a:pt x="365511" y="67593"/>
                </a:lnTo>
                <a:lnTo>
                  <a:pt x="365070" y="63995"/>
                </a:lnTo>
                <a:lnTo>
                  <a:pt x="364000" y="62654"/>
                </a:lnTo>
                <a:lnTo>
                  <a:pt x="362334" y="61760"/>
                </a:lnTo>
                <a:lnTo>
                  <a:pt x="360271" y="61165"/>
                </a:lnTo>
                <a:lnTo>
                  <a:pt x="355438" y="57962"/>
                </a:lnTo>
                <a:lnTo>
                  <a:pt x="343482" y="47234"/>
                </a:lnTo>
                <a:lnTo>
                  <a:pt x="335777" y="39583"/>
                </a:lnTo>
                <a:lnTo>
                  <a:pt x="333041" y="37807"/>
                </a:lnTo>
                <a:lnTo>
                  <a:pt x="324640" y="34355"/>
                </a:lnTo>
                <a:lnTo>
                  <a:pt x="313268" y="25138"/>
                </a:lnTo>
                <a:lnTo>
                  <a:pt x="310415" y="22463"/>
                </a:lnTo>
                <a:lnTo>
                  <a:pt x="306608" y="20678"/>
                </a:lnTo>
                <a:lnTo>
                  <a:pt x="293101" y="17215"/>
                </a:lnTo>
                <a:lnTo>
                  <a:pt x="281691" y="11533"/>
                </a:lnTo>
                <a:lnTo>
                  <a:pt x="271937" y="9869"/>
                </a:lnTo>
                <a:lnTo>
                  <a:pt x="261251" y="6590"/>
                </a:lnTo>
                <a:lnTo>
                  <a:pt x="250152" y="2909"/>
                </a:lnTo>
                <a:lnTo>
                  <a:pt x="238869" y="1274"/>
                </a:lnTo>
                <a:lnTo>
                  <a:pt x="227505" y="547"/>
                </a:lnTo>
                <a:lnTo>
                  <a:pt x="216104" y="224"/>
                </a:lnTo>
                <a:lnTo>
                  <a:pt x="187549" y="0"/>
                </a:lnTo>
                <a:lnTo>
                  <a:pt x="176121" y="2521"/>
                </a:lnTo>
                <a:lnTo>
                  <a:pt x="164691" y="6816"/>
                </a:lnTo>
                <a:lnTo>
                  <a:pt x="153262" y="11900"/>
                </a:lnTo>
                <a:lnTo>
                  <a:pt x="146594" y="14590"/>
                </a:lnTo>
                <a:lnTo>
                  <a:pt x="131566" y="20118"/>
                </a:lnTo>
                <a:lnTo>
                  <a:pt x="117902" y="28289"/>
                </a:lnTo>
                <a:lnTo>
                  <a:pt x="105479" y="38272"/>
                </a:lnTo>
                <a:lnTo>
                  <a:pt x="93607" y="49058"/>
                </a:lnTo>
                <a:lnTo>
                  <a:pt x="81981" y="60202"/>
                </a:lnTo>
                <a:lnTo>
                  <a:pt x="29228" y="112576"/>
                </a:lnTo>
                <a:lnTo>
                  <a:pt x="19462" y="126888"/>
                </a:lnTo>
                <a:lnTo>
                  <a:pt x="16008" y="137656"/>
                </a:lnTo>
                <a:lnTo>
                  <a:pt x="13520" y="148791"/>
                </a:lnTo>
                <a:lnTo>
                  <a:pt x="7717" y="165770"/>
                </a:lnTo>
                <a:lnTo>
                  <a:pt x="4622" y="182866"/>
                </a:lnTo>
                <a:lnTo>
                  <a:pt x="522" y="194285"/>
                </a:lnTo>
                <a:lnTo>
                  <a:pt x="0" y="199997"/>
                </a:lnTo>
                <a:lnTo>
                  <a:pt x="2864" y="218090"/>
                </a:lnTo>
                <a:lnTo>
                  <a:pt x="3868" y="233117"/>
                </a:lnTo>
                <a:lnTo>
                  <a:pt x="6855" y="246781"/>
                </a:lnTo>
                <a:lnTo>
                  <a:pt x="10405" y="259204"/>
                </a:lnTo>
                <a:lnTo>
                  <a:pt x="13356" y="275955"/>
                </a:lnTo>
                <a:lnTo>
                  <a:pt x="17421" y="283918"/>
                </a:lnTo>
                <a:lnTo>
                  <a:pt x="25065" y="293755"/>
                </a:lnTo>
                <a:lnTo>
                  <a:pt x="37914" y="302703"/>
                </a:lnTo>
                <a:lnTo>
                  <a:pt x="48339" y="308506"/>
                </a:lnTo>
                <a:lnTo>
                  <a:pt x="58369" y="314259"/>
                </a:lnTo>
                <a:lnTo>
                  <a:pt x="66002" y="319992"/>
                </a:lnTo>
                <a:lnTo>
                  <a:pt x="70324" y="321901"/>
                </a:lnTo>
                <a:lnTo>
                  <a:pt x="80206" y="324023"/>
                </a:lnTo>
                <a:lnTo>
                  <a:pt x="91928" y="325218"/>
                </a:lnTo>
                <a:lnTo>
                  <a:pt x="100920" y="325497"/>
                </a:lnTo>
                <a:lnTo>
                  <a:pt x="105985" y="325572"/>
                </a:lnTo>
                <a:lnTo>
                  <a:pt x="119232" y="323114"/>
                </a:lnTo>
                <a:lnTo>
                  <a:pt x="126766" y="321126"/>
                </a:lnTo>
                <a:lnTo>
                  <a:pt x="140216" y="316376"/>
                </a:lnTo>
                <a:lnTo>
                  <a:pt x="152544" y="310137"/>
                </a:lnTo>
                <a:lnTo>
                  <a:pt x="164373" y="301015"/>
                </a:lnTo>
                <a:lnTo>
                  <a:pt x="171147" y="295915"/>
                </a:lnTo>
                <a:lnTo>
                  <a:pt x="186293" y="285169"/>
                </a:lnTo>
                <a:lnTo>
                  <a:pt x="200010" y="274042"/>
                </a:lnTo>
                <a:lnTo>
                  <a:pt x="212456" y="262748"/>
                </a:lnTo>
                <a:lnTo>
                  <a:pt x="224338" y="251377"/>
                </a:lnTo>
                <a:lnTo>
                  <a:pt x="231126" y="245679"/>
                </a:lnTo>
                <a:lnTo>
                  <a:pt x="238509" y="239974"/>
                </a:lnTo>
                <a:lnTo>
                  <a:pt x="246288" y="234266"/>
                </a:lnTo>
                <a:lnTo>
                  <a:pt x="260012" y="222844"/>
                </a:lnTo>
                <a:lnTo>
                  <a:pt x="271509" y="211418"/>
                </a:lnTo>
                <a:lnTo>
                  <a:pt x="284289" y="194275"/>
                </a:lnTo>
                <a:lnTo>
                  <a:pt x="294364" y="182845"/>
                </a:lnTo>
                <a:lnTo>
                  <a:pt x="306195" y="165700"/>
                </a:lnTo>
                <a:lnTo>
                  <a:pt x="315212" y="154271"/>
                </a:lnTo>
                <a:lnTo>
                  <a:pt x="320284" y="148556"/>
                </a:lnTo>
                <a:lnTo>
                  <a:pt x="323665" y="142840"/>
                </a:lnTo>
                <a:lnTo>
                  <a:pt x="327422" y="131411"/>
                </a:lnTo>
                <a:lnTo>
                  <a:pt x="330786" y="114442"/>
                </a:lnTo>
                <a:lnTo>
                  <a:pt x="337095" y="96273"/>
                </a:lnTo>
                <a:lnTo>
                  <a:pt x="337730" y="92746"/>
                </a:lnTo>
                <a:lnTo>
                  <a:pt x="340975" y="86286"/>
                </a:lnTo>
                <a:lnTo>
                  <a:pt x="352595" y="71482"/>
                </a:lnTo>
                <a:lnTo>
                  <a:pt x="356139" y="59993"/>
                </a:lnTo>
                <a:lnTo>
                  <a:pt x="356141" y="59986"/>
                </a:lnTo>
                <a:lnTo>
                  <a:pt x="356143" y="64528"/>
                </a:lnTo>
                <a:lnTo>
                  <a:pt x="357096" y="66820"/>
                </a:lnTo>
                <a:lnTo>
                  <a:pt x="362036" y="74596"/>
                </a:lnTo>
                <a:lnTo>
                  <a:pt x="363525" y="80124"/>
                </a:lnTo>
                <a:lnTo>
                  <a:pt x="365434" y="97326"/>
                </a:lnTo>
                <a:lnTo>
                  <a:pt x="373995" y="113424"/>
                </a:lnTo>
                <a:lnTo>
                  <a:pt x="376618" y="118467"/>
                </a:lnTo>
                <a:lnTo>
                  <a:pt x="379531" y="129151"/>
                </a:lnTo>
                <a:lnTo>
                  <a:pt x="381779" y="140249"/>
                </a:lnTo>
                <a:lnTo>
                  <a:pt x="387446" y="158159"/>
                </a:lnTo>
                <a:lnTo>
                  <a:pt x="389107" y="173144"/>
                </a:lnTo>
                <a:lnTo>
                  <a:pt x="396063" y="200156"/>
                </a:lnTo>
                <a:lnTo>
                  <a:pt x="397699" y="215621"/>
                </a:lnTo>
                <a:lnTo>
                  <a:pt x="398426" y="232020"/>
                </a:lnTo>
                <a:lnTo>
                  <a:pt x="399701" y="248833"/>
                </a:lnTo>
                <a:lnTo>
                  <a:pt x="403443" y="265831"/>
                </a:lnTo>
                <a:lnTo>
                  <a:pt x="405741" y="282911"/>
                </a:lnTo>
                <a:lnTo>
                  <a:pt x="407715" y="300026"/>
                </a:lnTo>
                <a:lnTo>
                  <a:pt x="411767" y="317158"/>
                </a:lnTo>
                <a:lnTo>
                  <a:pt x="414203" y="334298"/>
                </a:lnTo>
                <a:lnTo>
                  <a:pt x="416238" y="352393"/>
                </a:lnTo>
                <a:lnTo>
                  <a:pt x="418114" y="362552"/>
                </a:lnTo>
                <a:lnTo>
                  <a:pt x="420318" y="373135"/>
                </a:lnTo>
                <a:lnTo>
                  <a:pt x="422766" y="392514"/>
                </a:lnTo>
                <a:lnTo>
                  <a:pt x="423854" y="410651"/>
                </a:lnTo>
                <a:lnTo>
                  <a:pt x="424338" y="428238"/>
                </a:lnTo>
                <a:lnTo>
                  <a:pt x="427093" y="445579"/>
                </a:lnTo>
                <a:lnTo>
                  <a:pt x="430539" y="462811"/>
                </a:lnTo>
                <a:lnTo>
                  <a:pt x="432072" y="479995"/>
                </a:lnTo>
                <a:lnTo>
                  <a:pt x="432752" y="497157"/>
                </a:lnTo>
                <a:lnTo>
                  <a:pt x="433135" y="522884"/>
                </a:lnTo>
                <a:lnTo>
                  <a:pt x="433294" y="596681"/>
                </a:lnTo>
                <a:lnTo>
                  <a:pt x="435836" y="608390"/>
                </a:lnTo>
                <a:lnTo>
                  <a:pt x="440082" y="623152"/>
                </a:lnTo>
                <a:lnTo>
                  <a:pt x="441800" y="642625"/>
                </a:lnTo>
                <a:lnTo>
                  <a:pt x="441867" y="651075"/>
                </a:lnTo>
                <a:lnTo>
                  <a:pt x="433297" y="65147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33"/>
          <p:cNvSpPr/>
          <p:nvPr/>
        </p:nvSpPr>
        <p:spPr>
          <a:xfrm>
            <a:off x="4147544" y="2143125"/>
            <a:ext cx="398577" cy="668656"/>
          </a:xfrm>
          <a:custGeom>
            <a:avLst/>
            <a:gdLst/>
            <a:ahLst/>
            <a:cxnLst/>
            <a:rect l="0" t="0" r="0" b="0"/>
            <a:pathLst>
              <a:path w="398577" h="668656">
                <a:moveTo>
                  <a:pt x="227288" y="0"/>
                </a:moveTo>
                <a:lnTo>
                  <a:pt x="222738" y="4550"/>
                </a:lnTo>
                <a:lnTo>
                  <a:pt x="211714" y="20513"/>
                </a:lnTo>
                <a:lnTo>
                  <a:pt x="202586" y="27532"/>
                </a:lnTo>
                <a:lnTo>
                  <a:pt x="194720" y="36366"/>
                </a:lnTo>
                <a:lnTo>
                  <a:pt x="182395" y="52050"/>
                </a:lnTo>
                <a:lnTo>
                  <a:pt x="172093" y="63138"/>
                </a:lnTo>
                <a:lnTo>
                  <a:pt x="149958" y="85779"/>
                </a:lnTo>
                <a:lnTo>
                  <a:pt x="138626" y="98131"/>
                </a:lnTo>
                <a:lnTo>
                  <a:pt x="127240" y="113146"/>
                </a:lnTo>
                <a:lnTo>
                  <a:pt x="118370" y="129344"/>
                </a:lnTo>
                <a:lnTo>
                  <a:pt x="110300" y="146069"/>
                </a:lnTo>
                <a:lnTo>
                  <a:pt x="100363" y="163027"/>
                </a:lnTo>
                <a:lnTo>
                  <a:pt x="89597" y="180089"/>
                </a:lnTo>
                <a:lnTo>
                  <a:pt x="67163" y="214325"/>
                </a:lnTo>
                <a:lnTo>
                  <a:pt x="58332" y="231463"/>
                </a:lnTo>
                <a:lnTo>
                  <a:pt x="51231" y="248605"/>
                </a:lnTo>
                <a:lnTo>
                  <a:pt x="44900" y="265748"/>
                </a:lnTo>
                <a:lnTo>
                  <a:pt x="30185" y="308610"/>
                </a:lnTo>
                <a:lnTo>
                  <a:pt x="10122" y="368617"/>
                </a:lnTo>
                <a:lnTo>
                  <a:pt x="6945" y="385762"/>
                </a:lnTo>
                <a:lnTo>
                  <a:pt x="5533" y="401954"/>
                </a:lnTo>
                <a:lnTo>
                  <a:pt x="3785" y="422733"/>
                </a:lnTo>
                <a:lnTo>
                  <a:pt x="0" y="438389"/>
                </a:lnTo>
                <a:lnTo>
                  <a:pt x="224" y="454872"/>
                </a:lnTo>
                <a:lnTo>
                  <a:pt x="2546" y="470770"/>
                </a:lnTo>
                <a:lnTo>
                  <a:pt x="4805" y="491383"/>
                </a:lnTo>
                <a:lnTo>
                  <a:pt x="8710" y="507000"/>
                </a:lnTo>
                <a:lnTo>
                  <a:pt x="11711" y="527306"/>
                </a:lnTo>
                <a:lnTo>
                  <a:pt x="17152" y="545388"/>
                </a:lnTo>
                <a:lnTo>
                  <a:pt x="24674" y="557037"/>
                </a:lnTo>
                <a:lnTo>
                  <a:pt x="37080" y="574305"/>
                </a:lnTo>
                <a:lnTo>
                  <a:pt x="40475" y="580037"/>
                </a:lnTo>
                <a:lnTo>
                  <a:pt x="49328" y="588947"/>
                </a:lnTo>
                <a:lnTo>
                  <a:pt x="54355" y="592656"/>
                </a:lnTo>
                <a:lnTo>
                  <a:pt x="62481" y="601858"/>
                </a:lnTo>
                <a:lnTo>
                  <a:pt x="65982" y="606978"/>
                </a:lnTo>
                <a:lnTo>
                  <a:pt x="74951" y="615208"/>
                </a:lnTo>
                <a:lnTo>
                  <a:pt x="85287" y="622041"/>
                </a:lnTo>
                <a:lnTo>
                  <a:pt x="96232" y="628252"/>
                </a:lnTo>
                <a:lnTo>
                  <a:pt x="102770" y="630290"/>
                </a:lnTo>
                <a:lnTo>
                  <a:pt x="109986" y="631648"/>
                </a:lnTo>
                <a:lnTo>
                  <a:pt x="117654" y="632553"/>
                </a:lnTo>
                <a:lnTo>
                  <a:pt x="124671" y="634110"/>
                </a:lnTo>
                <a:lnTo>
                  <a:pt x="131254" y="636100"/>
                </a:lnTo>
                <a:lnTo>
                  <a:pt x="143649" y="639898"/>
                </a:lnTo>
                <a:lnTo>
                  <a:pt x="155508" y="641586"/>
                </a:lnTo>
                <a:lnTo>
                  <a:pt x="162289" y="642037"/>
                </a:lnTo>
                <a:lnTo>
                  <a:pt x="169668" y="642337"/>
                </a:lnTo>
                <a:lnTo>
                  <a:pt x="177445" y="642537"/>
                </a:lnTo>
                <a:lnTo>
                  <a:pt x="185487" y="641718"/>
                </a:lnTo>
                <a:lnTo>
                  <a:pt x="193705" y="640219"/>
                </a:lnTo>
                <a:lnTo>
                  <a:pt x="202042" y="638268"/>
                </a:lnTo>
                <a:lnTo>
                  <a:pt x="210457" y="636967"/>
                </a:lnTo>
                <a:lnTo>
                  <a:pt x="218925" y="636099"/>
                </a:lnTo>
                <a:lnTo>
                  <a:pt x="227428" y="635521"/>
                </a:lnTo>
                <a:lnTo>
                  <a:pt x="235001" y="634183"/>
                </a:lnTo>
                <a:lnTo>
                  <a:pt x="241955" y="632339"/>
                </a:lnTo>
                <a:lnTo>
                  <a:pt x="271354" y="622534"/>
                </a:lnTo>
                <a:lnTo>
                  <a:pt x="278573" y="619810"/>
                </a:lnTo>
                <a:lnTo>
                  <a:pt x="285290" y="617042"/>
                </a:lnTo>
                <a:lnTo>
                  <a:pt x="291674" y="614243"/>
                </a:lnTo>
                <a:lnTo>
                  <a:pt x="303847" y="608595"/>
                </a:lnTo>
                <a:lnTo>
                  <a:pt x="309759" y="605754"/>
                </a:lnTo>
                <a:lnTo>
                  <a:pt x="316559" y="601956"/>
                </a:lnTo>
                <a:lnTo>
                  <a:pt x="323949" y="597519"/>
                </a:lnTo>
                <a:lnTo>
                  <a:pt x="331734" y="592656"/>
                </a:lnTo>
                <a:lnTo>
                  <a:pt x="338829" y="588461"/>
                </a:lnTo>
                <a:lnTo>
                  <a:pt x="345463" y="584712"/>
                </a:lnTo>
                <a:lnTo>
                  <a:pt x="357915" y="578007"/>
                </a:lnTo>
                <a:lnTo>
                  <a:pt x="369800" y="571852"/>
                </a:lnTo>
                <a:lnTo>
                  <a:pt x="378892" y="563401"/>
                </a:lnTo>
                <a:lnTo>
                  <a:pt x="389365" y="550473"/>
                </a:lnTo>
                <a:lnTo>
                  <a:pt x="392490" y="547005"/>
                </a:lnTo>
                <a:lnTo>
                  <a:pt x="394572" y="543740"/>
                </a:lnTo>
                <a:lnTo>
                  <a:pt x="396887" y="537572"/>
                </a:lnTo>
                <a:lnTo>
                  <a:pt x="398372" y="519960"/>
                </a:lnTo>
                <a:lnTo>
                  <a:pt x="398576" y="512715"/>
                </a:lnTo>
                <a:lnTo>
                  <a:pt x="397677" y="509450"/>
                </a:lnTo>
                <a:lnTo>
                  <a:pt x="394139" y="503282"/>
                </a:lnTo>
                <a:lnTo>
                  <a:pt x="386792" y="494454"/>
                </a:lnTo>
                <a:lnTo>
                  <a:pt x="384106" y="492514"/>
                </a:lnTo>
                <a:lnTo>
                  <a:pt x="375776" y="488830"/>
                </a:lnTo>
                <a:lnTo>
                  <a:pt x="370118" y="484592"/>
                </a:lnTo>
                <a:lnTo>
                  <a:pt x="366323" y="483081"/>
                </a:lnTo>
                <a:lnTo>
                  <a:pt x="357026" y="481403"/>
                </a:lnTo>
                <a:lnTo>
                  <a:pt x="346544" y="480657"/>
                </a:lnTo>
                <a:lnTo>
                  <a:pt x="335536" y="480325"/>
                </a:lnTo>
                <a:lnTo>
                  <a:pt x="307254" y="480095"/>
                </a:lnTo>
                <a:lnTo>
                  <a:pt x="295848" y="482615"/>
                </a:lnTo>
                <a:lnTo>
                  <a:pt x="284429" y="486910"/>
                </a:lnTo>
                <a:lnTo>
                  <a:pt x="273004" y="491994"/>
                </a:lnTo>
                <a:lnTo>
                  <a:pt x="261576" y="494889"/>
                </a:lnTo>
                <a:lnTo>
                  <a:pt x="255862" y="495661"/>
                </a:lnTo>
                <a:lnTo>
                  <a:pt x="250148" y="498080"/>
                </a:lnTo>
                <a:lnTo>
                  <a:pt x="238718" y="505849"/>
                </a:lnTo>
                <a:lnTo>
                  <a:pt x="229828" y="513112"/>
                </a:lnTo>
                <a:lnTo>
                  <a:pt x="221749" y="520467"/>
                </a:lnTo>
                <a:lnTo>
                  <a:pt x="211809" y="530086"/>
                </a:lnTo>
                <a:lnTo>
                  <a:pt x="200054" y="546211"/>
                </a:lnTo>
                <a:lnTo>
                  <a:pt x="190538" y="563054"/>
                </a:lnTo>
                <a:lnTo>
                  <a:pt x="182062" y="574413"/>
                </a:lnTo>
                <a:lnTo>
                  <a:pt x="172897" y="585812"/>
                </a:lnTo>
                <a:lnTo>
                  <a:pt x="163336" y="601987"/>
                </a:lnTo>
                <a:lnTo>
                  <a:pt x="157082" y="619008"/>
                </a:lnTo>
                <a:lnTo>
                  <a:pt x="153223" y="628492"/>
                </a:lnTo>
                <a:lnTo>
                  <a:pt x="150542" y="640847"/>
                </a:lnTo>
                <a:lnTo>
                  <a:pt x="150143" y="659969"/>
                </a:lnTo>
                <a:lnTo>
                  <a:pt x="150135" y="66865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234"/>
          <p:cNvSpPr/>
          <p:nvPr/>
        </p:nvSpPr>
        <p:spPr>
          <a:xfrm>
            <a:off x="3354704" y="2554605"/>
            <a:ext cx="51436" cy="24493"/>
          </a:xfrm>
          <a:custGeom>
            <a:avLst/>
            <a:gdLst/>
            <a:ahLst/>
            <a:cxnLst/>
            <a:rect l="0" t="0" r="0" b="0"/>
            <a:pathLst>
              <a:path w="51436" h="24493">
                <a:moveTo>
                  <a:pt x="51435" y="0"/>
                </a:moveTo>
                <a:lnTo>
                  <a:pt x="51435" y="7380"/>
                </a:lnTo>
                <a:lnTo>
                  <a:pt x="50483" y="8730"/>
                </a:lnTo>
                <a:lnTo>
                  <a:pt x="48896" y="10582"/>
                </a:lnTo>
                <a:lnTo>
                  <a:pt x="43216" y="16760"/>
                </a:lnTo>
                <a:lnTo>
                  <a:pt x="38417" y="21582"/>
                </a:lnTo>
                <a:lnTo>
                  <a:pt x="36089" y="22960"/>
                </a:lnTo>
                <a:lnTo>
                  <a:pt x="33584" y="23879"/>
                </a:lnTo>
                <a:lnTo>
                  <a:pt x="30962" y="24492"/>
                </a:lnTo>
                <a:lnTo>
                  <a:pt x="29214" y="23948"/>
                </a:lnTo>
                <a:lnTo>
                  <a:pt x="28049" y="22632"/>
                </a:lnTo>
                <a:lnTo>
                  <a:pt x="27272" y="20803"/>
                </a:lnTo>
                <a:lnTo>
                  <a:pt x="25802" y="19583"/>
                </a:lnTo>
                <a:lnTo>
                  <a:pt x="23869" y="18771"/>
                </a:lnTo>
                <a:lnTo>
                  <a:pt x="18473" y="17466"/>
                </a:lnTo>
                <a:lnTo>
                  <a:pt x="17078" y="16406"/>
                </a:lnTo>
                <a:lnTo>
                  <a:pt x="15196" y="14747"/>
                </a:lnTo>
                <a:lnTo>
                  <a:pt x="12988" y="12689"/>
                </a:lnTo>
                <a:lnTo>
                  <a:pt x="10564" y="11317"/>
                </a:lnTo>
                <a:lnTo>
                  <a:pt x="7995" y="10402"/>
                </a:lnTo>
                <a:lnTo>
                  <a:pt x="469" y="8679"/>
                </a:lnTo>
                <a:lnTo>
                  <a:pt x="312" y="7691"/>
                </a:lnTo>
                <a:lnTo>
                  <a:pt x="209" y="6080"/>
                </a:lnTo>
                <a:lnTo>
                  <a:pt x="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235"/>
          <p:cNvSpPr/>
          <p:nvPr/>
        </p:nvSpPr>
        <p:spPr>
          <a:xfrm>
            <a:off x="5617845" y="2537460"/>
            <a:ext cx="325756" cy="8573"/>
          </a:xfrm>
          <a:custGeom>
            <a:avLst/>
            <a:gdLst/>
            <a:ahLst/>
            <a:cxnLst/>
            <a:rect l="0" t="0" r="0" b="0"/>
            <a:pathLst>
              <a:path w="325756" h="8573">
                <a:moveTo>
                  <a:pt x="0" y="8572"/>
                </a:moveTo>
                <a:lnTo>
                  <a:pt x="4550" y="8572"/>
                </a:lnTo>
                <a:lnTo>
                  <a:pt x="6843" y="7619"/>
                </a:lnTo>
                <a:lnTo>
                  <a:pt x="9324" y="6032"/>
                </a:lnTo>
                <a:lnTo>
                  <a:pt x="11931" y="4021"/>
                </a:lnTo>
                <a:lnTo>
                  <a:pt x="15574" y="2681"/>
                </a:lnTo>
                <a:lnTo>
                  <a:pt x="19908" y="1787"/>
                </a:lnTo>
                <a:lnTo>
                  <a:pt x="24702" y="1191"/>
                </a:lnTo>
                <a:lnTo>
                  <a:pt x="30755" y="794"/>
                </a:lnTo>
                <a:lnTo>
                  <a:pt x="37648" y="529"/>
                </a:lnTo>
                <a:lnTo>
                  <a:pt x="61002" y="157"/>
                </a:lnTo>
                <a:lnTo>
                  <a:pt x="257070" y="0"/>
                </a:lnTo>
                <a:lnTo>
                  <a:pt x="264725" y="952"/>
                </a:lnTo>
                <a:lnTo>
                  <a:pt x="271733" y="2540"/>
                </a:lnTo>
                <a:lnTo>
                  <a:pt x="278310" y="4551"/>
                </a:lnTo>
                <a:lnTo>
                  <a:pt x="284600" y="5891"/>
                </a:lnTo>
                <a:lnTo>
                  <a:pt x="290699" y="6785"/>
                </a:lnTo>
                <a:lnTo>
                  <a:pt x="296668" y="7380"/>
                </a:lnTo>
                <a:lnTo>
                  <a:pt x="301601" y="7778"/>
                </a:lnTo>
                <a:lnTo>
                  <a:pt x="305843" y="8042"/>
                </a:lnTo>
                <a:lnTo>
                  <a:pt x="314942" y="8467"/>
                </a:lnTo>
                <a:lnTo>
                  <a:pt x="325755" y="85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236"/>
          <p:cNvSpPr/>
          <p:nvPr/>
        </p:nvSpPr>
        <p:spPr>
          <a:xfrm>
            <a:off x="5686425" y="2640330"/>
            <a:ext cx="291466" cy="17146"/>
          </a:xfrm>
          <a:custGeom>
            <a:avLst/>
            <a:gdLst/>
            <a:ahLst/>
            <a:cxnLst/>
            <a:rect l="0" t="0" r="0" b="0"/>
            <a:pathLst>
              <a:path w="291466" h="17146">
                <a:moveTo>
                  <a:pt x="0" y="0"/>
                </a:moveTo>
                <a:lnTo>
                  <a:pt x="20151" y="0"/>
                </a:lnTo>
                <a:lnTo>
                  <a:pt x="23911" y="952"/>
                </a:lnTo>
                <a:lnTo>
                  <a:pt x="28323" y="2540"/>
                </a:lnTo>
                <a:lnTo>
                  <a:pt x="33170" y="4551"/>
                </a:lnTo>
                <a:lnTo>
                  <a:pt x="37353" y="5891"/>
                </a:lnTo>
                <a:lnTo>
                  <a:pt x="41095" y="6785"/>
                </a:lnTo>
                <a:lnTo>
                  <a:pt x="44541" y="7380"/>
                </a:lnTo>
                <a:lnTo>
                  <a:pt x="49696" y="7778"/>
                </a:lnTo>
                <a:lnTo>
                  <a:pt x="55991" y="8043"/>
                </a:lnTo>
                <a:lnTo>
                  <a:pt x="70605" y="8337"/>
                </a:lnTo>
                <a:lnTo>
                  <a:pt x="272653" y="8572"/>
                </a:lnTo>
                <a:lnTo>
                  <a:pt x="277018" y="9525"/>
                </a:lnTo>
                <a:lnTo>
                  <a:pt x="280881" y="11112"/>
                </a:lnTo>
                <a:lnTo>
                  <a:pt x="291465" y="1714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237"/>
          <p:cNvSpPr/>
          <p:nvPr/>
        </p:nvSpPr>
        <p:spPr>
          <a:xfrm>
            <a:off x="6329362" y="2357469"/>
            <a:ext cx="375453" cy="514283"/>
          </a:xfrm>
          <a:custGeom>
            <a:avLst/>
            <a:gdLst/>
            <a:ahLst/>
            <a:cxnLst/>
            <a:rect l="0" t="0" r="0" b="0"/>
            <a:pathLst>
              <a:path w="375453" h="514283">
                <a:moveTo>
                  <a:pt x="317182" y="17113"/>
                </a:moveTo>
                <a:lnTo>
                  <a:pt x="317182" y="8893"/>
                </a:lnTo>
                <a:lnTo>
                  <a:pt x="309801" y="1191"/>
                </a:lnTo>
                <a:lnTo>
                  <a:pt x="308452" y="783"/>
                </a:lnTo>
                <a:lnTo>
                  <a:pt x="296783" y="76"/>
                </a:lnTo>
                <a:lnTo>
                  <a:pt x="283939" y="0"/>
                </a:lnTo>
                <a:lnTo>
                  <a:pt x="277875" y="942"/>
                </a:lnTo>
                <a:lnTo>
                  <a:pt x="270975" y="2522"/>
                </a:lnTo>
                <a:lnTo>
                  <a:pt x="263517" y="4528"/>
                </a:lnTo>
                <a:lnTo>
                  <a:pt x="255688" y="5866"/>
                </a:lnTo>
                <a:lnTo>
                  <a:pt x="247611" y="6757"/>
                </a:lnTo>
                <a:lnTo>
                  <a:pt x="239369" y="7352"/>
                </a:lnTo>
                <a:lnTo>
                  <a:pt x="230065" y="7748"/>
                </a:lnTo>
                <a:lnTo>
                  <a:pt x="200671" y="8306"/>
                </a:lnTo>
                <a:lnTo>
                  <a:pt x="69052" y="8541"/>
                </a:lnTo>
                <a:lnTo>
                  <a:pt x="68720" y="13092"/>
                </a:lnTo>
                <a:lnTo>
                  <a:pt x="68584" y="49930"/>
                </a:lnTo>
                <a:lnTo>
                  <a:pt x="68581" y="87508"/>
                </a:lnTo>
                <a:lnTo>
                  <a:pt x="66040" y="101105"/>
                </a:lnTo>
                <a:lnTo>
                  <a:pt x="61736" y="113498"/>
                </a:lnTo>
                <a:lnTo>
                  <a:pt x="56648" y="125356"/>
                </a:lnTo>
                <a:lnTo>
                  <a:pt x="53753" y="139516"/>
                </a:lnTo>
                <a:lnTo>
                  <a:pt x="51512" y="154382"/>
                </a:lnTo>
                <a:lnTo>
                  <a:pt x="47342" y="167339"/>
                </a:lnTo>
                <a:lnTo>
                  <a:pt x="39639" y="189894"/>
                </a:lnTo>
                <a:lnTo>
                  <a:pt x="36668" y="203760"/>
                </a:lnTo>
                <a:lnTo>
                  <a:pt x="34394" y="216272"/>
                </a:lnTo>
                <a:lnTo>
                  <a:pt x="30209" y="228183"/>
                </a:lnTo>
                <a:lnTo>
                  <a:pt x="27713" y="239827"/>
                </a:lnTo>
                <a:lnTo>
                  <a:pt x="26309" y="254553"/>
                </a:lnTo>
                <a:lnTo>
                  <a:pt x="25835" y="268061"/>
                </a:lnTo>
                <a:lnTo>
                  <a:pt x="25728" y="281122"/>
                </a:lnTo>
                <a:lnTo>
                  <a:pt x="26677" y="281702"/>
                </a:lnTo>
                <a:lnTo>
                  <a:pt x="33100" y="282708"/>
                </a:lnTo>
                <a:lnTo>
                  <a:pt x="41566" y="282847"/>
                </a:lnTo>
                <a:lnTo>
                  <a:pt x="41999" y="281899"/>
                </a:lnTo>
                <a:lnTo>
                  <a:pt x="42478" y="278306"/>
                </a:lnTo>
                <a:lnTo>
                  <a:pt x="43559" y="276014"/>
                </a:lnTo>
                <a:lnTo>
                  <a:pt x="47300" y="270928"/>
                </a:lnTo>
                <a:lnTo>
                  <a:pt x="54677" y="265492"/>
                </a:lnTo>
                <a:lnTo>
                  <a:pt x="64306" y="259901"/>
                </a:lnTo>
                <a:lnTo>
                  <a:pt x="74936" y="254241"/>
                </a:lnTo>
                <a:lnTo>
                  <a:pt x="81390" y="250446"/>
                </a:lnTo>
                <a:lnTo>
                  <a:pt x="96181" y="241149"/>
                </a:lnTo>
                <a:lnTo>
                  <a:pt x="104126" y="236955"/>
                </a:lnTo>
                <a:lnTo>
                  <a:pt x="112280" y="233207"/>
                </a:lnTo>
                <a:lnTo>
                  <a:pt x="120573" y="229756"/>
                </a:lnTo>
                <a:lnTo>
                  <a:pt x="128960" y="226502"/>
                </a:lnTo>
                <a:lnTo>
                  <a:pt x="145898" y="220348"/>
                </a:lnTo>
                <a:lnTo>
                  <a:pt x="153463" y="218325"/>
                </a:lnTo>
                <a:lnTo>
                  <a:pt x="160411" y="216977"/>
                </a:lnTo>
                <a:lnTo>
                  <a:pt x="166948" y="216078"/>
                </a:lnTo>
                <a:lnTo>
                  <a:pt x="174164" y="214526"/>
                </a:lnTo>
                <a:lnTo>
                  <a:pt x="181832" y="212540"/>
                </a:lnTo>
                <a:lnTo>
                  <a:pt x="189801" y="210263"/>
                </a:lnTo>
                <a:lnTo>
                  <a:pt x="197972" y="208744"/>
                </a:lnTo>
                <a:lnTo>
                  <a:pt x="206277" y="207732"/>
                </a:lnTo>
                <a:lnTo>
                  <a:pt x="214670" y="207057"/>
                </a:lnTo>
                <a:lnTo>
                  <a:pt x="223124" y="206608"/>
                </a:lnTo>
                <a:lnTo>
                  <a:pt x="240137" y="206108"/>
                </a:lnTo>
                <a:lnTo>
                  <a:pt x="247721" y="206927"/>
                </a:lnTo>
                <a:lnTo>
                  <a:pt x="254682" y="208426"/>
                </a:lnTo>
                <a:lnTo>
                  <a:pt x="268450" y="212631"/>
                </a:lnTo>
                <a:lnTo>
                  <a:pt x="284094" y="217675"/>
                </a:lnTo>
                <a:lnTo>
                  <a:pt x="291313" y="221306"/>
                </a:lnTo>
                <a:lnTo>
                  <a:pt x="298031" y="225632"/>
                </a:lnTo>
                <a:lnTo>
                  <a:pt x="304415" y="230420"/>
                </a:lnTo>
                <a:lnTo>
                  <a:pt x="310576" y="234566"/>
                </a:lnTo>
                <a:lnTo>
                  <a:pt x="316588" y="238281"/>
                </a:lnTo>
                <a:lnTo>
                  <a:pt x="322501" y="241711"/>
                </a:lnTo>
                <a:lnTo>
                  <a:pt x="334152" y="250602"/>
                </a:lnTo>
                <a:lnTo>
                  <a:pt x="344726" y="260903"/>
                </a:lnTo>
                <a:lnTo>
                  <a:pt x="352602" y="271832"/>
                </a:lnTo>
                <a:lnTo>
                  <a:pt x="359277" y="283039"/>
                </a:lnTo>
                <a:lnTo>
                  <a:pt x="365419" y="294370"/>
                </a:lnTo>
                <a:lnTo>
                  <a:pt x="371324" y="305756"/>
                </a:lnTo>
                <a:lnTo>
                  <a:pt x="374583" y="317166"/>
                </a:lnTo>
                <a:lnTo>
                  <a:pt x="375452" y="322876"/>
                </a:lnTo>
                <a:lnTo>
                  <a:pt x="373877" y="334300"/>
                </a:lnTo>
                <a:lnTo>
                  <a:pt x="370003" y="345728"/>
                </a:lnTo>
                <a:lnTo>
                  <a:pt x="365106" y="357156"/>
                </a:lnTo>
                <a:lnTo>
                  <a:pt x="357215" y="371126"/>
                </a:lnTo>
                <a:lnTo>
                  <a:pt x="348310" y="385907"/>
                </a:lnTo>
                <a:lnTo>
                  <a:pt x="341177" y="398827"/>
                </a:lnTo>
                <a:lnTo>
                  <a:pt x="329752" y="410918"/>
                </a:lnTo>
                <a:lnTo>
                  <a:pt x="322704" y="416810"/>
                </a:lnTo>
                <a:lnTo>
                  <a:pt x="316102" y="422643"/>
                </a:lnTo>
                <a:lnTo>
                  <a:pt x="303685" y="434203"/>
                </a:lnTo>
                <a:lnTo>
                  <a:pt x="281433" y="455973"/>
                </a:lnTo>
                <a:lnTo>
                  <a:pt x="273348" y="462086"/>
                </a:lnTo>
                <a:lnTo>
                  <a:pt x="265099" y="467114"/>
                </a:lnTo>
                <a:lnTo>
                  <a:pt x="256742" y="471419"/>
                </a:lnTo>
                <a:lnTo>
                  <a:pt x="248314" y="476194"/>
                </a:lnTo>
                <a:lnTo>
                  <a:pt x="239838" y="481282"/>
                </a:lnTo>
                <a:lnTo>
                  <a:pt x="231329" y="486579"/>
                </a:lnTo>
                <a:lnTo>
                  <a:pt x="222800" y="491063"/>
                </a:lnTo>
                <a:lnTo>
                  <a:pt x="214255" y="495005"/>
                </a:lnTo>
                <a:lnTo>
                  <a:pt x="205702" y="498585"/>
                </a:lnTo>
                <a:lnTo>
                  <a:pt x="197142" y="500972"/>
                </a:lnTo>
                <a:lnTo>
                  <a:pt x="188578" y="502563"/>
                </a:lnTo>
                <a:lnTo>
                  <a:pt x="180011" y="503624"/>
                </a:lnTo>
                <a:lnTo>
                  <a:pt x="171443" y="505283"/>
                </a:lnTo>
                <a:lnTo>
                  <a:pt x="162873" y="507343"/>
                </a:lnTo>
                <a:lnTo>
                  <a:pt x="154302" y="509668"/>
                </a:lnTo>
                <a:lnTo>
                  <a:pt x="145730" y="511218"/>
                </a:lnTo>
                <a:lnTo>
                  <a:pt x="137158" y="512251"/>
                </a:lnTo>
                <a:lnTo>
                  <a:pt x="128586" y="512940"/>
                </a:lnTo>
                <a:lnTo>
                  <a:pt x="120967" y="513399"/>
                </a:lnTo>
                <a:lnTo>
                  <a:pt x="107421" y="513910"/>
                </a:lnTo>
                <a:lnTo>
                  <a:pt x="77310" y="514237"/>
                </a:lnTo>
                <a:lnTo>
                  <a:pt x="64205" y="514282"/>
                </a:lnTo>
                <a:lnTo>
                  <a:pt x="58996" y="513342"/>
                </a:lnTo>
                <a:lnTo>
                  <a:pt x="50668" y="509757"/>
                </a:lnTo>
                <a:lnTo>
                  <a:pt x="40625" y="502383"/>
                </a:lnTo>
                <a:lnTo>
                  <a:pt x="34565" y="499489"/>
                </a:lnTo>
                <a:lnTo>
                  <a:pt x="31616" y="498717"/>
                </a:lnTo>
                <a:lnTo>
                  <a:pt x="25799" y="495319"/>
                </a:lnTo>
                <a:lnTo>
                  <a:pt x="14304" y="485377"/>
                </a:lnTo>
                <a:lnTo>
                  <a:pt x="10271" y="481613"/>
                </a:lnTo>
                <a:lnTo>
                  <a:pt x="8752" y="481085"/>
                </a:lnTo>
                <a:lnTo>
                  <a:pt x="0" y="48002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238"/>
          <p:cNvSpPr/>
          <p:nvPr/>
        </p:nvSpPr>
        <p:spPr>
          <a:xfrm>
            <a:off x="6826568" y="2314575"/>
            <a:ext cx="360045" cy="282893"/>
          </a:xfrm>
          <a:custGeom>
            <a:avLst/>
            <a:gdLst/>
            <a:ahLst/>
            <a:cxnLst/>
            <a:rect l="0" t="0" r="0" b="0"/>
            <a:pathLst>
              <a:path w="360045" h="282893">
                <a:moveTo>
                  <a:pt x="42862" y="0"/>
                </a:moveTo>
                <a:lnTo>
                  <a:pt x="42862" y="4551"/>
                </a:lnTo>
                <a:lnTo>
                  <a:pt x="43814" y="5891"/>
                </a:lnTo>
                <a:lnTo>
                  <a:pt x="45402" y="6785"/>
                </a:lnTo>
                <a:lnTo>
                  <a:pt x="50243" y="8219"/>
                </a:lnTo>
                <a:lnTo>
                  <a:pt x="55632" y="13018"/>
                </a:lnTo>
                <a:lnTo>
                  <a:pt x="57090" y="15346"/>
                </a:lnTo>
                <a:lnTo>
                  <a:pt x="58710" y="20473"/>
                </a:lnTo>
                <a:lnTo>
                  <a:pt x="59623" y="28714"/>
                </a:lnTo>
                <a:lnTo>
                  <a:pt x="59836" y="36892"/>
                </a:lnTo>
                <a:lnTo>
                  <a:pt x="59893" y="41739"/>
                </a:lnTo>
                <a:lnTo>
                  <a:pt x="58979" y="45923"/>
                </a:lnTo>
                <a:lnTo>
                  <a:pt x="55422" y="53113"/>
                </a:lnTo>
                <a:lnTo>
                  <a:pt x="54092" y="57316"/>
                </a:lnTo>
                <a:lnTo>
                  <a:pt x="53207" y="62023"/>
                </a:lnTo>
                <a:lnTo>
                  <a:pt x="52615" y="67066"/>
                </a:lnTo>
                <a:lnTo>
                  <a:pt x="51269" y="72333"/>
                </a:lnTo>
                <a:lnTo>
                  <a:pt x="49419" y="77749"/>
                </a:lnTo>
                <a:lnTo>
                  <a:pt x="47234" y="83265"/>
                </a:lnTo>
                <a:lnTo>
                  <a:pt x="44805" y="91934"/>
                </a:lnTo>
                <a:lnTo>
                  <a:pt x="42773" y="99914"/>
                </a:lnTo>
                <a:lnTo>
                  <a:pt x="40898" y="104709"/>
                </a:lnTo>
                <a:lnTo>
                  <a:pt x="38695" y="109811"/>
                </a:lnTo>
                <a:lnTo>
                  <a:pt x="33707" y="120560"/>
                </a:lnTo>
                <a:lnTo>
                  <a:pt x="31043" y="126093"/>
                </a:lnTo>
                <a:lnTo>
                  <a:pt x="29268" y="131687"/>
                </a:lnTo>
                <a:lnTo>
                  <a:pt x="28084" y="137321"/>
                </a:lnTo>
                <a:lnTo>
                  <a:pt x="27295" y="142982"/>
                </a:lnTo>
                <a:lnTo>
                  <a:pt x="23878" y="151813"/>
                </a:lnTo>
                <a:lnTo>
                  <a:pt x="21634" y="155501"/>
                </a:lnTo>
                <a:lnTo>
                  <a:pt x="20137" y="159864"/>
                </a:lnTo>
                <a:lnTo>
                  <a:pt x="19139" y="164679"/>
                </a:lnTo>
                <a:lnTo>
                  <a:pt x="18474" y="169793"/>
                </a:lnTo>
                <a:lnTo>
                  <a:pt x="15195" y="178016"/>
                </a:lnTo>
                <a:lnTo>
                  <a:pt x="10563" y="184845"/>
                </a:lnTo>
                <a:lnTo>
                  <a:pt x="5329" y="191056"/>
                </a:lnTo>
                <a:lnTo>
                  <a:pt x="3553" y="194045"/>
                </a:lnTo>
                <a:lnTo>
                  <a:pt x="1578" y="199907"/>
                </a:lnTo>
                <a:lnTo>
                  <a:pt x="467" y="208562"/>
                </a:lnTo>
                <a:lnTo>
                  <a:pt x="137" y="217160"/>
                </a:lnTo>
                <a:lnTo>
                  <a:pt x="12" y="234313"/>
                </a:lnTo>
                <a:lnTo>
                  <a:pt x="0" y="246909"/>
                </a:lnTo>
                <a:lnTo>
                  <a:pt x="2539" y="250389"/>
                </a:lnTo>
                <a:lnTo>
                  <a:pt x="7380" y="255834"/>
                </a:lnTo>
                <a:lnTo>
                  <a:pt x="8042" y="259119"/>
                </a:lnTo>
                <a:lnTo>
                  <a:pt x="8218" y="261328"/>
                </a:lnTo>
                <a:lnTo>
                  <a:pt x="9289" y="263754"/>
                </a:lnTo>
                <a:lnTo>
                  <a:pt x="15310" y="271950"/>
                </a:lnTo>
                <a:lnTo>
                  <a:pt x="21332" y="278402"/>
                </a:lnTo>
                <a:lnTo>
                  <a:pt x="23747" y="279899"/>
                </a:lnTo>
                <a:lnTo>
                  <a:pt x="28968" y="281562"/>
                </a:lnTo>
                <a:lnTo>
                  <a:pt x="37264" y="282498"/>
                </a:lnTo>
                <a:lnTo>
                  <a:pt x="45454" y="282717"/>
                </a:lnTo>
                <a:lnTo>
                  <a:pt x="137696" y="282892"/>
                </a:lnTo>
                <a:lnTo>
                  <a:pt x="146090" y="281939"/>
                </a:lnTo>
                <a:lnTo>
                  <a:pt x="154543" y="280352"/>
                </a:lnTo>
                <a:lnTo>
                  <a:pt x="163036" y="278341"/>
                </a:lnTo>
                <a:lnTo>
                  <a:pt x="170603" y="277001"/>
                </a:lnTo>
                <a:lnTo>
                  <a:pt x="177552" y="276107"/>
                </a:lnTo>
                <a:lnTo>
                  <a:pt x="184090" y="275511"/>
                </a:lnTo>
                <a:lnTo>
                  <a:pt x="191307" y="275114"/>
                </a:lnTo>
                <a:lnTo>
                  <a:pt x="206945" y="274672"/>
                </a:lnTo>
                <a:lnTo>
                  <a:pt x="241975" y="274366"/>
                </a:lnTo>
                <a:lnTo>
                  <a:pt x="360044" y="27432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239"/>
          <p:cNvSpPr/>
          <p:nvPr/>
        </p:nvSpPr>
        <p:spPr>
          <a:xfrm>
            <a:off x="7075169" y="2348864"/>
            <a:ext cx="25716" cy="608649"/>
          </a:xfrm>
          <a:custGeom>
            <a:avLst/>
            <a:gdLst/>
            <a:ahLst/>
            <a:cxnLst/>
            <a:rect l="0" t="0" r="0" b="0"/>
            <a:pathLst>
              <a:path w="25716" h="608649">
                <a:moveTo>
                  <a:pt x="8573" y="0"/>
                </a:moveTo>
                <a:lnTo>
                  <a:pt x="105" y="0"/>
                </a:lnTo>
                <a:lnTo>
                  <a:pt x="5" y="17369"/>
                </a:lnTo>
                <a:lnTo>
                  <a:pt x="3" y="20152"/>
                </a:lnTo>
                <a:lnTo>
                  <a:pt x="955" y="23912"/>
                </a:lnTo>
                <a:lnTo>
                  <a:pt x="2542" y="28324"/>
                </a:lnTo>
                <a:lnTo>
                  <a:pt x="4552" y="33171"/>
                </a:lnTo>
                <a:lnTo>
                  <a:pt x="5893" y="39259"/>
                </a:lnTo>
                <a:lnTo>
                  <a:pt x="6786" y="46175"/>
                </a:lnTo>
                <a:lnTo>
                  <a:pt x="7382" y="53644"/>
                </a:lnTo>
                <a:lnTo>
                  <a:pt x="8044" y="69562"/>
                </a:lnTo>
                <a:lnTo>
                  <a:pt x="8417" y="94589"/>
                </a:lnTo>
                <a:lnTo>
                  <a:pt x="8570" y="200179"/>
                </a:lnTo>
                <a:lnTo>
                  <a:pt x="9524" y="211558"/>
                </a:lnTo>
                <a:lnTo>
                  <a:pt x="11112" y="222954"/>
                </a:lnTo>
                <a:lnTo>
                  <a:pt x="13123" y="234361"/>
                </a:lnTo>
                <a:lnTo>
                  <a:pt x="14464" y="245776"/>
                </a:lnTo>
                <a:lnTo>
                  <a:pt x="15358" y="257196"/>
                </a:lnTo>
                <a:lnTo>
                  <a:pt x="15953" y="268619"/>
                </a:lnTo>
                <a:lnTo>
                  <a:pt x="17304" y="280997"/>
                </a:lnTo>
                <a:lnTo>
                  <a:pt x="19156" y="294012"/>
                </a:lnTo>
                <a:lnTo>
                  <a:pt x="21343" y="307450"/>
                </a:lnTo>
                <a:lnTo>
                  <a:pt x="22802" y="320219"/>
                </a:lnTo>
                <a:lnTo>
                  <a:pt x="23774" y="332543"/>
                </a:lnTo>
                <a:lnTo>
                  <a:pt x="24422" y="344568"/>
                </a:lnTo>
                <a:lnTo>
                  <a:pt x="25142" y="370629"/>
                </a:lnTo>
                <a:lnTo>
                  <a:pt x="25715" y="513815"/>
                </a:lnTo>
                <a:lnTo>
                  <a:pt x="24764" y="522566"/>
                </a:lnTo>
                <a:lnTo>
                  <a:pt x="23177" y="531258"/>
                </a:lnTo>
                <a:lnTo>
                  <a:pt x="21166" y="539910"/>
                </a:lnTo>
                <a:lnTo>
                  <a:pt x="19826" y="547582"/>
                </a:lnTo>
                <a:lnTo>
                  <a:pt x="18933" y="554603"/>
                </a:lnTo>
                <a:lnTo>
                  <a:pt x="18337" y="561188"/>
                </a:lnTo>
                <a:lnTo>
                  <a:pt x="16987" y="566530"/>
                </a:lnTo>
                <a:lnTo>
                  <a:pt x="15135" y="571044"/>
                </a:lnTo>
                <a:lnTo>
                  <a:pt x="12948" y="575007"/>
                </a:lnTo>
                <a:lnTo>
                  <a:pt x="11489" y="579553"/>
                </a:lnTo>
                <a:lnTo>
                  <a:pt x="10517" y="584489"/>
                </a:lnTo>
                <a:lnTo>
                  <a:pt x="8957" y="596997"/>
                </a:lnTo>
                <a:lnTo>
                  <a:pt x="8576" y="608520"/>
                </a:lnTo>
                <a:lnTo>
                  <a:pt x="7623" y="608563"/>
                </a:lnTo>
                <a:lnTo>
                  <a:pt x="0" y="60864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577"/>
          <p:cNvSpPr/>
          <p:nvPr/>
        </p:nvSpPr>
        <p:spPr>
          <a:xfrm>
            <a:off x="688657" y="3857625"/>
            <a:ext cx="291466" cy="222886"/>
          </a:xfrm>
          <a:custGeom>
            <a:avLst/>
            <a:gdLst/>
            <a:ahLst/>
            <a:cxnLst/>
            <a:rect l="0" t="0" r="0" b="0"/>
            <a:pathLst>
              <a:path w="291466" h="222886">
                <a:moveTo>
                  <a:pt x="291465" y="222885"/>
                </a:moveTo>
                <a:lnTo>
                  <a:pt x="291465" y="169780"/>
                </a:lnTo>
                <a:lnTo>
                  <a:pt x="290512" y="166527"/>
                </a:lnTo>
                <a:lnTo>
                  <a:pt x="286914" y="160371"/>
                </a:lnTo>
                <a:lnTo>
                  <a:pt x="285574" y="156444"/>
                </a:lnTo>
                <a:lnTo>
                  <a:pt x="284680" y="151921"/>
                </a:lnTo>
                <a:lnTo>
                  <a:pt x="284084" y="147001"/>
                </a:lnTo>
                <a:lnTo>
                  <a:pt x="282734" y="141815"/>
                </a:lnTo>
                <a:lnTo>
                  <a:pt x="280882" y="136454"/>
                </a:lnTo>
                <a:lnTo>
                  <a:pt x="278695" y="130974"/>
                </a:lnTo>
                <a:lnTo>
                  <a:pt x="277236" y="126369"/>
                </a:lnTo>
                <a:lnTo>
                  <a:pt x="276264" y="122346"/>
                </a:lnTo>
                <a:lnTo>
                  <a:pt x="275616" y="118711"/>
                </a:lnTo>
                <a:lnTo>
                  <a:pt x="272356" y="112133"/>
                </a:lnTo>
                <a:lnTo>
                  <a:pt x="270153" y="109045"/>
                </a:lnTo>
                <a:lnTo>
                  <a:pt x="268685" y="105081"/>
                </a:lnTo>
                <a:lnTo>
                  <a:pt x="267706" y="100534"/>
                </a:lnTo>
                <a:lnTo>
                  <a:pt x="267053" y="95598"/>
                </a:lnTo>
                <a:lnTo>
                  <a:pt x="265665" y="92307"/>
                </a:lnTo>
                <a:lnTo>
                  <a:pt x="263788" y="90113"/>
                </a:lnTo>
                <a:lnTo>
                  <a:pt x="261583" y="88650"/>
                </a:lnTo>
                <a:lnTo>
                  <a:pt x="260114" y="85770"/>
                </a:lnTo>
                <a:lnTo>
                  <a:pt x="259134" y="81945"/>
                </a:lnTo>
                <a:lnTo>
                  <a:pt x="258481" y="77490"/>
                </a:lnTo>
                <a:lnTo>
                  <a:pt x="257093" y="74520"/>
                </a:lnTo>
                <a:lnTo>
                  <a:pt x="255215" y="72540"/>
                </a:lnTo>
                <a:lnTo>
                  <a:pt x="253011" y="71220"/>
                </a:lnTo>
                <a:lnTo>
                  <a:pt x="251542" y="69387"/>
                </a:lnTo>
                <a:lnTo>
                  <a:pt x="250562" y="67213"/>
                </a:lnTo>
                <a:lnTo>
                  <a:pt x="249909" y="64811"/>
                </a:lnTo>
                <a:lnTo>
                  <a:pt x="246643" y="59602"/>
                </a:lnTo>
                <a:lnTo>
                  <a:pt x="242017" y="54112"/>
                </a:lnTo>
                <a:lnTo>
                  <a:pt x="236785" y="48497"/>
                </a:lnTo>
                <a:lnTo>
                  <a:pt x="228485" y="39981"/>
                </a:lnTo>
                <a:lnTo>
                  <a:pt x="225666" y="38084"/>
                </a:lnTo>
                <a:lnTo>
                  <a:pt x="217147" y="34461"/>
                </a:lnTo>
                <a:lnTo>
                  <a:pt x="208591" y="28731"/>
                </a:lnTo>
                <a:lnTo>
                  <a:pt x="200023" y="25658"/>
                </a:lnTo>
                <a:lnTo>
                  <a:pt x="194309" y="21563"/>
                </a:lnTo>
                <a:lnTo>
                  <a:pt x="190499" y="20090"/>
                </a:lnTo>
                <a:lnTo>
                  <a:pt x="186055" y="19108"/>
                </a:lnTo>
                <a:lnTo>
                  <a:pt x="181186" y="18454"/>
                </a:lnTo>
                <a:lnTo>
                  <a:pt x="175083" y="17065"/>
                </a:lnTo>
                <a:lnTo>
                  <a:pt x="168157" y="15187"/>
                </a:lnTo>
                <a:lnTo>
                  <a:pt x="160682" y="12982"/>
                </a:lnTo>
                <a:lnTo>
                  <a:pt x="153794" y="11512"/>
                </a:lnTo>
                <a:lnTo>
                  <a:pt x="147297" y="10532"/>
                </a:lnTo>
                <a:lnTo>
                  <a:pt x="141060" y="9879"/>
                </a:lnTo>
                <a:lnTo>
                  <a:pt x="135950" y="8491"/>
                </a:lnTo>
                <a:lnTo>
                  <a:pt x="127732" y="4409"/>
                </a:lnTo>
                <a:lnTo>
                  <a:pt x="123255" y="2939"/>
                </a:lnTo>
                <a:lnTo>
                  <a:pt x="118365" y="1959"/>
                </a:lnTo>
                <a:lnTo>
                  <a:pt x="113200" y="1306"/>
                </a:lnTo>
                <a:lnTo>
                  <a:pt x="104921" y="580"/>
                </a:lnTo>
                <a:lnTo>
                  <a:pt x="98067" y="258"/>
                </a:lnTo>
                <a:lnTo>
                  <a:pt x="91845" y="115"/>
                </a:lnTo>
                <a:lnTo>
                  <a:pt x="48578" y="0"/>
                </a:lnTo>
                <a:lnTo>
                  <a:pt x="46673" y="953"/>
                </a:lnTo>
                <a:lnTo>
                  <a:pt x="45403" y="2540"/>
                </a:lnTo>
                <a:lnTo>
                  <a:pt x="44556" y="4550"/>
                </a:lnTo>
                <a:lnTo>
                  <a:pt x="43039" y="5891"/>
                </a:lnTo>
                <a:lnTo>
                  <a:pt x="41075" y="6785"/>
                </a:lnTo>
                <a:lnTo>
                  <a:pt x="36353" y="7778"/>
                </a:lnTo>
                <a:lnTo>
                  <a:pt x="31079" y="8219"/>
                </a:lnTo>
                <a:lnTo>
                  <a:pt x="29292" y="9289"/>
                </a:lnTo>
                <a:lnTo>
                  <a:pt x="28101" y="10955"/>
                </a:lnTo>
                <a:lnTo>
                  <a:pt x="27306" y="13018"/>
                </a:lnTo>
                <a:lnTo>
                  <a:pt x="25824" y="14394"/>
                </a:lnTo>
                <a:lnTo>
                  <a:pt x="23884" y="15311"/>
                </a:lnTo>
                <a:lnTo>
                  <a:pt x="21637" y="15922"/>
                </a:lnTo>
                <a:lnTo>
                  <a:pt x="20140" y="17282"/>
                </a:lnTo>
                <a:lnTo>
                  <a:pt x="19142" y="19141"/>
                </a:lnTo>
                <a:lnTo>
                  <a:pt x="18476" y="21333"/>
                </a:lnTo>
                <a:lnTo>
                  <a:pt x="17080" y="22795"/>
                </a:lnTo>
                <a:lnTo>
                  <a:pt x="15197" y="23769"/>
                </a:lnTo>
                <a:lnTo>
                  <a:pt x="12989" y="24418"/>
                </a:lnTo>
                <a:lnTo>
                  <a:pt x="11516" y="25804"/>
                </a:lnTo>
                <a:lnTo>
                  <a:pt x="10535" y="27680"/>
                </a:lnTo>
                <a:lnTo>
                  <a:pt x="9881" y="29883"/>
                </a:lnTo>
                <a:lnTo>
                  <a:pt x="8492" y="31352"/>
                </a:lnTo>
                <a:lnTo>
                  <a:pt x="6614" y="32331"/>
                </a:lnTo>
                <a:lnTo>
                  <a:pt x="0" y="34290"/>
                </a:lnTo>
              </a:path>
            </a:pathLst>
          </a:custGeom>
          <a:ln w="215900" cap="flat" cmpd="sng" algn="ctr">
            <a:solidFill>
              <a:srgbClr val="FEFFFF">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578"/>
          <p:cNvSpPr/>
          <p:nvPr/>
        </p:nvSpPr>
        <p:spPr>
          <a:xfrm>
            <a:off x="622255" y="4148079"/>
            <a:ext cx="6395" cy="18157"/>
          </a:xfrm>
          <a:custGeom>
            <a:avLst/>
            <a:gdLst/>
            <a:ahLst/>
            <a:cxnLst/>
            <a:rect l="0" t="0" r="0" b="0"/>
            <a:pathLst>
              <a:path w="6395" h="18157">
                <a:moveTo>
                  <a:pt x="6394" y="18156"/>
                </a:moveTo>
                <a:lnTo>
                  <a:pt x="6394" y="6224"/>
                </a:lnTo>
                <a:lnTo>
                  <a:pt x="5442" y="4486"/>
                </a:lnTo>
                <a:lnTo>
                  <a:pt x="3854" y="3328"/>
                </a:lnTo>
                <a:lnTo>
                  <a:pt x="1844" y="2556"/>
                </a:lnTo>
                <a:lnTo>
                  <a:pt x="503" y="1088"/>
                </a:lnTo>
                <a:lnTo>
                  <a:pt x="0" y="0"/>
                </a:lnTo>
              </a:path>
            </a:pathLst>
          </a:custGeom>
          <a:ln w="215900" cap="flat" cmpd="sng" algn="ctr">
            <a:solidFill>
              <a:srgbClr val="FEFFFF">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579"/>
          <p:cNvSpPr/>
          <p:nvPr/>
        </p:nvSpPr>
        <p:spPr>
          <a:xfrm>
            <a:off x="474344" y="4612004"/>
            <a:ext cx="8574" cy="8574"/>
          </a:xfrm>
          <a:custGeom>
            <a:avLst/>
            <a:gdLst/>
            <a:ahLst/>
            <a:cxnLst/>
            <a:rect l="0" t="0" r="0" b="0"/>
            <a:pathLst>
              <a:path w="8574" h="8574">
                <a:moveTo>
                  <a:pt x="0" y="0"/>
                </a:moveTo>
                <a:lnTo>
                  <a:pt x="8573" y="8573"/>
                </a:lnTo>
              </a:path>
            </a:pathLst>
          </a:custGeom>
          <a:ln w="215900" cap="flat" cmpd="sng" algn="ctr">
            <a:solidFill>
              <a:srgbClr val="FEFFFF">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580"/>
          <p:cNvSpPr/>
          <p:nvPr/>
        </p:nvSpPr>
        <p:spPr>
          <a:xfrm>
            <a:off x="650428" y="3977688"/>
            <a:ext cx="518289" cy="384011"/>
          </a:xfrm>
          <a:custGeom>
            <a:avLst/>
            <a:gdLst/>
            <a:ahLst/>
            <a:cxnLst/>
            <a:rect l="0" t="0" r="0" b="0"/>
            <a:pathLst>
              <a:path w="518289" h="384011">
                <a:moveTo>
                  <a:pt x="0" y="63733"/>
                </a:moveTo>
                <a:lnTo>
                  <a:pt x="6128" y="58911"/>
                </a:lnTo>
                <a:lnTo>
                  <a:pt x="27772" y="43301"/>
                </a:lnTo>
                <a:lnTo>
                  <a:pt x="38878" y="36471"/>
                </a:lnTo>
                <a:lnTo>
                  <a:pt x="50091" y="30013"/>
                </a:lnTo>
                <a:lnTo>
                  <a:pt x="62330" y="24755"/>
                </a:lnTo>
                <a:lnTo>
                  <a:pt x="75251" y="20297"/>
                </a:lnTo>
                <a:lnTo>
                  <a:pt x="101356" y="12804"/>
                </a:lnTo>
                <a:lnTo>
                  <a:pt x="125658" y="6299"/>
                </a:lnTo>
                <a:lnTo>
                  <a:pt x="137472" y="4183"/>
                </a:lnTo>
                <a:lnTo>
                  <a:pt x="149159" y="2772"/>
                </a:lnTo>
                <a:lnTo>
                  <a:pt x="160760" y="1832"/>
                </a:lnTo>
                <a:lnTo>
                  <a:pt x="174208" y="1205"/>
                </a:lnTo>
                <a:lnTo>
                  <a:pt x="204392" y="509"/>
                </a:lnTo>
                <a:lnTo>
                  <a:pt x="280401" y="0"/>
                </a:lnTo>
                <a:lnTo>
                  <a:pt x="301119" y="2513"/>
                </a:lnTo>
                <a:lnTo>
                  <a:pt x="318899" y="6805"/>
                </a:lnTo>
                <a:lnTo>
                  <a:pt x="340571" y="14576"/>
                </a:lnTo>
                <a:lnTo>
                  <a:pt x="356436" y="20104"/>
                </a:lnTo>
                <a:lnTo>
                  <a:pt x="370472" y="28276"/>
                </a:lnTo>
                <a:lnTo>
                  <a:pt x="390454" y="44493"/>
                </a:lnTo>
                <a:lnTo>
                  <a:pt x="402418" y="58483"/>
                </a:lnTo>
                <a:lnTo>
                  <a:pt x="409609" y="67548"/>
                </a:lnTo>
                <a:lnTo>
                  <a:pt x="420139" y="82699"/>
                </a:lnTo>
                <a:lnTo>
                  <a:pt x="429899" y="97688"/>
                </a:lnTo>
                <a:lnTo>
                  <a:pt x="456908" y="135815"/>
                </a:lnTo>
                <a:lnTo>
                  <a:pt x="463081" y="144820"/>
                </a:lnTo>
                <a:lnTo>
                  <a:pt x="468149" y="155586"/>
                </a:lnTo>
                <a:lnTo>
                  <a:pt x="472480" y="167525"/>
                </a:lnTo>
                <a:lnTo>
                  <a:pt x="476319" y="180247"/>
                </a:lnTo>
                <a:lnTo>
                  <a:pt x="480784" y="191586"/>
                </a:lnTo>
                <a:lnTo>
                  <a:pt x="485666" y="202003"/>
                </a:lnTo>
                <a:lnTo>
                  <a:pt x="490825" y="211805"/>
                </a:lnTo>
                <a:lnTo>
                  <a:pt x="495217" y="223102"/>
                </a:lnTo>
                <a:lnTo>
                  <a:pt x="499098" y="235396"/>
                </a:lnTo>
                <a:lnTo>
                  <a:pt x="502637" y="248355"/>
                </a:lnTo>
                <a:lnTo>
                  <a:pt x="505949" y="258899"/>
                </a:lnTo>
                <a:lnTo>
                  <a:pt x="512170" y="275694"/>
                </a:lnTo>
                <a:lnTo>
                  <a:pt x="515569" y="289509"/>
                </a:lnTo>
                <a:lnTo>
                  <a:pt x="517080" y="301999"/>
                </a:lnTo>
                <a:lnTo>
                  <a:pt x="517931" y="318788"/>
                </a:lnTo>
                <a:lnTo>
                  <a:pt x="518183" y="331171"/>
                </a:lnTo>
                <a:lnTo>
                  <a:pt x="518288" y="371308"/>
                </a:lnTo>
                <a:lnTo>
                  <a:pt x="517336" y="374205"/>
                </a:lnTo>
                <a:lnTo>
                  <a:pt x="513738" y="379964"/>
                </a:lnTo>
                <a:lnTo>
                  <a:pt x="511445" y="381881"/>
                </a:lnTo>
                <a:lnTo>
                  <a:pt x="508964" y="383158"/>
                </a:lnTo>
                <a:lnTo>
                  <a:pt x="506357" y="384010"/>
                </a:lnTo>
                <a:lnTo>
                  <a:pt x="504619" y="383626"/>
                </a:lnTo>
                <a:lnTo>
                  <a:pt x="503461" y="382417"/>
                </a:lnTo>
                <a:lnTo>
                  <a:pt x="502689" y="380659"/>
                </a:lnTo>
                <a:lnTo>
                  <a:pt x="492571" y="368569"/>
                </a:lnTo>
              </a:path>
            </a:pathLst>
          </a:custGeom>
          <a:ln w="215900" cap="flat" cmpd="sng" algn="ctr">
            <a:solidFill>
              <a:srgbClr val="FEFFFF">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581"/>
          <p:cNvSpPr/>
          <p:nvPr/>
        </p:nvSpPr>
        <p:spPr>
          <a:xfrm>
            <a:off x="311467" y="4277677"/>
            <a:ext cx="454343" cy="617221"/>
          </a:xfrm>
          <a:custGeom>
            <a:avLst/>
            <a:gdLst/>
            <a:ahLst/>
            <a:cxnLst/>
            <a:rect l="0" t="0" r="0" b="0"/>
            <a:pathLst>
              <a:path w="454343" h="617221">
                <a:moveTo>
                  <a:pt x="377190" y="162877"/>
                </a:moveTo>
                <a:lnTo>
                  <a:pt x="377190" y="150946"/>
                </a:lnTo>
                <a:lnTo>
                  <a:pt x="376237" y="149208"/>
                </a:lnTo>
                <a:lnTo>
                  <a:pt x="374650" y="148050"/>
                </a:lnTo>
                <a:lnTo>
                  <a:pt x="372639" y="147277"/>
                </a:lnTo>
                <a:lnTo>
                  <a:pt x="371299" y="144857"/>
                </a:lnTo>
                <a:lnTo>
                  <a:pt x="369809" y="137089"/>
                </a:lnTo>
                <a:lnTo>
                  <a:pt x="364067" y="127286"/>
                </a:lnTo>
                <a:lnTo>
                  <a:pt x="357070" y="117531"/>
                </a:lnTo>
                <a:lnTo>
                  <a:pt x="347498" y="98428"/>
                </a:lnTo>
                <a:lnTo>
                  <a:pt x="340181" y="84704"/>
                </a:lnTo>
                <a:lnTo>
                  <a:pt x="336929" y="72253"/>
                </a:lnTo>
                <a:lnTo>
                  <a:pt x="334157" y="67219"/>
                </a:lnTo>
                <a:lnTo>
                  <a:pt x="322106" y="54630"/>
                </a:lnTo>
                <a:lnTo>
                  <a:pt x="309018" y="36332"/>
                </a:lnTo>
                <a:lnTo>
                  <a:pt x="297261" y="23263"/>
                </a:lnTo>
                <a:lnTo>
                  <a:pt x="294376" y="21224"/>
                </a:lnTo>
                <a:lnTo>
                  <a:pt x="288631" y="18958"/>
                </a:lnTo>
                <a:lnTo>
                  <a:pt x="286718" y="17401"/>
                </a:lnTo>
                <a:lnTo>
                  <a:pt x="285443" y="15411"/>
                </a:lnTo>
                <a:lnTo>
                  <a:pt x="284593" y="13132"/>
                </a:lnTo>
                <a:lnTo>
                  <a:pt x="283074" y="11612"/>
                </a:lnTo>
                <a:lnTo>
                  <a:pt x="281108" y="10599"/>
                </a:lnTo>
                <a:lnTo>
                  <a:pt x="276384" y="9473"/>
                </a:lnTo>
                <a:lnTo>
                  <a:pt x="262786" y="8691"/>
                </a:lnTo>
                <a:lnTo>
                  <a:pt x="260915" y="7699"/>
                </a:lnTo>
                <a:lnTo>
                  <a:pt x="259668" y="6085"/>
                </a:lnTo>
                <a:lnTo>
                  <a:pt x="258837" y="4057"/>
                </a:lnTo>
                <a:lnTo>
                  <a:pt x="257331" y="2705"/>
                </a:lnTo>
                <a:lnTo>
                  <a:pt x="255374" y="1803"/>
                </a:lnTo>
                <a:lnTo>
                  <a:pt x="250659" y="801"/>
                </a:lnTo>
                <a:lnTo>
                  <a:pt x="237067" y="106"/>
                </a:lnTo>
                <a:lnTo>
                  <a:pt x="181291" y="0"/>
                </a:lnTo>
                <a:lnTo>
                  <a:pt x="177058" y="953"/>
                </a:lnTo>
                <a:lnTo>
                  <a:pt x="169815" y="4551"/>
                </a:lnTo>
                <a:lnTo>
                  <a:pt x="160382" y="11932"/>
                </a:lnTo>
                <a:lnTo>
                  <a:pt x="156451" y="13669"/>
                </a:lnTo>
                <a:lnTo>
                  <a:pt x="147004" y="15600"/>
                </a:lnTo>
                <a:lnTo>
                  <a:pt x="142770" y="18020"/>
                </a:lnTo>
                <a:lnTo>
                  <a:pt x="135526" y="25789"/>
                </a:lnTo>
                <a:lnTo>
                  <a:pt x="131308" y="28623"/>
                </a:lnTo>
                <a:lnTo>
                  <a:pt x="117223" y="33564"/>
                </a:lnTo>
                <a:lnTo>
                  <a:pt x="106593" y="40636"/>
                </a:lnTo>
                <a:lnTo>
                  <a:pt x="100397" y="46000"/>
                </a:lnTo>
                <a:lnTo>
                  <a:pt x="88658" y="63097"/>
                </a:lnTo>
                <a:lnTo>
                  <a:pt x="82901" y="70271"/>
                </a:lnTo>
                <a:lnTo>
                  <a:pt x="74627" y="76634"/>
                </a:lnTo>
                <a:lnTo>
                  <a:pt x="69754" y="79664"/>
                </a:lnTo>
                <a:lnTo>
                  <a:pt x="66505" y="82637"/>
                </a:lnTo>
                <a:lnTo>
                  <a:pt x="64339" y="85572"/>
                </a:lnTo>
                <a:lnTo>
                  <a:pt x="62895" y="88480"/>
                </a:lnTo>
                <a:lnTo>
                  <a:pt x="51761" y="101676"/>
                </a:lnTo>
                <a:lnTo>
                  <a:pt x="40948" y="113099"/>
                </a:lnTo>
                <a:lnTo>
                  <a:pt x="38729" y="116357"/>
                </a:lnTo>
                <a:lnTo>
                  <a:pt x="30324" y="135891"/>
                </a:lnTo>
                <a:lnTo>
                  <a:pt x="20736" y="151585"/>
                </a:lnTo>
                <a:lnTo>
                  <a:pt x="17256" y="166622"/>
                </a:lnTo>
                <a:lnTo>
                  <a:pt x="11569" y="183143"/>
                </a:lnTo>
                <a:lnTo>
                  <a:pt x="8508" y="200103"/>
                </a:lnTo>
                <a:lnTo>
                  <a:pt x="2944" y="217193"/>
                </a:lnTo>
                <a:lnTo>
                  <a:pt x="872" y="234322"/>
                </a:lnTo>
                <a:lnTo>
                  <a:pt x="258" y="251462"/>
                </a:lnTo>
                <a:lnTo>
                  <a:pt x="10" y="292629"/>
                </a:lnTo>
                <a:lnTo>
                  <a:pt x="0" y="378843"/>
                </a:lnTo>
                <a:lnTo>
                  <a:pt x="952" y="382103"/>
                </a:lnTo>
                <a:lnTo>
                  <a:pt x="5891" y="391240"/>
                </a:lnTo>
                <a:lnTo>
                  <a:pt x="7381" y="397087"/>
                </a:lnTo>
                <a:lnTo>
                  <a:pt x="8219" y="405734"/>
                </a:lnTo>
                <a:lnTo>
                  <a:pt x="9289" y="408602"/>
                </a:lnTo>
                <a:lnTo>
                  <a:pt x="13019" y="414328"/>
                </a:lnTo>
                <a:lnTo>
                  <a:pt x="25927" y="431164"/>
                </a:lnTo>
                <a:lnTo>
                  <a:pt x="34352" y="443982"/>
                </a:lnTo>
                <a:lnTo>
                  <a:pt x="45421" y="456353"/>
                </a:lnTo>
                <a:lnTo>
                  <a:pt x="53524" y="465713"/>
                </a:lnTo>
                <a:lnTo>
                  <a:pt x="57126" y="473049"/>
                </a:lnTo>
                <a:lnTo>
                  <a:pt x="59992" y="476339"/>
                </a:lnTo>
                <a:lnTo>
                  <a:pt x="73126" y="485519"/>
                </a:lnTo>
                <a:lnTo>
                  <a:pt x="83618" y="491376"/>
                </a:lnTo>
                <a:lnTo>
                  <a:pt x="94631" y="499694"/>
                </a:lnTo>
                <a:lnTo>
                  <a:pt x="104923" y="508789"/>
                </a:lnTo>
                <a:lnTo>
                  <a:pt x="116072" y="519264"/>
                </a:lnTo>
                <a:lnTo>
                  <a:pt x="122390" y="525424"/>
                </a:lnTo>
                <a:lnTo>
                  <a:pt x="126361" y="527448"/>
                </a:lnTo>
                <a:lnTo>
                  <a:pt x="135853" y="529696"/>
                </a:lnTo>
                <a:lnTo>
                  <a:pt x="140099" y="532201"/>
                </a:lnTo>
                <a:lnTo>
                  <a:pt x="152246" y="546099"/>
                </a:lnTo>
                <a:lnTo>
                  <a:pt x="162797" y="552438"/>
                </a:lnTo>
                <a:lnTo>
                  <a:pt x="175224" y="557630"/>
                </a:lnTo>
                <a:lnTo>
                  <a:pt x="189320" y="563113"/>
                </a:lnTo>
                <a:lnTo>
                  <a:pt x="201935" y="568725"/>
                </a:lnTo>
                <a:lnTo>
                  <a:pt x="208918" y="571555"/>
                </a:lnTo>
                <a:lnTo>
                  <a:pt x="216431" y="574394"/>
                </a:lnTo>
                <a:lnTo>
                  <a:pt x="224297" y="577239"/>
                </a:lnTo>
                <a:lnTo>
                  <a:pt x="238118" y="582941"/>
                </a:lnTo>
                <a:lnTo>
                  <a:pt x="244470" y="585795"/>
                </a:lnTo>
                <a:lnTo>
                  <a:pt x="271614" y="598913"/>
                </a:lnTo>
                <a:lnTo>
                  <a:pt x="281088" y="603110"/>
                </a:lnTo>
                <a:lnTo>
                  <a:pt x="290262" y="606861"/>
                </a:lnTo>
                <a:lnTo>
                  <a:pt x="299236" y="610314"/>
                </a:lnTo>
                <a:lnTo>
                  <a:pt x="307123" y="612616"/>
                </a:lnTo>
                <a:lnTo>
                  <a:pt x="320966" y="615174"/>
                </a:lnTo>
                <a:lnTo>
                  <a:pt x="333469" y="616311"/>
                </a:lnTo>
                <a:lnTo>
                  <a:pt x="345376" y="616816"/>
                </a:lnTo>
                <a:lnTo>
                  <a:pt x="366002" y="617140"/>
                </a:lnTo>
                <a:lnTo>
                  <a:pt x="422875" y="617220"/>
                </a:lnTo>
                <a:lnTo>
                  <a:pt x="425744" y="616268"/>
                </a:lnTo>
                <a:lnTo>
                  <a:pt x="434333" y="611329"/>
                </a:lnTo>
                <a:lnTo>
                  <a:pt x="440052" y="609839"/>
                </a:lnTo>
                <a:lnTo>
                  <a:pt x="448626" y="609001"/>
                </a:lnTo>
                <a:lnTo>
                  <a:pt x="450532" y="607931"/>
                </a:lnTo>
                <a:lnTo>
                  <a:pt x="451802" y="606265"/>
                </a:lnTo>
                <a:lnTo>
                  <a:pt x="454342" y="600075"/>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582"/>
          <p:cNvSpPr/>
          <p:nvPr/>
        </p:nvSpPr>
        <p:spPr>
          <a:xfrm>
            <a:off x="954407" y="4414837"/>
            <a:ext cx="334326" cy="420051"/>
          </a:xfrm>
          <a:custGeom>
            <a:avLst/>
            <a:gdLst/>
            <a:ahLst/>
            <a:cxnLst/>
            <a:rect l="0" t="0" r="0" b="0"/>
            <a:pathLst>
              <a:path w="334326" h="420051">
                <a:moveTo>
                  <a:pt x="102867" y="0"/>
                </a:moveTo>
                <a:lnTo>
                  <a:pt x="90936" y="0"/>
                </a:lnTo>
                <a:lnTo>
                  <a:pt x="88246" y="953"/>
                </a:lnTo>
                <a:lnTo>
                  <a:pt x="82716" y="4551"/>
                </a:lnTo>
                <a:lnTo>
                  <a:pt x="74248" y="11932"/>
                </a:lnTo>
                <a:lnTo>
                  <a:pt x="65707" y="20151"/>
                </a:lnTo>
                <a:lnTo>
                  <a:pt x="57144" y="33170"/>
                </a:lnTo>
                <a:lnTo>
                  <a:pt x="51431" y="43635"/>
                </a:lnTo>
                <a:lnTo>
                  <a:pt x="40002" y="65875"/>
                </a:lnTo>
                <a:lnTo>
                  <a:pt x="22857" y="100026"/>
                </a:lnTo>
                <a:lnTo>
                  <a:pt x="19682" y="111448"/>
                </a:lnTo>
                <a:lnTo>
                  <a:pt x="17319" y="123828"/>
                </a:lnTo>
                <a:lnTo>
                  <a:pt x="15355" y="131130"/>
                </a:lnTo>
                <a:lnTo>
                  <a:pt x="13093" y="138855"/>
                </a:lnTo>
                <a:lnTo>
                  <a:pt x="11585" y="145910"/>
                </a:lnTo>
                <a:lnTo>
                  <a:pt x="9910" y="158829"/>
                </a:lnTo>
                <a:lnTo>
                  <a:pt x="6626" y="170921"/>
                </a:lnTo>
                <a:lnTo>
                  <a:pt x="2943" y="182645"/>
                </a:lnTo>
                <a:lnTo>
                  <a:pt x="1307" y="194206"/>
                </a:lnTo>
                <a:lnTo>
                  <a:pt x="579" y="205694"/>
                </a:lnTo>
                <a:lnTo>
                  <a:pt x="256" y="217150"/>
                </a:lnTo>
                <a:lnTo>
                  <a:pt x="7" y="258338"/>
                </a:lnTo>
                <a:lnTo>
                  <a:pt x="0" y="272654"/>
                </a:lnTo>
                <a:lnTo>
                  <a:pt x="2539" y="283422"/>
                </a:lnTo>
                <a:lnTo>
                  <a:pt x="6842" y="293606"/>
                </a:lnTo>
                <a:lnTo>
                  <a:pt x="13667" y="304693"/>
                </a:lnTo>
                <a:lnTo>
                  <a:pt x="15598" y="310997"/>
                </a:lnTo>
                <a:lnTo>
                  <a:pt x="16685" y="319901"/>
                </a:lnTo>
                <a:lnTo>
                  <a:pt x="17790" y="322805"/>
                </a:lnTo>
                <a:lnTo>
                  <a:pt x="22943" y="331443"/>
                </a:lnTo>
                <a:lnTo>
                  <a:pt x="24483" y="337173"/>
                </a:lnTo>
                <a:lnTo>
                  <a:pt x="25846" y="339082"/>
                </a:lnTo>
                <a:lnTo>
                  <a:pt x="27707" y="340354"/>
                </a:lnTo>
                <a:lnTo>
                  <a:pt x="29901" y="341203"/>
                </a:lnTo>
                <a:lnTo>
                  <a:pt x="37539" y="346948"/>
                </a:lnTo>
                <a:lnTo>
                  <a:pt x="45834" y="354683"/>
                </a:lnTo>
                <a:lnTo>
                  <a:pt x="47700" y="357423"/>
                </a:lnTo>
                <a:lnTo>
                  <a:pt x="51279" y="365830"/>
                </a:lnTo>
                <a:lnTo>
                  <a:pt x="55492" y="371506"/>
                </a:lnTo>
                <a:lnTo>
                  <a:pt x="57949" y="373401"/>
                </a:lnTo>
                <a:lnTo>
                  <a:pt x="60539" y="374664"/>
                </a:lnTo>
                <a:lnTo>
                  <a:pt x="66910" y="377020"/>
                </a:lnTo>
                <a:lnTo>
                  <a:pt x="76091" y="381242"/>
                </a:lnTo>
                <a:lnTo>
                  <a:pt x="108740" y="397297"/>
                </a:lnTo>
                <a:lnTo>
                  <a:pt x="115355" y="399167"/>
                </a:lnTo>
                <a:lnTo>
                  <a:pt x="122623" y="400414"/>
                </a:lnTo>
                <a:lnTo>
                  <a:pt x="130325" y="401245"/>
                </a:lnTo>
                <a:lnTo>
                  <a:pt x="139270" y="402752"/>
                </a:lnTo>
                <a:lnTo>
                  <a:pt x="149043" y="404709"/>
                </a:lnTo>
                <a:lnTo>
                  <a:pt x="159369" y="406966"/>
                </a:lnTo>
                <a:lnTo>
                  <a:pt x="169110" y="409423"/>
                </a:lnTo>
                <a:lnTo>
                  <a:pt x="178462" y="412014"/>
                </a:lnTo>
                <a:lnTo>
                  <a:pt x="187554" y="414694"/>
                </a:lnTo>
                <a:lnTo>
                  <a:pt x="196472" y="416480"/>
                </a:lnTo>
                <a:lnTo>
                  <a:pt x="205276" y="417671"/>
                </a:lnTo>
                <a:lnTo>
                  <a:pt x="214002" y="418465"/>
                </a:lnTo>
                <a:lnTo>
                  <a:pt x="221725" y="418994"/>
                </a:lnTo>
                <a:lnTo>
                  <a:pt x="228778" y="419347"/>
                </a:lnTo>
                <a:lnTo>
                  <a:pt x="241695" y="419739"/>
                </a:lnTo>
                <a:lnTo>
                  <a:pt x="270227" y="420026"/>
                </a:lnTo>
                <a:lnTo>
                  <a:pt x="285585" y="420050"/>
                </a:lnTo>
                <a:lnTo>
                  <a:pt x="288497" y="419098"/>
                </a:lnTo>
                <a:lnTo>
                  <a:pt x="294272" y="415501"/>
                </a:lnTo>
                <a:lnTo>
                  <a:pt x="296193" y="413208"/>
                </a:lnTo>
                <a:lnTo>
                  <a:pt x="297474" y="410727"/>
                </a:lnTo>
                <a:lnTo>
                  <a:pt x="298327" y="408120"/>
                </a:lnTo>
                <a:lnTo>
                  <a:pt x="299849" y="406383"/>
                </a:lnTo>
                <a:lnTo>
                  <a:pt x="301816" y="405224"/>
                </a:lnTo>
                <a:lnTo>
                  <a:pt x="304080" y="404452"/>
                </a:lnTo>
                <a:lnTo>
                  <a:pt x="305589" y="402985"/>
                </a:lnTo>
                <a:lnTo>
                  <a:pt x="306595" y="401054"/>
                </a:lnTo>
                <a:lnTo>
                  <a:pt x="307266" y="398814"/>
                </a:lnTo>
                <a:lnTo>
                  <a:pt x="310551" y="393786"/>
                </a:lnTo>
                <a:lnTo>
                  <a:pt x="312761" y="391111"/>
                </a:lnTo>
                <a:lnTo>
                  <a:pt x="314234" y="387423"/>
                </a:lnTo>
                <a:lnTo>
                  <a:pt x="315871" y="378246"/>
                </a:lnTo>
                <a:lnTo>
                  <a:pt x="319138" y="370357"/>
                </a:lnTo>
                <a:lnTo>
                  <a:pt x="322813" y="363676"/>
                </a:lnTo>
                <a:lnTo>
                  <a:pt x="325834" y="353607"/>
                </a:lnTo>
                <a:lnTo>
                  <a:pt x="329916" y="344166"/>
                </a:lnTo>
                <a:lnTo>
                  <a:pt x="332365" y="336160"/>
                </a:lnTo>
                <a:lnTo>
                  <a:pt x="333744" y="323759"/>
                </a:lnTo>
                <a:lnTo>
                  <a:pt x="334067" y="314390"/>
                </a:lnTo>
                <a:lnTo>
                  <a:pt x="334249" y="302809"/>
                </a:lnTo>
                <a:lnTo>
                  <a:pt x="334325" y="229833"/>
                </a:lnTo>
                <a:lnTo>
                  <a:pt x="333372" y="226564"/>
                </a:lnTo>
                <a:lnTo>
                  <a:pt x="327481" y="216461"/>
                </a:lnTo>
                <a:lnTo>
                  <a:pt x="322393" y="207013"/>
                </a:lnTo>
                <a:lnTo>
                  <a:pt x="319497" y="199003"/>
                </a:lnTo>
                <a:lnTo>
                  <a:pt x="317257" y="191316"/>
                </a:lnTo>
                <a:lnTo>
                  <a:pt x="313087" y="181549"/>
                </a:lnTo>
                <a:lnTo>
                  <a:pt x="305384" y="169892"/>
                </a:lnTo>
                <a:lnTo>
                  <a:pt x="299872" y="160915"/>
                </a:lnTo>
                <a:lnTo>
                  <a:pt x="294248" y="151528"/>
                </a:lnTo>
                <a:lnTo>
                  <a:pt x="286679" y="140888"/>
                </a:lnTo>
                <a:lnTo>
                  <a:pt x="283060" y="131703"/>
                </a:lnTo>
                <a:lnTo>
                  <a:pt x="273787" y="120066"/>
                </a:lnTo>
                <a:lnTo>
                  <a:pt x="265588" y="111458"/>
                </a:lnTo>
                <a:lnTo>
                  <a:pt x="262783" y="108595"/>
                </a:lnTo>
                <a:lnTo>
                  <a:pt x="260913" y="105734"/>
                </a:lnTo>
                <a:lnTo>
                  <a:pt x="257328" y="97157"/>
                </a:lnTo>
                <a:lnTo>
                  <a:pt x="253114" y="91441"/>
                </a:lnTo>
                <a:lnTo>
                  <a:pt x="250657" y="89536"/>
                </a:lnTo>
                <a:lnTo>
                  <a:pt x="248066" y="88265"/>
                </a:lnTo>
                <a:lnTo>
                  <a:pt x="245387" y="87419"/>
                </a:lnTo>
                <a:lnTo>
                  <a:pt x="242648" y="84949"/>
                </a:lnTo>
                <a:lnTo>
                  <a:pt x="234242" y="74277"/>
                </a:lnTo>
                <a:lnTo>
                  <a:pt x="231408" y="72378"/>
                </a:lnTo>
                <a:lnTo>
                  <a:pt x="224767" y="69316"/>
                </a:lnTo>
                <a:lnTo>
                  <a:pt x="215465" y="64779"/>
                </a:lnTo>
                <a:lnTo>
                  <a:pt x="207521" y="59589"/>
                </a:lnTo>
                <a:lnTo>
                  <a:pt x="204069" y="56871"/>
                </a:lnTo>
                <a:lnTo>
                  <a:pt x="197693" y="53851"/>
                </a:lnTo>
                <a:lnTo>
                  <a:pt x="189780" y="51557"/>
                </a:lnTo>
                <a:lnTo>
                  <a:pt x="176738" y="47362"/>
                </a:lnTo>
                <a:lnTo>
                  <a:pt x="166496" y="42322"/>
                </a:lnTo>
                <a:lnTo>
                  <a:pt x="158769" y="37860"/>
                </a:lnTo>
                <a:lnTo>
                  <a:pt x="152160" y="35876"/>
                </a:lnTo>
                <a:lnTo>
                  <a:pt x="143084" y="34760"/>
                </a:lnTo>
                <a:lnTo>
                  <a:pt x="134363" y="34429"/>
                </a:lnTo>
                <a:lnTo>
                  <a:pt x="117160" y="34302"/>
                </a:lnTo>
                <a:lnTo>
                  <a:pt x="102867" y="34290"/>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583"/>
          <p:cNvSpPr/>
          <p:nvPr/>
        </p:nvSpPr>
        <p:spPr>
          <a:xfrm>
            <a:off x="1443037" y="4363402"/>
            <a:ext cx="437198" cy="530116"/>
          </a:xfrm>
          <a:custGeom>
            <a:avLst/>
            <a:gdLst/>
            <a:ahLst/>
            <a:cxnLst/>
            <a:rect l="0" t="0" r="0" b="0"/>
            <a:pathLst>
              <a:path w="437198" h="530116">
                <a:moveTo>
                  <a:pt x="0" y="0"/>
                </a:moveTo>
                <a:lnTo>
                  <a:pt x="0" y="307305"/>
                </a:lnTo>
                <a:lnTo>
                  <a:pt x="1905" y="318218"/>
                </a:lnTo>
                <a:lnTo>
                  <a:pt x="5080" y="327398"/>
                </a:lnTo>
                <a:lnTo>
                  <a:pt x="19313" y="355818"/>
                </a:lnTo>
                <a:lnTo>
                  <a:pt x="22871" y="365469"/>
                </a:lnTo>
                <a:lnTo>
                  <a:pt x="24452" y="373886"/>
                </a:lnTo>
                <a:lnTo>
                  <a:pt x="25155" y="383977"/>
                </a:lnTo>
                <a:lnTo>
                  <a:pt x="27248" y="388382"/>
                </a:lnTo>
                <a:lnTo>
                  <a:pt x="30548" y="392272"/>
                </a:lnTo>
                <a:lnTo>
                  <a:pt x="34653" y="395817"/>
                </a:lnTo>
                <a:lnTo>
                  <a:pt x="37389" y="399133"/>
                </a:lnTo>
                <a:lnTo>
                  <a:pt x="40430" y="405357"/>
                </a:lnTo>
                <a:lnTo>
                  <a:pt x="42142" y="414217"/>
                </a:lnTo>
                <a:lnTo>
                  <a:pt x="43334" y="416162"/>
                </a:lnTo>
                <a:lnTo>
                  <a:pt x="45082" y="417459"/>
                </a:lnTo>
                <a:lnTo>
                  <a:pt x="47200" y="418323"/>
                </a:lnTo>
                <a:lnTo>
                  <a:pt x="48611" y="419852"/>
                </a:lnTo>
                <a:lnTo>
                  <a:pt x="49553" y="421824"/>
                </a:lnTo>
                <a:lnTo>
                  <a:pt x="50598" y="426555"/>
                </a:lnTo>
                <a:lnTo>
                  <a:pt x="51063" y="431832"/>
                </a:lnTo>
                <a:lnTo>
                  <a:pt x="52140" y="433621"/>
                </a:lnTo>
                <a:lnTo>
                  <a:pt x="53810" y="434813"/>
                </a:lnTo>
                <a:lnTo>
                  <a:pt x="58205" y="436138"/>
                </a:lnTo>
                <a:lnTo>
                  <a:pt x="71576" y="437058"/>
                </a:lnTo>
                <a:lnTo>
                  <a:pt x="85743" y="437179"/>
                </a:lnTo>
                <a:lnTo>
                  <a:pt x="88595" y="437185"/>
                </a:lnTo>
                <a:lnTo>
                  <a:pt x="91448" y="436237"/>
                </a:lnTo>
                <a:lnTo>
                  <a:pt x="97158" y="432643"/>
                </a:lnTo>
                <a:lnTo>
                  <a:pt x="108586" y="422575"/>
                </a:lnTo>
                <a:lnTo>
                  <a:pt x="120015" y="411414"/>
                </a:lnTo>
                <a:lnTo>
                  <a:pt x="144568" y="386923"/>
                </a:lnTo>
                <a:lnTo>
                  <a:pt x="155971" y="370972"/>
                </a:lnTo>
                <a:lnTo>
                  <a:pt x="164888" y="359822"/>
                </a:lnTo>
                <a:lnTo>
                  <a:pt x="174248" y="348516"/>
                </a:lnTo>
                <a:lnTo>
                  <a:pt x="181584" y="337141"/>
                </a:lnTo>
                <a:lnTo>
                  <a:pt x="195619" y="315476"/>
                </a:lnTo>
                <a:lnTo>
                  <a:pt x="199945" y="306520"/>
                </a:lnTo>
                <a:lnTo>
                  <a:pt x="203782" y="296739"/>
                </a:lnTo>
                <a:lnTo>
                  <a:pt x="234281" y="205832"/>
                </a:lnTo>
                <a:lnTo>
                  <a:pt x="237475" y="191176"/>
                </a:lnTo>
                <a:lnTo>
                  <a:pt x="239847" y="178312"/>
                </a:lnTo>
                <a:lnTo>
                  <a:pt x="244076" y="166245"/>
                </a:lnTo>
                <a:lnTo>
                  <a:pt x="246591" y="151992"/>
                </a:lnTo>
                <a:lnTo>
                  <a:pt x="247708" y="137084"/>
                </a:lnTo>
                <a:lnTo>
                  <a:pt x="248205" y="124109"/>
                </a:lnTo>
                <a:lnTo>
                  <a:pt x="248524" y="101209"/>
                </a:lnTo>
                <a:lnTo>
                  <a:pt x="248602" y="64801"/>
                </a:lnTo>
                <a:lnTo>
                  <a:pt x="248602" y="191388"/>
                </a:lnTo>
                <a:lnTo>
                  <a:pt x="250507" y="208554"/>
                </a:lnTo>
                <a:lnTo>
                  <a:pt x="253682" y="226667"/>
                </a:lnTo>
                <a:lnTo>
                  <a:pt x="257704" y="245408"/>
                </a:lnTo>
                <a:lnTo>
                  <a:pt x="262290" y="264571"/>
                </a:lnTo>
                <a:lnTo>
                  <a:pt x="272466" y="303642"/>
                </a:lnTo>
                <a:lnTo>
                  <a:pt x="278799" y="322443"/>
                </a:lnTo>
                <a:lnTo>
                  <a:pt x="285878" y="340692"/>
                </a:lnTo>
                <a:lnTo>
                  <a:pt x="293456" y="358573"/>
                </a:lnTo>
                <a:lnTo>
                  <a:pt x="306955" y="388601"/>
                </a:lnTo>
                <a:lnTo>
                  <a:pt x="313221" y="401942"/>
                </a:lnTo>
                <a:lnTo>
                  <a:pt x="318352" y="414647"/>
                </a:lnTo>
                <a:lnTo>
                  <a:pt x="322724" y="426926"/>
                </a:lnTo>
                <a:lnTo>
                  <a:pt x="326592" y="438923"/>
                </a:lnTo>
                <a:lnTo>
                  <a:pt x="331076" y="449777"/>
                </a:lnTo>
                <a:lnTo>
                  <a:pt x="335970" y="459872"/>
                </a:lnTo>
                <a:lnTo>
                  <a:pt x="341137" y="469459"/>
                </a:lnTo>
                <a:lnTo>
                  <a:pt x="351959" y="482651"/>
                </a:lnTo>
                <a:lnTo>
                  <a:pt x="357512" y="487502"/>
                </a:lnTo>
                <a:lnTo>
                  <a:pt x="361214" y="492641"/>
                </a:lnTo>
                <a:lnTo>
                  <a:pt x="367376" y="508024"/>
                </a:lnTo>
                <a:lnTo>
                  <a:pt x="372193" y="515666"/>
                </a:lnTo>
                <a:lnTo>
                  <a:pt x="374811" y="518085"/>
                </a:lnTo>
                <a:lnTo>
                  <a:pt x="377509" y="519698"/>
                </a:lnTo>
                <a:lnTo>
                  <a:pt x="380260" y="520773"/>
                </a:lnTo>
                <a:lnTo>
                  <a:pt x="382094" y="522442"/>
                </a:lnTo>
                <a:lnTo>
                  <a:pt x="383317" y="524507"/>
                </a:lnTo>
                <a:lnTo>
                  <a:pt x="384132" y="526836"/>
                </a:lnTo>
                <a:lnTo>
                  <a:pt x="385628" y="528389"/>
                </a:lnTo>
                <a:lnTo>
                  <a:pt x="387578" y="529425"/>
                </a:lnTo>
                <a:lnTo>
                  <a:pt x="389830" y="530115"/>
                </a:lnTo>
                <a:lnTo>
                  <a:pt x="391332" y="529622"/>
                </a:lnTo>
                <a:lnTo>
                  <a:pt x="392333" y="528342"/>
                </a:lnTo>
                <a:lnTo>
                  <a:pt x="393000" y="526535"/>
                </a:lnTo>
                <a:lnTo>
                  <a:pt x="398490" y="519442"/>
                </a:lnTo>
                <a:lnTo>
                  <a:pt x="411651" y="505695"/>
                </a:lnTo>
                <a:lnTo>
                  <a:pt x="414451" y="502865"/>
                </a:lnTo>
                <a:lnTo>
                  <a:pt x="416318" y="499074"/>
                </a:lnTo>
                <a:lnTo>
                  <a:pt x="418393" y="489781"/>
                </a:lnTo>
                <a:lnTo>
                  <a:pt x="424395" y="479300"/>
                </a:lnTo>
                <a:lnTo>
                  <a:pt x="437197" y="462915"/>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584"/>
          <p:cNvSpPr/>
          <p:nvPr/>
        </p:nvSpPr>
        <p:spPr>
          <a:xfrm>
            <a:off x="1983104" y="4423424"/>
            <a:ext cx="317184" cy="426826"/>
          </a:xfrm>
          <a:custGeom>
            <a:avLst/>
            <a:gdLst/>
            <a:ahLst/>
            <a:cxnLst/>
            <a:rect l="0" t="0" r="0" b="0"/>
            <a:pathLst>
              <a:path w="317184" h="426826">
                <a:moveTo>
                  <a:pt x="0" y="111428"/>
                </a:moveTo>
                <a:lnTo>
                  <a:pt x="0" y="328179"/>
                </a:lnTo>
                <a:lnTo>
                  <a:pt x="953" y="338796"/>
                </a:lnTo>
                <a:lnTo>
                  <a:pt x="2540" y="348731"/>
                </a:lnTo>
                <a:lnTo>
                  <a:pt x="4552" y="358213"/>
                </a:lnTo>
                <a:lnTo>
                  <a:pt x="5892" y="367391"/>
                </a:lnTo>
                <a:lnTo>
                  <a:pt x="6786" y="376368"/>
                </a:lnTo>
                <a:lnTo>
                  <a:pt x="7381" y="385210"/>
                </a:lnTo>
                <a:lnTo>
                  <a:pt x="10583" y="397574"/>
                </a:lnTo>
                <a:lnTo>
                  <a:pt x="14229" y="406244"/>
                </a:lnTo>
                <a:lnTo>
                  <a:pt x="16281" y="416480"/>
                </a:lnTo>
                <a:lnTo>
                  <a:pt x="16761" y="422584"/>
                </a:lnTo>
                <a:lnTo>
                  <a:pt x="17842" y="424593"/>
                </a:lnTo>
                <a:lnTo>
                  <a:pt x="19515" y="425932"/>
                </a:lnTo>
                <a:lnTo>
                  <a:pt x="21583" y="426825"/>
                </a:lnTo>
                <a:lnTo>
                  <a:pt x="22961" y="426467"/>
                </a:lnTo>
                <a:lnTo>
                  <a:pt x="23880" y="425277"/>
                </a:lnTo>
                <a:lnTo>
                  <a:pt x="24901" y="421414"/>
                </a:lnTo>
                <a:lnTo>
                  <a:pt x="25610" y="408413"/>
                </a:lnTo>
                <a:lnTo>
                  <a:pt x="25686" y="390876"/>
                </a:lnTo>
                <a:lnTo>
                  <a:pt x="26649" y="381547"/>
                </a:lnTo>
                <a:lnTo>
                  <a:pt x="28244" y="370565"/>
                </a:lnTo>
                <a:lnTo>
                  <a:pt x="30259" y="358481"/>
                </a:lnTo>
                <a:lnTo>
                  <a:pt x="31603" y="345662"/>
                </a:lnTo>
                <a:lnTo>
                  <a:pt x="32499" y="332355"/>
                </a:lnTo>
                <a:lnTo>
                  <a:pt x="33494" y="306773"/>
                </a:lnTo>
                <a:lnTo>
                  <a:pt x="33937" y="285878"/>
                </a:lnTo>
                <a:lnTo>
                  <a:pt x="35007" y="274400"/>
                </a:lnTo>
                <a:lnTo>
                  <a:pt x="36673" y="261986"/>
                </a:lnTo>
                <a:lnTo>
                  <a:pt x="38736" y="248948"/>
                </a:lnTo>
                <a:lnTo>
                  <a:pt x="40112" y="234540"/>
                </a:lnTo>
                <a:lnTo>
                  <a:pt x="41029" y="219220"/>
                </a:lnTo>
                <a:lnTo>
                  <a:pt x="42048" y="189816"/>
                </a:lnTo>
                <a:lnTo>
                  <a:pt x="42501" y="167222"/>
                </a:lnTo>
                <a:lnTo>
                  <a:pt x="43574" y="156244"/>
                </a:lnTo>
                <a:lnTo>
                  <a:pt x="45242" y="145115"/>
                </a:lnTo>
                <a:lnTo>
                  <a:pt x="47306" y="133886"/>
                </a:lnTo>
                <a:lnTo>
                  <a:pt x="49635" y="124495"/>
                </a:lnTo>
                <a:lnTo>
                  <a:pt x="52140" y="116330"/>
                </a:lnTo>
                <a:lnTo>
                  <a:pt x="60217" y="93195"/>
                </a:lnTo>
                <a:lnTo>
                  <a:pt x="63005" y="84986"/>
                </a:lnTo>
                <a:lnTo>
                  <a:pt x="65816" y="77607"/>
                </a:lnTo>
                <a:lnTo>
                  <a:pt x="71479" y="64329"/>
                </a:lnTo>
                <a:lnTo>
                  <a:pt x="77171" y="52078"/>
                </a:lnTo>
                <a:lnTo>
                  <a:pt x="83829" y="40283"/>
                </a:lnTo>
                <a:lnTo>
                  <a:pt x="93137" y="28691"/>
                </a:lnTo>
                <a:lnTo>
                  <a:pt x="98287" y="23885"/>
                </a:lnTo>
                <a:lnTo>
                  <a:pt x="103625" y="19728"/>
                </a:lnTo>
                <a:lnTo>
                  <a:pt x="109088" y="16005"/>
                </a:lnTo>
                <a:lnTo>
                  <a:pt x="115588" y="12570"/>
                </a:lnTo>
                <a:lnTo>
                  <a:pt x="122779" y="9328"/>
                </a:lnTo>
                <a:lnTo>
                  <a:pt x="130430" y="6214"/>
                </a:lnTo>
                <a:lnTo>
                  <a:pt x="136484" y="4138"/>
                </a:lnTo>
                <a:lnTo>
                  <a:pt x="145750" y="1831"/>
                </a:lnTo>
                <a:lnTo>
                  <a:pt x="155583" y="806"/>
                </a:lnTo>
                <a:lnTo>
                  <a:pt x="165351" y="350"/>
                </a:lnTo>
                <a:lnTo>
                  <a:pt x="172867" y="148"/>
                </a:lnTo>
                <a:lnTo>
                  <a:pt x="203258" y="0"/>
                </a:lnTo>
                <a:lnTo>
                  <a:pt x="206943" y="948"/>
                </a:lnTo>
                <a:lnTo>
                  <a:pt x="209400" y="2532"/>
                </a:lnTo>
                <a:lnTo>
                  <a:pt x="217893" y="11919"/>
                </a:lnTo>
                <a:lnTo>
                  <a:pt x="225957" y="20137"/>
                </a:lnTo>
                <a:lnTo>
                  <a:pt x="234093" y="30849"/>
                </a:lnTo>
                <a:lnTo>
                  <a:pt x="238930" y="37706"/>
                </a:lnTo>
                <a:lnTo>
                  <a:pt x="244304" y="50406"/>
                </a:lnTo>
                <a:lnTo>
                  <a:pt x="245737" y="56459"/>
                </a:lnTo>
                <a:lnTo>
                  <a:pt x="252409" y="68265"/>
                </a:lnTo>
                <a:lnTo>
                  <a:pt x="260772" y="80814"/>
                </a:lnTo>
                <a:lnTo>
                  <a:pt x="264336" y="88161"/>
                </a:lnTo>
                <a:lnTo>
                  <a:pt x="267664" y="95917"/>
                </a:lnTo>
                <a:lnTo>
                  <a:pt x="270835" y="103945"/>
                </a:lnTo>
                <a:lnTo>
                  <a:pt x="276899" y="120485"/>
                </a:lnTo>
                <a:lnTo>
                  <a:pt x="285668" y="145861"/>
                </a:lnTo>
                <a:lnTo>
                  <a:pt x="288553" y="156291"/>
                </a:lnTo>
                <a:lnTo>
                  <a:pt x="291429" y="168007"/>
                </a:lnTo>
                <a:lnTo>
                  <a:pt x="294298" y="180580"/>
                </a:lnTo>
                <a:lnTo>
                  <a:pt x="297164" y="191819"/>
                </a:lnTo>
                <a:lnTo>
                  <a:pt x="300027" y="202170"/>
                </a:lnTo>
                <a:lnTo>
                  <a:pt x="302888" y="211927"/>
                </a:lnTo>
                <a:lnTo>
                  <a:pt x="304796" y="222243"/>
                </a:lnTo>
                <a:lnTo>
                  <a:pt x="306067" y="232930"/>
                </a:lnTo>
                <a:lnTo>
                  <a:pt x="306915" y="243864"/>
                </a:lnTo>
                <a:lnTo>
                  <a:pt x="307480" y="254011"/>
                </a:lnTo>
                <a:lnTo>
                  <a:pt x="308108" y="272906"/>
                </a:lnTo>
                <a:lnTo>
                  <a:pt x="309228" y="281945"/>
                </a:lnTo>
                <a:lnTo>
                  <a:pt x="310927" y="290828"/>
                </a:lnTo>
                <a:lnTo>
                  <a:pt x="313013" y="299609"/>
                </a:lnTo>
                <a:lnTo>
                  <a:pt x="314403" y="307367"/>
                </a:lnTo>
                <a:lnTo>
                  <a:pt x="315329" y="314444"/>
                </a:lnTo>
                <a:lnTo>
                  <a:pt x="315947" y="321067"/>
                </a:lnTo>
                <a:lnTo>
                  <a:pt x="316359" y="328340"/>
                </a:lnTo>
                <a:lnTo>
                  <a:pt x="316817" y="344041"/>
                </a:lnTo>
                <a:lnTo>
                  <a:pt x="317161" y="381495"/>
                </a:lnTo>
                <a:lnTo>
                  <a:pt x="317177" y="389144"/>
                </a:lnTo>
                <a:lnTo>
                  <a:pt x="317183" y="377176"/>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585"/>
          <p:cNvSpPr/>
          <p:nvPr/>
        </p:nvSpPr>
        <p:spPr>
          <a:xfrm>
            <a:off x="2557462" y="4089082"/>
            <a:ext cx="137161" cy="917259"/>
          </a:xfrm>
          <a:custGeom>
            <a:avLst/>
            <a:gdLst/>
            <a:ahLst/>
            <a:cxnLst/>
            <a:rect l="0" t="0" r="0" b="0"/>
            <a:pathLst>
              <a:path w="137161" h="917259">
                <a:moveTo>
                  <a:pt x="0" y="0"/>
                </a:moveTo>
                <a:lnTo>
                  <a:pt x="0" y="11932"/>
                </a:lnTo>
                <a:lnTo>
                  <a:pt x="2540" y="19908"/>
                </a:lnTo>
                <a:lnTo>
                  <a:pt x="4551" y="24702"/>
                </a:lnTo>
                <a:lnTo>
                  <a:pt x="6844" y="31708"/>
                </a:lnTo>
                <a:lnTo>
                  <a:pt x="9325" y="40189"/>
                </a:lnTo>
                <a:lnTo>
                  <a:pt x="11932" y="49652"/>
                </a:lnTo>
                <a:lnTo>
                  <a:pt x="14622" y="61677"/>
                </a:lnTo>
                <a:lnTo>
                  <a:pt x="20151" y="90277"/>
                </a:lnTo>
                <a:lnTo>
                  <a:pt x="25784" y="124578"/>
                </a:lnTo>
                <a:lnTo>
                  <a:pt x="28619" y="143060"/>
                </a:lnTo>
                <a:lnTo>
                  <a:pt x="36849" y="188995"/>
                </a:lnTo>
                <a:lnTo>
                  <a:pt x="41711" y="214579"/>
                </a:lnTo>
                <a:lnTo>
                  <a:pt x="49653" y="263326"/>
                </a:lnTo>
                <a:lnTo>
                  <a:pt x="53105" y="286993"/>
                </a:lnTo>
                <a:lnTo>
                  <a:pt x="59480" y="341230"/>
                </a:lnTo>
                <a:lnTo>
                  <a:pt x="62513" y="370362"/>
                </a:lnTo>
                <a:lnTo>
                  <a:pt x="66441" y="397403"/>
                </a:lnTo>
                <a:lnTo>
                  <a:pt x="70963" y="423050"/>
                </a:lnTo>
                <a:lnTo>
                  <a:pt x="75884" y="447768"/>
                </a:lnTo>
                <a:lnTo>
                  <a:pt x="80117" y="474725"/>
                </a:lnTo>
                <a:lnTo>
                  <a:pt x="83891" y="503174"/>
                </a:lnTo>
                <a:lnTo>
                  <a:pt x="96793" y="615012"/>
                </a:lnTo>
                <a:lnTo>
                  <a:pt x="100724" y="639561"/>
                </a:lnTo>
                <a:lnTo>
                  <a:pt x="105249" y="662594"/>
                </a:lnTo>
                <a:lnTo>
                  <a:pt x="110171" y="684616"/>
                </a:lnTo>
                <a:lnTo>
                  <a:pt x="114405" y="705966"/>
                </a:lnTo>
                <a:lnTo>
                  <a:pt x="121649" y="747468"/>
                </a:lnTo>
                <a:lnTo>
                  <a:pt x="123962" y="765012"/>
                </a:lnTo>
                <a:lnTo>
                  <a:pt x="125504" y="780518"/>
                </a:lnTo>
                <a:lnTo>
                  <a:pt x="127217" y="807907"/>
                </a:lnTo>
                <a:lnTo>
                  <a:pt x="127978" y="832780"/>
                </a:lnTo>
                <a:lnTo>
                  <a:pt x="130857" y="853994"/>
                </a:lnTo>
                <a:lnTo>
                  <a:pt x="134359" y="871996"/>
                </a:lnTo>
                <a:lnTo>
                  <a:pt x="136791" y="900585"/>
                </a:lnTo>
                <a:lnTo>
                  <a:pt x="137160" y="917258"/>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586"/>
          <p:cNvSpPr/>
          <p:nvPr/>
        </p:nvSpPr>
        <p:spPr>
          <a:xfrm>
            <a:off x="2428875" y="4500562"/>
            <a:ext cx="565786" cy="8574"/>
          </a:xfrm>
          <a:custGeom>
            <a:avLst/>
            <a:gdLst/>
            <a:ahLst/>
            <a:cxnLst/>
            <a:rect l="0" t="0" r="0" b="0"/>
            <a:pathLst>
              <a:path w="565786" h="8574">
                <a:moveTo>
                  <a:pt x="0" y="8573"/>
                </a:moveTo>
                <a:lnTo>
                  <a:pt x="61674" y="8573"/>
                </a:lnTo>
                <a:lnTo>
                  <a:pt x="66833" y="7620"/>
                </a:lnTo>
                <a:lnTo>
                  <a:pt x="73131" y="6033"/>
                </a:lnTo>
                <a:lnTo>
                  <a:pt x="80186" y="4022"/>
                </a:lnTo>
                <a:lnTo>
                  <a:pt x="91557" y="2681"/>
                </a:lnTo>
                <a:lnTo>
                  <a:pt x="105805" y="1787"/>
                </a:lnTo>
                <a:lnTo>
                  <a:pt x="137512" y="795"/>
                </a:lnTo>
                <a:lnTo>
                  <a:pt x="211124" y="105"/>
                </a:lnTo>
                <a:lnTo>
                  <a:pt x="565785" y="0"/>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587"/>
          <p:cNvSpPr/>
          <p:nvPr/>
        </p:nvSpPr>
        <p:spPr>
          <a:xfrm>
            <a:off x="3208975" y="4457700"/>
            <a:ext cx="68190" cy="570066"/>
          </a:xfrm>
          <a:custGeom>
            <a:avLst/>
            <a:gdLst/>
            <a:ahLst/>
            <a:cxnLst/>
            <a:rect l="0" t="0" r="0" b="0"/>
            <a:pathLst>
              <a:path w="68190" h="570066">
                <a:moveTo>
                  <a:pt x="8569" y="0"/>
                </a:moveTo>
                <a:lnTo>
                  <a:pt x="8569" y="4551"/>
                </a:lnTo>
                <a:lnTo>
                  <a:pt x="7617" y="7796"/>
                </a:lnTo>
                <a:lnTo>
                  <a:pt x="6029" y="11865"/>
                </a:lnTo>
                <a:lnTo>
                  <a:pt x="4019" y="16482"/>
                </a:lnTo>
                <a:lnTo>
                  <a:pt x="2678" y="22418"/>
                </a:lnTo>
                <a:lnTo>
                  <a:pt x="1189" y="36633"/>
                </a:lnTo>
                <a:lnTo>
                  <a:pt x="791" y="45377"/>
                </a:lnTo>
                <a:lnTo>
                  <a:pt x="350" y="65252"/>
                </a:lnTo>
                <a:lnTo>
                  <a:pt x="0" y="244014"/>
                </a:lnTo>
                <a:lnTo>
                  <a:pt x="951" y="259831"/>
                </a:lnTo>
                <a:lnTo>
                  <a:pt x="2538" y="276090"/>
                </a:lnTo>
                <a:lnTo>
                  <a:pt x="4549" y="292645"/>
                </a:lnTo>
                <a:lnTo>
                  <a:pt x="6842" y="307492"/>
                </a:lnTo>
                <a:lnTo>
                  <a:pt x="9322" y="321199"/>
                </a:lnTo>
                <a:lnTo>
                  <a:pt x="11929" y="334148"/>
                </a:lnTo>
                <a:lnTo>
                  <a:pt x="17365" y="358695"/>
                </a:lnTo>
                <a:lnTo>
                  <a:pt x="22956" y="383258"/>
                </a:lnTo>
                <a:lnTo>
                  <a:pt x="31459" y="422908"/>
                </a:lnTo>
                <a:lnTo>
                  <a:pt x="42865" y="470923"/>
                </a:lnTo>
                <a:lnTo>
                  <a:pt x="45721" y="482541"/>
                </a:lnTo>
                <a:lnTo>
                  <a:pt x="47625" y="494096"/>
                </a:lnTo>
                <a:lnTo>
                  <a:pt x="48894" y="505610"/>
                </a:lnTo>
                <a:lnTo>
                  <a:pt x="49740" y="517095"/>
                </a:lnTo>
                <a:lnTo>
                  <a:pt x="51257" y="525705"/>
                </a:lnTo>
                <a:lnTo>
                  <a:pt x="53220" y="532398"/>
                </a:lnTo>
                <a:lnTo>
                  <a:pt x="55482" y="537812"/>
                </a:lnTo>
                <a:lnTo>
                  <a:pt x="56989" y="543326"/>
                </a:lnTo>
                <a:lnTo>
                  <a:pt x="58665" y="554533"/>
                </a:lnTo>
                <a:lnTo>
                  <a:pt x="60064" y="558284"/>
                </a:lnTo>
                <a:lnTo>
                  <a:pt x="61949" y="560784"/>
                </a:lnTo>
                <a:lnTo>
                  <a:pt x="64158" y="562451"/>
                </a:lnTo>
                <a:lnTo>
                  <a:pt x="65631" y="564515"/>
                </a:lnTo>
                <a:lnTo>
                  <a:pt x="67268" y="569348"/>
                </a:lnTo>
                <a:lnTo>
                  <a:pt x="67704" y="570065"/>
                </a:lnTo>
                <a:lnTo>
                  <a:pt x="67995" y="569591"/>
                </a:lnTo>
                <a:lnTo>
                  <a:pt x="68189" y="568322"/>
                </a:lnTo>
                <a:lnTo>
                  <a:pt x="67366" y="567476"/>
                </a:lnTo>
                <a:lnTo>
                  <a:pt x="65865" y="566913"/>
                </a:lnTo>
                <a:lnTo>
                  <a:pt x="63911" y="566537"/>
                </a:lnTo>
                <a:lnTo>
                  <a:pt x="61657" y="565334"/>
                </a:lnTo>
                <a:lnTo>
                  <a:pt x="59201" y="563579"/>
                </a:lnTo>
                <a:lnTo>
                  <a:pt x="51432" y="557212"/>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588"/>
          <p:cNvSpPr/>
          <p:nvPr/>
        </p:nvSpPr>
        <p:spPr>
          <a:xfrm>
            <a:off x="3088957" y="4029075"/>
            <a:ext cx="2541" cy="1"/>
          </a:xfrm>
          <a:custGeom>
            <a:avLst/>
            <a:gdLst/>
            <a:ahLst/>
            <a:cxnLst/>
            <a:rect l="0" t="0" r="0" b="0"/>
            <a:pathLst>
              <a:path w="2541" h="1">
                <a:moveTo>
                  <a:pt x="0" y="0"/>
                </a:moveTo>
                <a:lnTo>
                  <a:pt x="2540" y="0"/>
                </a:lnTo>
                <a:close/>
              </a:path>
            </a:pathLst>
          </a:custGeom>
          <a:ln w="2159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SMARTPenAnnotation589"/>
          <p:cNvSpPr/>
          <p:nvPr/>
        </p:nvSpPr>
        <p:spPr>
          <a:xfrm>
            <a:off x="3749039" y="4440718"/>
            <a:ext cx="368619" cy="602470"/>
          </a:xfrm>
          <a:custGeom>
            <a:avLst/>
            <a:gdLst/>
            <a:ahLst/>
            <a:cxnLst/>
            <a:rect l="0" t="0" r="0" b="0"/>
            <a:pathLst>
              <a:path w="368619" h="602470">
                <a:moveTo>
                  <a:pt x="25718" y="59844"/>
                </a:moveTo>
                <a:lnTo>
                  <a:pt x="21168" y="78048"/>
                </a:lnTo>
                <a:lnTo>
                  <a:pt x="16393" y="99685"/>
                </a:lnTo>
                <a:lnTo>
                  <a:pt x="5567" y="152381"/>
                </a:lnTo>
                <a:lnTo>
                  <a:pt x="3712" y="166302"/>
                </a:lnTo>
                <a:lnTo>
                  <a:pt x="2474" y="180346"/>
                </a:lnTo>
                <a:lnTo>
                  <a:pt x="1650" y="194472"/>
                </a:lnTo>
                <a:lnTo>
                  <a:pt x="734" y="220326"/>
                </a:lnTo>
                <a:lnTo>
                  <a:pt x="145" y="267969"/>
                </a:lnTo>
                <a:lnTo>
                  <a:pt x="0" y="414117"/>
                </a:lnTo>
                <a:lnTo>
                  <a:pt x="953" y="416041"/>
                </a:lnTo>
                <a:lnTo>
                  <a:pt x="2541" y="417324"/>
                </a:lnTo>
                <a:lnTo>
                  <a:pt x="4552" y="418179"/>
                </a:lnTo>
                <a:lnTo>
                  <a:pt x="5892" y="417796"/>
                </a:lnTo>
                <a:lnTo>
                  <a:pt x="6786" y="416589"/>
                </a:lnTo>
                <a:lnTo>
                  <a:pt x="7779" y="412707"/>
                </a:lnTo>
                <a:lnTo>
                  <a:pt x="8416" y="397374"/>
                </a:lnTo>
                <a:lnTo>
                  <a:pt x="8542" y="367393"/>
                </a:lnTo>
                <a:lnTo>
                  <a:pt x="10457" y="357270"/>
                </a:lnTo>
                <a:lnTo>
                  <a:pt x="13639" y="345758"/>
                </a:lnTo>
                <a:lnTo>
                  <a:pt x="17665" y="333321"/>
                </a:lnTo>
                <a:lnTo>
                  <a:pt x="20350" y="319315"/>
                </a:lnTo>
                <a:lnTo>
                  <a:pt x="22139" y="304262"/>
                </a:lnTo>
                <a:lnTo>
                  <a:pt x="23332" y="288512"/>
                </a:lnTo>
                <a:lnTo>
                  <a:pt x="26032" y="274201"/>
                </a:lnTo>
                <a:lnTo>
                  <a:pt x="29738" y="260851"/>
                </a:lnTo>
                <a:lnTo>
                  <a:pt x="34113" y="248142"/>
                </a:lnTo>
                <a:lnTo>
                  <a:pt x="37982" y="235858"/>
                </a:lnTo>
                <a:lnTo>
                  <a:pt x="44822" y="212051"/>
                </a:lnTo>
                <a:lnTo>
                  <a:pt x="48931" y="200367"/>
                </a:lnTo>
                <a:lnTo>
                  <a:pt x="53576" y="188769"/>
                </a:lnTo>
                <a:lnTo>
                  <a:pt x="58577" y="177226"/>
                </a:lnTo>
                <a:lnTo>
                  <a:pt x="61912" y="165722"/>
                </a:lnTo>
                <a:lnTo>
                  <a:pt x="64135" y="154241"/>
                </a:lnTo>
                <a:lnTo>
                  <a:pt x="65616" y="142778"/>
                </a:lnTo>
                <a:lnTo>
                  <a:pt x="69462" y="130374"/>
                </a:lnTo>
                <a:lnTo>
                  <a:pt x="74883" y="117341"/>
                </a:lnTo>
                <a:lnTo>
                  <a:pt x="81355" y="103891"/>
                </a:lnTo>
                <a:lnTo>
                  <a:pt x="87574" y="92066"/>
                </a:lnTo>
                <a:lnTo>
                  <a:pt x="93626" y="81325"/>
                </a:lnTo>
                <a:lnTo>
                  <a:pt x="99565" y="71307"/>
                </a:lnTo>
                <a:lnTo>
                  <a:pt x="105429" y="62724"/>
                </a:lnTo>
                <a:lnTo>
                  <a:pt x="111243" y="55096"/>
                </a:lnTo>
                <a:lnTo>
                  <a:pt x="117025" y="48107"/>
                </a:lnTo>
                <a:lnTo>
                  <a:pt x="128529" y="35260"/>
                </a:lnTo>
                <a:lnTo>
                  <a:pt x="134263" y="29168"/>
                </a:lnTo>
                <a:lnTo>
                  <a:pt x="141897" y="24153"/>
                </a:lnTo>
                <a:lnTo>
                  <a:pt x="150796" y="19857"/>
                </a:lnTo>
                <a:lnTo>
                  <a:pt x="160538" y="16041"/>
                </a:lnTo>
                <a:lnTo>
                  <a:pt x="168938" y="12545"/>
                </a:lnTo>
                <a:lnTo>
                  <a:pt x="176443" y="9261"/>
                </a:lnTo>
                <a:lnTo>
                  <a:pt x="183352" y="6119"/>
                </a:lnTo>
                <a:lnTo>
                  <a:pt x="189862" y="4026"/>
                </a:lnTo>
                <a:lnTo>
                  <a:pt x="196107" y="2629"/>
                </a:lnTo>
                <a:lnTo>
                  <a:pt x="207174" y="1078"/>
                </a:lnTo>
                <a:lnTo>
                  <a:pt x="215268" y="388"/>
                </a:lnTo>
                <a:lnTo>
                  <a:pt x="224580" y="82"/>
                </a:lnTo>
                <a:lnTo>
                  <a:pt x="229730" y="0"/>
                </a:lnTo>
                <a:lnTo>
                  <a:pt x="240533" y="2449"/>
                </a:lnTo>
                <a:lnTo>
                  <a:pt x="250731" y="6713"/>
                </a:lnTo>
                <a:lnTo>
                  <a:pt x="258438" y="11783"/>
                </a:lnTo>
                <a:lnTo>
                  <a:pt x="267579" y="14671"/>
                </a:lnTo>
                <a:lnTo>
                  <a:pt x="272684" y="15441"/>
                </a:lnTo>
                <a:lnTo>
                  <a:pt x="277040" y="18812"/>
                </a:lnTo>
                <a:lnTo>
                  <a:pt x="287720" y="35304"/>
                </a:lnTo>
                <a:lnTo>
                  <a:pt x="296917" y="48022"/>
                </a:lnTo>
                <a:lnTo>
                  <a:pt x="306627" y="64385"/>
                </a:lnTo>
                <a:lnTo>
                  <a:pt x="315984" y="79007"/>
                </a:lnTo>
                <a:lnTo>
                  <a:pt x="321147" y="88812"/>
                </a:lnTo>
                <a:lnTo>
                  <a:pt x="326493" y="100111"/>
                </a:lnTo>
                <a:lnTo>
                  <a:pt x="331962" y="112406"/>
                </a:lnTo>
                <a:lnTo>
                  <a:pt x="335608" y="124413"/>
                </a:lnTo>
                <a:lnTo>
                  <a:pt x="338039" y="136227"/>
                </a:lnTo>
                <a:lnTo>
                  <a:pt x="341692" y="161420"/>
                </a:lnTo>
                <a:lnTo>
                  <a:pt x="346491" y="191667"/>
                </a:lnTo>
                <a:lnTo>
                  <a:pt x="350056" y="205828"/>
                </a:lnTo>
                <a:lnTo>
                  <a:pt x="354339" y="219079"/>
                </a:lnTo>
                <a:lnTo>
                  <a:pt x="359099" y="231724"/>
                </a:lnTo>
                <a:lnTo>
                  <a:pt x="362272" y="246820"/>
                </a:lnTo>
                <a:lnTo>
                  <a:pt x="364387" y="263552"/>
                </a:lnTo>
                <a:lnTo>
                  <a:pt x="365797" y="281375"/>
                </a:lnTo>
                <a:lnTo>
                  <a:pt x="366738" y="298019"/>
                </a:lnTo>
                <a:lnTo>
                  <a:pt x="367782" y="329212"/>
                </a:lnTo>
                <a:lnTo>
                  <a:pt x="368508" y="406713"/>
                </a:lnTo>
                <a:lnTo>
                  <a:pt x="368618" y="602469"/>
                </a:lnTo>
                <a:lnTo>
                  <a:pt x="368618" y="599911"/>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590"/>
          <p:cNvSpPr/>
          <p:nvPr/>
        </p:nvSpPr>
        <p:spPr>
          <a:xfrm>
            <a:off x="4546286" y="4440556"/>
            <a:ext cx="505482" cy="960120"/>
          </a:xfrm>
          <a:custGeom>
            <a:avLst/>
            <a:gdLst/>
            <a:ahLst/>
            <a:cxnLst/>
            <a:rect l="0" t="0" r="0" b="0"/>
            <a:pathLst>
              <a:path w="505482" h="960120">
                <a:moveTo>
                  <a:pt x="274316" y="8571"/>
                </a:moveTo>
                <a:lnTo>
                  <a:pt x="269766" y="4021"/>
                </a:lnTo>
                <a:lnTo>
                  <a:pt x="267472" y="2680"/>
                </a:lnTo>
                <a:lnTo>
                  <a:pt x="262384" y="1190"/>
                </a:lnTo>
                <a:lnTo>
                  <a:pt x="248532" y="155"/>
                </a:lnTo>
                <a:lnTo>
                  <a:pt x="234302" y="19"/>
                </a:lnTo>
                <a:lnTo>
                  <a:pt x="206900" y="0"/>
                </a:lnTo>
                <a:lnTo>
                  <a:pt x="202702" y="952"/>
                </a:lnTo>
                <a:lnTo>
                  <a:pt x="191290" y="6843"/>
                </a:lnTo>
                <a:lnTo>
                  <a:pt x="177220" y="13668"/>
                </a:lnTo>
                <a:lnTo>
                  <a:pt x="169885" y="15599"/>
                </a:lnTo>
                <a:lnTo>
                  <a:pt x="166595" y="18019"/>
                </a:lnTo>
                <a:lnTo>
                  <a:pt x="160400" y="25788"/>
                </a:lnTo>
                <a:lnTo>
                  <a:pt x="156462" y="28621"/>
                </a:lnTo>
                <a:lnTo>
                  <a:pt x="147007" y="31770"/>
                </a:lnTo>
                <a:lnTo>
                  <a:pt x="142771" y="34515"/>
                </a:lnTo>
                <a:lnTo>
                  <a:pt x="131305" y="46526"/>
                </a:lnTo>
                <a:lnTo>
                  <a:pt x="117219" y="57494"/>
                </a:lnTo>
                <a:lnTo>
                  <a:pt x="103444" y="75244"/>
                </a:lnTo>
                <a:lnTo>
                  <a:pt x="87702" y="93093"/>
                </a:lnTo>
                <a:lnTo>
                  <a:pt x="75090" y="111720"/>
                </a:lnTo>
                <a:lnTo>
                  <a:pt x="71471" y="120455"/>
                </a:lnTo>
                <a:lnTo>
                  <a:pt x="68601" y="124118"/>
                </a:lnTo>
                <a:lnTo>
                  <a:pt x="60332" y="130728"/>
                </a:lnTo>
                <a:lnTo>
                  <a:pt x="57365" y="134776"/>
                </a:lnTo>
                <a:lnTo>
                  <a:pt x="47662" y="160457"/>
                </a:lnTo>
                <a:lnTo>
                  <a:pt x="34166" y="184406"/>
                </a:lnTo>
                <a:lnTo>
                  <a:pt x="25678" y="207038"/>
                </a:lnTo>
                <a:lnTo>
                  <a:pt x="20935" y="222508"/>
                </a:lnTo>
                <a:lnTo>
                  <a:pt x="17312" y="243834"/>
                </a:lnTo>
                <a:lnTo>
                  <a:pt x="10630" y="272483"/>
                </a:lnTo>
                <a:lnTo>
                  <a:pt x="3570" y="299492"/>
                </a:lnTo>
                <a:lnTo>
                  <a:pt x="1055" y="325593"/>
                </a:lnTo>
                <a:lnTo>
                  <a:pt x="310" y="351423"/>
                </a:lnTo>
                <a:lnTo>
                  <a:pt x="0" y="417398"/>
                </a:lnTo>
                <a:lnTo>
                  <a:pt x="951" y="421139"/>
                </a:lnTo>
                <a:lnTo>
                  <a:pt x="2538" y="423634"/>
                </a:lnTo>
                <a:lnTo>
                  <a:pt x="4548" y="425297"/>
                </a:lnTo>
                <a:lnTo>
                  <a:pt x="5888" y="428311"/>
                </a:lnTo>
                <a:lnTo>
                  <a:pt x="7377" y="436740"/>
                </a:lnTo>
                <a:lnTo>
                  <a:pt x="8727" y="439749"/>
                </a:lnTo>
                <a:lnTo>
                  <a:pt x="10579" y="441756"/>
                </a:lnTo>
                <a:lnTo>
                  <a:pt x="15177" y="444938"/>
                </a:lnTo>
                <a:lnTo>
                  <a:pt x="20396" y="449527"/>
                </a:lnTo>
                <a:lnTo>
                  <a:pt x="23121" y="451132"/>
                </a:lnTo>
                <a:lnTo>
                  <a:pt x="28689" y="452915"/>
                </a:lnTo>
                <a:lnTo>
                  <a:pt x="30554" y="454343"/>
                </a:lnTo>
                <a:lnTo>
                  <a:pt x="31798" y="456247"/>
                </a:lnTo>
                <a:lnTo>
                  <a:pt x="32627" y="458469"/>
                </a:lnTo>
                <a:lnTo>
                  <a:pt x="36089" y="463478"/>
                </a:lnTo>
                <a:lnTo>
                  <a:pt x="38346" y="466147"/>
                </a:lnTo>
                <a:lnTo>
                  <a:pt x="40802" y="467927"/>
                </a:lnTo>
                <a:lnTo>
                  <a:pt x="46072" y="469904"/>
                </a:lnTo>
                <a:lnTo>
                  <a:pt x="57216" y="471174"/>
                </a:lnTo>
                <a:lnTo>
                  <a:pt x="71130" y="471424"/>
                </a:lnTo>
                <a:lnTo>
                  <a:pt x="75994" y="471445"/>
                </a:lnTo>
                <a:lnTo>
                  <a:pt x="79236" y="470506"/>
                </a:lnTo>
                <a:lnTo>
                  <a:pt x="81398" y="468928"/>
                </a:lnTo>
                <a:lnTo>
                  <a:pt x="89418" y="459551"/>
                </a:lnTo>
                <a:lnTo>
                  <a:pt x="93900" y="457814"/>
                </a:lnTo>
                <a:lnTo>
                  <a:pt x="106501" y="455885"/>
                </a:lnTo>
                <a:lnTo>
                  <a:pt x="119087" y="452487"/>
                </a:lnTo>
                <a:lnTo>
                  <a:pt x="125110" y="450248"/>
                </a:lnTo>
                <a:lnTo>
                  <a:pt x="136882" y="442680"/>
                </a:lnTo>
                <a:lnTo>
                  <a:pt x="142689" y="437994"/>
                </a:lnTo>
                <a:lnTo>
                  <a:pt x="149417" y="434871"/>
                </a:lnTo>
                <a:lnTo>
                  <a:pt x="164513" y="431400"/>
                </a:lnTo>
                <a:lnTo>
                  <a:pt x="178207" y="424778"/>
                </a:lnTo>
                <a:lnTo>
                  <a:pt x="191596" y="416437"/>
                </a:lnTo>
                <a:lnTo>
                  <a:pt x="207071" y="409555"/>
                </a:lnTo>
                <a:lnTo>
                  <a:pt x="220935" y="403321"/>
                </a:lnTo>
                <a:lnTo>
                  <a:pt x="239449" y="394457"/>
                </a:lnTo>
                <a:lnTo>
                  <a:pt x="254460" y="385798"/>
                </a:lnTo>
                <a:lnTo>
                  <a:pt x="267480" y="377199"/>
                </a:lnTo>
                <a:lnTo>
                  <a:pt x="280863" y="368619"/>
                </a:lnTo>
                <a:lnTo>
                  <a:pt x="284396" y="365761"/>
                </a:lnTo>
                <a:lnTo>
                  <a:pt x="298469" y="348085"/>
                </a:lnTo>
                <a:lnTo>
                  <a:pt x="313448" y="329248"/>
                </a:lnTo>
                <a:lnTo>
                  <a:pt x="322635" y="312713"/>
                </a:lnTo>
                <a:lnTo>
                  <a:pt x="334272" y="284548"/>
                </a:lnTo>
                <a:lnTo>
                  <a:pt x="345743" y="255808"/>
                </a:lnTo>
                <a:lnTo>
                  <a:pt x="354323" y="231052"/>
                </a:lnTo>
                <a:lnTo>
                  <a:pt x="358347" y="205619"/>
                </a:lnTo>
                <a:lnTo>
                  <a:pt x="359539" y="179985"/>
                </a:lnTo>
                <a:lnTo>
                  <a:pt x="359942" y="151615"/>
                </a:lnTo>
                <a:lnTo>
                  <a:pt x="360041" y="66202"/>
                </a:lnTo>
                <a:lnTo>
                  <a:pt x="359089" y="64137"/>
                </a:lnTo>
                <a:lnTo>
                  <a:pt x="357501" y="62760"/>
                </a:lnTo>
                <a:lnTo>
                  <a:pt x="355491" y="61842"/>
                </a:lnTo>
                <a:lnTo>
                  <a:pt x="354150" y="62183"/>
                </a:lnTo>
                <a:lnTo>
                  <a:pt x="353256" y="63362"/>
                </a:lnTo>
                <a:lnTo>
                  <a:pt x="352263" y="67213"/>
                </a:lnTo>
                <a:lnTo>
                  <a:pt x="351539" y="96685"/>
                </a:lnTo>
                <a:lnTo>
                  <a:pt x="351478" y="137474"/>
                </a:lnTo>
                <a:lnTo>
                  <a:pt x="356553" y="159523"/>
                </a:lnTo>
                <a:lnTo>
                  <a:pt x="364206" y="184246"/>
                </a:lnTo>
                <a:lnTo>
                  <a:pt x="384390" y="256342"/>
                </a:lnTo>
                <a:lnTo>
                  <a:pt x="394993" y="291094"/>
                </a:lnTo>
                <a:lnTo>
                  <a:pt x="400487" y="308363"/>
                </a:lnTo>
                <a:lnTo>
                  <a:pt x="407008" y="326542"/>
                </a:lnTo>
                <a:lnTo>
                  <a:pt x="421872" y="364522"/>
                </a:lnTo>
                <a:lnTo>
                  <a:pt x="428885" y="383984"/>
                </a:lnTo>
                <a:lnTo>
                  <a:pt x="435464" y="403626"/>
                </a:lnTo>
                <a:lnTo>
                  <a:pt x="441756" y="423389"/>
                </a:lnTo>
                <a:lnTo>
                  <a:pt x="446903" y="442279"/>
                </a:lnTo>
                <a:lnTo>
                  <a:pt x="451286" y="460587"/>
                </a:lnTo>
                <a:lnTo>
                  <a:pt x="455161" y="478508"/>
                </a:lnTo>
                <a:lnTo>
                  <a:pt x="459649" y="497122"/>
                </a:lnTo>
                <a:lnTo>
                  <a:pt x="469717" y="535585"/>
                </a:lnTo>
                <a:lnTo>
                  <a:pt x="480540" y="572365"/>
                </a:lnTo>
                <a:lnTo>
                  <a:pt x="486094" y="590174"/>
                </a:lnTo>
                <a:lnTo>
                  <a:pt x="489796" y="606809"/>
                </a:lnTo>
                <a:lnTo>
                  <a:pt x="492265" y="622661"/>
                </a:lnTo>
                <a:lnTo>
                  <a:pt x="495959" y="652023"/>
                </a:lnTo>
                <a:lnTo>
                  <a:pt x="500777" y="677772"/>
                </a:lnTo>
                <a:lnTo>
                  <a:pt x="503553" y="704456"/>
                </a:lnTo>
                <a:lnTo>
                  <a:pt x="504787" y="731239"/>
                </a:lnTo>
                <a:lnTo>
                  <a:pt x="505481" y="766784"/>
                </a:lnTo>
                <a:lnTo>
                  <a:pt x="504734" y="795837"/>
                </a:lnTo>
                <a:lnTo>
                  <a:pt x="498904" y="821590"/>
                </a:lnTo>
                <a:lnTo>
                  <a:pt x="491144" y="840756"/>
                </a:lnTo>
                <a:lnTo>
                  <a:pt x="485619" y="849284"/>
                </a:lnTo>
                <a:lnTo>
                  <a:pt x="482529" y="861329"/>
                </a:lnTo>
                <a:lnTo>
                  <a:pt x="481704" y="868541"/>
                </a:lnTo>
                <a:lnTo>
                  <a:pt x="479250" y="873350"/>
                </a:lnTo>
                <a:lnTo>
                  <a:pt x="475709" y="876555"/>
                </a:lnTo>
                <a:lnTo>
                  <a:pt x="471442" y="878692"/>
                </a:lnTo>
                <a:lnTo>
                  <a:pt x="467647" y="882022"/>
                </a:lnTo>
                <a:lnTo>
                  <a:pt x="456800" y="894857"/>
                </a:lnTo>
                <a:lnTo>
                  <a:pt x="439091" y="908210"/>
                </a:lnTo>
                <a:lnTo>
                  <a:pt x="431369" y="914188"/>
                </a:lnTo>
                <a:lnTo>
                  <a:pt x="416312" y="922908"/>
                </a:lnTo>
                <a:lnTo>
                  <a:pt x="399786" y="931525"/>
                </a:lnTo>
                <a:lnTo>
                  <a:pt x="388500" y="937251"/>
                </a:lnTo>
                <a:lnTo>
                  <a:pt x="374595" y="940430"/>
                </a:lnTo>
                <a:lnTo>
                  <a:pt x="359842" y="942796"/>
                </a:lnTo>
                <a:lnTo>
                  <a:pt x="346935" y="947022"/>
                </a:lnTo>
                <a:lnTo>
                  <a:pt x="332308" y="949535"/>
                </a:lnTo>
                <a:lnTo>
                  <a:pt x="324408" y="950206"/>
                </a:lnTo>
                <a:lnTo>
                  <a:pt x="316283" y="950652"/>
                </a:lnTo>
                <a:lnTo>
                  <a:pt x="299636" y="951149"/>
                </a:lnTo>
                <a:lnTo>
                  <a:pt x="291196" y="952234"/>
                </a:lnTo>
                <a:lnTo>
                  <a:pt x="282712" y="953910"/>
                </a:lnTo>
                <a:lnTo>
                  <a:pt x="274198" y="955979"/>
                </a:lnTo>
                <a:lnTo>
                  <a:pt x="265665" y="957359"/>
                </a:lnTo>
                <a:lnTo>
                  <a:pt x="257119" y="958279"/>
                </a:lnTo>
                <a:lnTo>
                  <a:pt x="248563" y="958892"/>
                </a:lnTo>
                <a:lnTo>
                  <a:pt x="240002" y="959301"/>
                </a:lnTo>
                <a:lnTo>
                  <a:pt x="222871" y="959755"/>
                </a:lnTo>
                <a:lnTo>
                  <a:pt x="51431" y="960119"/>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591"/>
          <p:cNvSpPr/>
          <p:nvPr/>
        </p:nvSpPr>
        <p:spPr>
          <a:xfrm>
            <a:off x="834389" y="5820727"/>
            <a:ext cx="137161" cy="920670"/>
          </a:xfrm>
          <a:custGeom>
            <a:avLst/>
            <a:gdLst/>
            <a:ahLst/>
            <a:cxnLst/>
            <a:rect l="0" t="0" r="0" b="0"/>
            <a:pathLst>
              <a:path w="137161" h="920670">
                <a:moveTo>
                  <a:pt x="0" y="0"/>
                </a:moveTo>
                <a:lnTo>
                  <a:pt x="953" y="15593"/>
                </a:lnTo>
                <a:lnTo>
                  <a:pt x="4551" y="32965"/>
                </a:lnTo>
                <a:lnTo>
                  <a:pt x="8749" y="43884"/>
                </a:lnTo>
                <a:lnTo>
                  <a:pt x="14406" y="55927"/>
                </a:lnTo>
                <a:lnTo>
                  <a:pt x="21034" y="68717"/>
                </a:lnTo>
                <a:lnTo>
                  <a:pt x="27358" y="83911"/>
                </a:lnTo>
                <a:lnTo>
                  <a:pt x="33479" y="100709"/>
                </a:lnTo>
                <a:lnTo>
                  <a:pt x="39464" y="118574"/>
                </a:lnTo>
                <a:lnTo>
                  <a:pt x="51195" y="156205"/>
                </a:lnTo>
                <a:lnTo>
                  <a:pt x="91426" y="294434"/>
                </a:lnTo>
                <a:lnTo>
                  <a:pt x="96194" y="314400"/>
                </a:lnTo>
                <a:lnTo>
                  <a:pt x="100324" y="334377"/>
                </a:lnTo>
                <a:lnTo>
                  <a:pt x="107454" y="374355"/>
                </a:lnTo>
                <a:lnTo>
                  <a:pt x="116823" y="432442"/>
                </a:lnTo>
                <a:lnTo>
                  <a:pt x="131401" y="515041"/>
                </a:lnTo>
                <a:lnTo>
                  <a:pt x="133321" y="531003"/>
                </a:lnTo>
                <a:lnTo>
                  <a:pt x="134601" y="546407"/>
                </a:lnTo>
                <a:lnTo>
                  <a:pt x="135454" y="561439"/>
                </a:lnTo>
                <a:lnTo>
                  <a:pt x="136402" y="595921"/>
                </a:lnTo>
                <a:lnTo>
                  <a:pt x="137160" y="920669"/>
                </a:lnTo>
                <a:lnTo>
                  <a:pt x="137160" y="917257"/>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592"/>
          <p:cNvSpPr/>
          <p:nvPr/>
        </p:nvSpPr>
        <p:spPr>
          <a:xfrm>
            <a:off x="877252" y="5777896"/>
            <a:ext cx="411447" cy="505747"/>
          </a:xfrm>
          <a:custGeom>
            <a:avLst/>
            <a:gdLst/>
            <a:ahLst/>
            <a:cxnLst/>
            <a:rect l="0" t="0" r="0" b="0"/>
            <a:pathLst>
              <a:path w="411447" h="505747">
                <a:moveTo>
                  <a:pt x="0" y="34258"/>
                </a:moveTo>
                <a:lnTo>
                  <a:pt x="4551" y="34258"/>
                </a:lnTo>
                <a:lnTo>
                  <a:pt x="5891" y="33306"/>
                </a:lnTo>
                <a:lnTo>
                  <a:pt x="6785" y="31719"/>
                </a:lnTo>
                <a:lnTo>
                  <a:pt x="7381" y="29708"/>
                </a:lnTo>
                <a:lnTo>
                  <a:pt x="8731" y="28367"/>
                </a:lnTo>
                <a:lnTo>
                  <a:pt x="10583" y="27474"/>
                </a:lnTo>
                <a:lnTo>
                  <a:pt x="15181" y="26480"/>
                </a:lnTo>
                <a:lnTo>
                  <a:pt x="20399" y="26039"/>
                </a:lnTo>
                <a:lnTo>
                  <a:pt x="33243" y="21240"/>
                </a:lnTo>
                <a:lnTo>
                  <a:pt x="39307" y="18912"/>
                </a:lnTo>
                <a:lnTo>
                  <a:pt x="53665" y="13785"/>
                </a:lnTo>
                <a:lnTo>
                  <a:pt x="61494" y="12037"/>
                </a:lnTo>
                <a:lnTo>
                  <a:pt x="69571" y="10872"/>
                </a:lnTo>
                <a:lnTo>
                  <a:pt x="77813" y="10095"/>
                </a:lnTo>
                <a:lnTo>
                  <a:pt x="86165" y="9577"/>
                </a:lnTo>
                <a:lnTo>
                  <a:pt x="103066" y="9001"/>
                </a:lnTo>
                <a:lnTo>
                  <a:pt x="133196" y="8678"/>
                </a:lnTo>
                <a:lnTo>
                  <a:pt x="144043" y="7679"/>
                </a:lnTo>
                <a:lnTo>
                  <a:pt x="155083" y="6062"/>
                </a:lnTo>
                <a:lnTo>
                  <a:pt x="166254" y="4031"/>
                </a:lnTo>
                <a:lnTo>
                  <a:pt x="178463" y="2677"/>
                </a:lnTo>
                <a:lnTo>
                  <a:pt x="191366" y="1774"/>
                </a:lnTo>
                <a:lnTo>
                  <a:pt x="204730" y="1172"/>
                </a:lnTo>
                <a:lnTo>
                  <a:pt x="232278" y="504"/>
                </a:lnTo>
                <a:lnTo>
                  <a:pt x="319586" y="0"/>
                </a:lnTo>
                <a:lnTo>
                  <a:pt x="330215" y="942"/>
                </a:lnTo>
                <a:lnTo>
                  <a:pt x="340158" y="2522"/>
                </a:lnTo>
                <a:lnTo>
                  <a:pt x="349645" y="4528"/>
                </a:lnTo>
                <a:lnTo>
                  <a:pt x="356921" y="6819"/>
                </a:lnTo>
                <a:lnTo>
                  <a:pt x="371714" y="13640"/>
                </a:lnTo>
                <a:lnTo>
                  <a:pt x="382129" y="17037"/>
                </a:lnTo>
                <a:lnTo>
                  <a:pt x="388275" y="21207"/>
                </a:lnTo>
                <a:lnTo>
                  <a:pt x="390295" y="23652"/>
                </a:lnTo>
                <a:lnTo>
                  <a:pt x="391642" y="26236"/>
                </a:lnTo>
                <a:lnTo>
                  <a:pt x="392539" y="28910"/>
                </a:lnTo>
                <a:lnTo>
                  <a:pt x="396077" y="34421"/>
                </a:lnTo>
                <a:lnTo>
                  <a:pt x="398354" y="37225"/>
                </a:lnTo>
                <a:lnTo>
                  <a:pt x="399872" y="40998"/>
                </a:lnTo>
                <a:lnTo>
                  <a:pt x="402961" y="55411"/>
                </a:lnTo>
                <a:lnTo>
                  <a:pt x="407058" y="66203"/>
                </a:lnTo>
                <a:lnTo>
                  <a:pt x="408532" y="73652"/>
                </a:lnTo>
                <a:lnTo>
                  <a:pt x="409515" y="82429"/>
                </a:lnTo>
                <a:lnTo>
                  <a:pt x="410170" y="92089"/>
                </a:lnTo>
                <a:lnTo>
                  <a:pt x="410607" y="103292"/>
                </a:lnTo>
                <a:lnTo>
                  <a:pt x="411221" y="139909"/>
                </a:lnTo>
                <a:lnTo>
                  <a:pt x="411446" y="192352"/>
                </a:lnTo>
                <a:lnTo>
                  <a:pt x="410505" y="203471"/>
                </a:lnTo>
                <a:lnTo>
                  <a:pt x="408925" y="214695"/>
                </a:lnTo>
                <a:lnTo>
                  <a:pt x="406919" y="225987"/>
                </a:lnTo>
                <a:lnTo>
                  <a:pt x="404629" y="237325"/>
                </a:lnTo>
                <a:lnTo>
                  <a:pt x="399545" y="260083"/>
                </a:lnTo>
                <a:lnTo>
                  <a:pt x="396856" y="270534"/>
                </a:lnTo>
                <a:lnTo>
                  <a:pt x="394111" y="280357"/>
                </a:lnTo>
                <a:lnTo>
                  <a:pt x="388520" y="298893"/>
                </a:lnTo>
                <a:lnTo>
                  <a:pt x="382861" y="316657"/>
                </a:lnTo>
                <a:lnTo>
                  <a:pt x="380018" y="326346"/>
                </a:lnTo>
                <a:lnTo>
                  <a:pt x="374319" y="347273"/>
                </a:lnTo>
                <a:lnTo>
                  <a:pt x="372419" y="356283"/>
                </a:lnTo>
                <a:lnTo>
                  <a:pt x="370307" y="371373"/>
                </a:lnTo>
                <a:lnTo>
                  <a:pt x="366828" y="384430"/>
                </a:lnTo>
                <a:lnTo>
                  <a:pt x="364567" y="390579"/>
                </a:lnTo>
                <a:lnTo>
                  <a:pt x="356975" y="402491"/>
                </a:lnTo>
                <a:lnTo>
                  <a:pt x="352283" y="408334"/>
                </a:lnTo>
                <a:lnTo>
                  <a:pt x="349155" y="414135"/>
                </a:lnTo>
                <a:lnTo>
                  <a:pt x="345680" y="425660"/>
                </a:lnTo>
                <a:lnTo>
                  <a:pt x="339056" y="437132"/>
                </a:lnTo>
                <a:lnTo>
                  <a:pt x="334622" y="442858"/>
                </a:lnTo>
                <a:lnTo>
                  <a:pt x="329696" y="454301"/>
                </a:lnTo>
                <a:lnTo>
                  <a:pt x="328382" y="460020"/>
                </a:lnTo>
                <a:lnTo>
                  <a:pt x="325602" y="464784"/>
                </a:lnTo>
                <a:lnTo>
                  <a:pt x="314491" y="476041"/>
                </a:lnTo>
                <a:lnTo>
                  <a:pt x="311224" y="482384"/>
                </a:lnTo>
                <a:lnTo>
                  <a:pt x="308448" y="485409"/>
                </a:lnTo>
                <a:lnTo>
                  <a:pt x="300283" y="491310"/>
                </a:lnTo>
                <a:lnTo>
                  <a:pt x="292844" y="494568"/>
                </a:lnTo>
                <a:lnTo>
                  <a:pt x="289527" y="495436"/>
                </a:lnTo>
                <a:lnTo>
                  <a:pt x="283301" y="498942"/>
                </a:lnTo>
                <a:lnTo>
                  <a:pt x="280307" y="501210"/>
                </a:lnTo>
                <a:lnTo>
                  <a:pt x="274441" y="503730"/>
                </a:lnTo>
                <a:lnTo>
                  <a:pt x="265783" y="505149"/>
                </a:lnTo>
                <a:lnTo>
                  <a:pt x="254325" y="505628"/>
                </a:lnTo>
                <a:lnTo>
                  <a:pt x="202882" y="505746"/>
                </a:lnTo>
                <a:lnTo>
                  <a:pt x="200977" y="504794"/>
                </a:lnTo>
                <a:lnTo>
                  <a:pt x="199707" y="503207"/>
                </a:lnTo>
                <a:lnTo>
                  <a:pt x="197167" y="497174"/>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593"/>
          <p:cNvSpPr/>
          <p:nvPr/>
        </p:nvSpPr>
        <p:spPr>
          <a:xfrm>
            <a:off x="1425892" y="5692140"/>
            <a:ext cx="368618" cy="585907"/>
          </a:xfrm>
          <a:custGeom>
            <a:avLst/>
            <a:gdLst/>
            <a:ahLst/>
            <a:cxnLst/>
            <a:rect l="0" t="0" r="0" b="0"/>
            <a:pathLst>
              <a:path w="368618" h="585907">
                <a:moveTo>
                  <a:pt x="0" y="77152"/>
                </a:moveTo>
                <a:lnTo>
                  <a:pt x="0" y="89084"/>
                </a:lnTo>
                <a:lnTo>
                  <a:pt x="4551" y="106405"/>
                </a:lnTo>
                <a:lnTo>
                  <a:pt x="11932" y="129635"/>
                </a:lnTo>
                <a:lnTo>
                  <a:pt x="14622" y="138811"/>
                </a:lnTo>
                <a:lnTo>
                  <a:pt x="20151" y="159166"/>
                </a:lnTo>
                <a:lnTo>
                  <a:pt x="23912" y="170880"/>
                </a:lnTo>
                <a:lnTo>
                  <a:pt x="28324" y="183453"/>
                </a:lnTo>
                <a:lnTo>
                  <a:pt x="33170" y="196597"/>
                </a:lnTo>
                <a:lnTo>
                  <a:pt x="38306" y="209169"/>
                </a:lnTo>
                <a:lnTo>
                  <a:pt x="43635" y="221361"/>
                </a:lnTo>
                <a:lnTo>
                  <a:pt x="49092" y="233299"/>
                </a:lnTo>
                <a:lnTo>
                  <a:pt x="70426" y="277406"/>
                </a:lnTo>
                <a:lnTo>
                  <a:pt x="76478" y="293522"/>
                </a:lnTo>
                <a:lnTo>
                  <a:pt x="81465" y="309981"/>
                </a:lnTo>
                <a:lnTo>
                  <a:pt x="85743" y="326669"/>
                </a:lnTo>
                <a:lnTo>
                  <a:pt x="90499" y="343509"/>
                </a:lnTo>
                <a:lnTo>
                  <a:pt x="100864" y="377461"/>
                </a:lnTo>
                <a:lnTo>
                  <a:pt x="106295" y="392610"/>
                </a:lnTo>
                <a:lnTo>
                  <a:pt x="111821" y="406520"/>
                </a:lnTo>
                <a:lnTo>
                  <a:pt x="117410" y="419603"/>
                </a:lnTo>
                <a:lnTo>
                  <a:pt x="122088" y="432135"/>
                </a:lnTo>
                <a:lnTo>
                  <a:pt x="126160" y="444300"/>
                </a:lnTo>
                <a:lnTo>
                  <a:pt x="129826" y="456220"/>
                </a:lnTo>
                <a:lnTo>
                  <a:pt x="132271" y="467024"/>
                </a:lnTo>
                <a:lnTo>
                  <a:pt x="133900" y="477084"/>
                </a:lnTo>
                <a:lnTo>
                  <a:pt x="134987" y="486649"/>
                </a:lnTo>
                <a:lnTo>
                  <a:pt x="138734" y="504896"/>
                </a:lnTo>
                <a:lnTo>
                  <a:pt x="142622" y="521578"/>
                </a:lnTo>
                <a:lnTo>
                  <a:pt x="144350" y="535343"/>
                </a:lnTo>
                <a:lnTo>
                  <a:pt x="145323" y="549250"/>
                </a:lnTo>
                <a:lnTo>
                  <a:pt x="146412" y="552857"/>
                </a:lnTo>
                <a:lnTo>
                  <a:pt x="151543" y="563436"/>
                </a:lnTo>
                <a:lnTo>
                  <a:pt x="153759" y="581054"/>
                </a:lnTo>
                <a:lnTo>
                  <a:pt x="154062" y="585906"/>
                </a:lnTo>
                <a:lnTo>
                  <a:pt x="154143" y="585867"/>
                </a:lnTo>
                <a:lnTo>
                  <a:pt x="154197" y="584888"/>
                </a:lnTo>
                <a:lnTo>
                  <a:pt x="153281" y="584235"/>
                </a:lnTo>
                <a:lnTo>
                  <a:pt x="149722" y="583510"/>
                </a:lnTo>
                <a:lnTo>
                  <a:pt x="148392" y="581411"/>
                </a:lnTo>
                <a:lnTo>
                  <a:pt x="144616" y="568404"/>
                </a:lnTo>
                <a:lnTo>
                  <a:pt x="136981" y="554566"/>
                </a:lnTo>
                <a:lnTo>
                  <a:pt x="133231" y="544971"/>
                </a:lnTo>
                <a:lnTo>
                  <a:pt x="129778" y="533811"/>
                </a:lnTo>
                <a:lnTo>
                  <a:pt x="126524" y="521609"/>
                </a:lnTo>
                <a:lnTo>
                  <a:pt x="124354" y="508712"/>
                </a:lnTo>
                <a:lnTo>
                  <a:pt x="122908" y="495351"/>
                </a:lnTo>
                <a:lnTo>
                  <a:pt x="121943" y="481681"/>
                </a:lnTo>
                <a:lnTo>
                  <a:pt x="120348" y="465901"/>
                </a:lnTo>
                <a:lnTo>
                  <a:pt x="116036" y="430587"/>
                </a:lnTo>
                <a:lnTo>
                  <a:pt x="114505" y="410883"/>
                </a:lnTo>
                <a:lnTo>
                  <a:pt x="113484" y="390127"/>
                </a:lnTo>
                <a:lnTo>
                  <a:pt x="112350" y="347697"/>
                </a:lnTo>
                <a:lnTo>
                  <a:pt x="111458" y="180502"/>
                </a:lnTo>
                <a:lnTo>
                  <a:pt x="111453" y="166055"/>
                </a:lnTo>
                <a:lnTo>
                  <a:pt x="112402" y="153565"/>
                </a:lnTo>
                <a:lnTo>
                  <a:pt x="113987" y="142382"/>
                </a:lnTo>
                <a:lnTo>
                  <a:pt x="115996" y="132069"/>
                </a:lnTo>
                <a:lnTo>
                  <a:pt x="119241" y="122336"/>
                </a:lnTo>
                <a:lnTo>
                  <a:pt x="123309" y="112990"/>
                </a:lnTo>
                <a:lnTo>
                  <a:pt x="138975" y="82009"/>
                </a:lnTo>
                <a:lnTo>
                  <a:pt x="142729" y="69468"/>
                </a:lnTo>
                <a:lnTo>
                  <a:pt x="145350" y="57544"/>
                </a:lnTo>
                <a:lnTo>
                  <a:pt x="149690" y="45895"/>
                </a:lnTo>
                <a:lnTo>
                  <a:pt x="152181" y="42027"/>
                </a:lnTo>
                <a:lnTo>
                  <a:pt x="154794" y="39448"/>
                </a:lnTo>
                <a:lnTo>
                  <a:pt x="157488" y="37728"/>
                </a:lnTo>
                <a:lnTo>
                  <a:pt x="159285" y="35630"/>
                </a:lnTo>
                <a:lnTo>
                  <a:pt x="160482" y="33278"/>
                </a:lnTo>
                <a:lnTo>
                  <a:pt x="161813" y="28125"/>
                </a:lnTo>
                <a:lnTo>
                  <a:pt x="162404" y="22660"/>
                </a:lnTo>
                <a:lnTo>
                  <a:pt x="163515" y="20821"/>
                </a:lnTo>
                <a:lnTo>
                  <a:pt x="165207" y="19596"/>
                </a:lnTo>
                <a:lnTo>
                  <a:pt x="167288" y="18779"/>
                </a:lnTo>
                <a:lnTo>
                  <a:pt x="177472" y="11576"/>
                </a:lnTo>
                <a:lnTo>
                  <a:pt x="183016" y="9907"/>
                </a:lnTo>
                <a:lnTo>
                  <a:pt x="194337" y="8836"/>
                </a:lnTo>
                <a:lnTo>
                  <a:pt x="203843" y="8650"/>
                </a:lnTo>
                <a:lnTo>
                  <a:pt x="258383" y="8573"/>
                </a:lnTo>
                <a:lnTo>
                  <a:pt x="267554" y="11113"/>
                </a:lnTo>
                <a:lnTo>
                  <a:pt x="277028" y="14464"/>
                </a:lnTo>
                <a:lnTo>
                  <a:pt x="287716" y="16350"/>
                </a:lnTo>
                <a:lnTo>
                  <a:pt x="296916" y="16909"/>
                </a:lnTo>
                <a:lnTo>
                  <a:pt x="305674" y="17075"/>
                </a:lnTo>
                <a:lnTo>
                  <a:pt x="311433" y="17114"/>
                </a:lnTo>
                <a:lnTo>
                  <a:pt x="313349" y="16172"/>
                </a:lnTo>
                <a:lnTo>
                  <a:pt x="314627" y="14591"/>
                </a:lnTo>
                <a:lnTo>
                  <a:pt x="315479" y="12585"/>
                </a:lnTo>
                <a:lnTo>
                  <a:pt x="316999" y="11247"/>
                </a:lnTo>
                <a:lnTo>
                  <a:pt x="318965" y="10355"/>
                </a:lnTo>
                <a:lnTo>
                  <a:pt x="323690" y="9365"/>
                </a:lnTo>
                <a:lnTo>
                  <a:pt x="334484" y="8729"/>
                </a:lnTo>
                <a:lnTo>
                  <a:pt x="337289" y="8677"/>
                </a:lnTo>
                <a:lnTo>
                  <a:pt x="339159" y="7689"/>
                </a:lnTo>
                <a:lnTo>
                  <a:pt x="340406" y="6078"/>
                </a:lnTo>
                <a:lnTo>
                  <a:pt x="341238" y="4053"/>
                </a:lnTo>
                <a:lnTo>
                  <a:pt x="342744" y="2701"/>
                </a:lnTo>
                <a:lnTo>
                  <a:pt x="344701" y="1801"/>
                </a:lnTo>
                <a:lnTo>
                  <a:pt x="349416" y="800"/>
                </a:lnTo>
                <a:lnTo>
                  <a:pt x="360203" y="158"/>
                </a:lnTo>
                <a:lnTo>
                  <a:pt x="368617" y="0"/>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594"/>
          <p:cNvSpPr/>
          <p:nvPr/>
        </p:nvSpPr>
        <p:spPr>
          <a:xfrm>
            <a:off x="1991686" y="5717857"/>
            <a:ext cx="34279" cy="612348"/>
          </a:xfrm>
          <a:custGeom>
            <a:avLst/>
            <a:gdLst/>
            <a:ahLst/>
            <a:cxnLst/>
            <a:rect l="0" t="0" r="0" b="0"/>
            <a:pathLst>
              <a:path w="34279" h="612348">
                <a:moveTo>
                  <a:pt x="8564" y="0"/>
                </a:moveTo>
                <a:lnTo>
                  <a:pt x="8564" y="116156"/>
                </a:lnTo>
                <a:lnTo>
                  <a:pt x="7611" y="126968"/>
                </a:lnTo>
                <a:lnTo>
                  <a:pt x="6023" y="137985"/>
                </a:lnTo>
                <a:lnTo>
                  <a:pt x="4013" y="149140"/>
                </a:lnTo>
                <a:lnTo>
                  <a:pt x="2672" y="161339"/>
                </a:lnTo>
                <a:lnTo>
                  <a:pt x="1778" y="174235"/>
                </a:lnTo>
                <a:lnTo>
                  <a:pt x="785" y="200310"/>
                </a:lnTo>
                <a:lnTo>
                  <a:pt x="226" y="236410"/>
                </a:lnTo>
                <a:lnTo>
                  <a:pt x="0" y="345066"/>
                </a:lnTo>
                <a:lnTo>
                  <a:pt x="949" y="359584"/>
                </a:lnTo>
                <a:lnTo>
                  <a:pt x="2535" y="373073"/>
                </a:lnTo>
                <a:lnTo>
                  <a:pt x="11924" y="431199"/>
                </a:lnTo>
                <a:lnTo>
                  <a:pt x="13661" y="445581"/>
                </a:lnTo>
                <a:lnTo>
                  <a:pt x="14819" y="458979"/>
                </a:lnTo>
                <a:lnTo>
                  <a:pt x="15592" y="471721"/>
                </a:lnTo>
                <a:lnTo>
                  <a:pt x="17059" y="484026"/>
                </a:lnTo>
                <a:lnTo>
                  <a:pt x="18989" y="496039"/>
                </a:lnTo>
                <a:lnTo>
                  <a:pt x="21229" y="507858"/>
                </a:lnTo>
                <a:lnTo>
                  <a:pt x="22722" y="518594"/>
                </a:lnTo>
                <a:lnTo>
                  <a:pt x="23718" y="528610"/>
                </a:lnTo>
                <a:lnTo>
                  <a:pt x="24381" y="538144"/>
                </a:lnTo>
                <a:lnTo>
                  <a:pt x="25776" y="546405"/>
                </a:lnTo>
                <a:lnTo>
                  <a:pt x="27658" y="553818"/>
                </a:lnTo>
                <a:lnTo>
                  <a:pt x="29866" y="560664"/>
                </a:lnTo>
                <a:lnTo>
                  <a:pt x="31338" y="567134"/>
                </a:lnTo>
                <a:lnTo>
                  <a:pt x="32319" y="573352"/>
                </a:lnTo>
                <a:lnTo>
                  <a:pt x="32973" y="579402"/>
                </a:lnTo>
                <a:lnTo>
                  <a:pt x="34022" y="595956"/>
                </a:lnTo>
                <a:lnTo>
                  <a:pt x="34258" y="612347"/>
                </a:lnTo>
                <a:lnTo>
                  <a:pt x="34278" y="604772"/>
                </a:lnTo>
                <a:lnTo>
                  <a:pt x="33327" y="603207"/>
                </a:lnTo>
                <a:lnTo>
                  <a:pt x="31740" y="602163"/>
                </a:lnTo>
                <a:lnTo>
                  <a:pt x="29729" y="601467"/>
                </a:lnTo>
                <a:lnTo>
                  <a:pt x="28389" y="600051"/>
                </a:lnTo>
                <a:lnTo>
                  <a:pt x="27495" y="598154"/>
                </a:lnTo>
                <a:lnTo>
                  <a:pt x="25708" y="591503"/>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595"/>
          <p:cNvSpPr/>
          <p:nvPr/>
        </p:nvSpPr>
        <p:spPr>
          <a:xfrm>
            <a:off x="2043112" y="5314950"/>
            <a:ext cx="2541" cy="1"/>
          </a:xfrm>
          <a:custGeom>
            <a:avLst/>
            <a:gdLst/>
            <a:ahLst/>
            <a:cxnLst/>
            <a:rect l="0" t="0" r="0" b="0"/>
            <a:pathLst>
              <a:path w="2541" h="1">
                <a:moveTo>
                  <a:pt x="0" y="0"/>
                </a:moveTo>
                <a:lnTo>
                  <a:pt x="2540" y="0"/>
                </a:lnTo>
                <a:close/>
              </a:path>
            </a:pathLst>
          </a:custGeom>
          <a:ln w="2159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SMARTPenAnnotation596"/>
          <p:cNvSpPr/>
          <p:nvPr/>
        </p:nvSpPr>
        <p:spPr>
          <a:xfrm>
            <a:off x="2411761" y="5623720"/>
            <a:ext cx="360001" cy="698023"/>
          </a:xfrm>
          <a:custGeom>
            <a:avLst/>
            <a:gdLst/>
            <a:ahLst/>
            <a:cxnLst/>
            <a:rect l="0" t="0" r="0" b="0"/>
            <a:pathLst>
              <a:path w="360001" h="698023">
                <a:moveTo>
                  <a:pt x="94266" y="265587"/>
                </a:moveTo>
                <a:lnTo>
                  <a:pt x="89715" y="274689"/>
                </a:lnTo>
                <a:lnTo>
                  <a:pt x="82401" y="284237"/>
                </a:lnTo>
                <a:lnTo>
                  <a:pt x="77783" y="289451"/>
                </a:lnTo>
                <a:lnTo>
                  <a:pt x="74705" y="295784"/>
                </a:lnTo>
                <a:lnTo>
                  <a:pt x="71285" y="310441"/>
                </a:lnTo>
                <a:lnTo>
                  <a:pt x="67225" y="329020"/>
                </a:lnTo>
                <a:lnTo>
                  <a:pt x="64808" y="339308"/>
                </a:lnTo>
                <a:lnTo>
                  <a:pt x="61293" y="351882"/>
                </a:lnTo>
                <a:lnTo>
                  <a:pt x="52306" y="381093"/>
                </a:lnTo>
                <a:lnTo>
                  <a:pt x="48195" y="396883"/>
                </a:lnTo>
                <a:lnTo>
                  <a:pt x="44502" y="413126"/>
                </a:lnTo>
                <a:lnTo>
                  <a:pt x="41088" y="429669"/>
                </a:lnTo>
                <a:lnTo>
                  <a:pt x="38811" y="445460"/>
                </a:lnTo>
                <a:lnTo>
                  <a:pt x="37294" y="460750"/>
                </a:lnTo>
                <a:lnTo>
                  <a:pt x="36282" y="475705"/>
                </a:lnTo>
                <a:lnTo>
                  <a:pt x="34655" y="489486"/>
                </a:lnTo>
                <a:lnTo>
                  <a:pt x="32618" y="502483"/>
                </a:lnTo>
                <a:lnTo>
                  <a:pt x="22504" y="555269"/>
                </a:lnTo>
                <a:lnTo>
                  <a:pt x="19509" y="575627"/>
                </a:lnTo>
                <a:lnTo>
                  <a:pt x="18179" y="591025"/>
                </a:lnTo>
                <a:lnTo>
                  <a:pt x="17587" y="604219"/>
                </a:lnTo>
                <a:lnTo>
                  <a:pt x="16476" y="609451"/>
                </a:lnTo>
                <a:lnTo>
                  <a:pt x="10391" y="624694"/>
                </a:lnTo>
                <a:lnTo>
                  <a:pt x="8906" y="636877"/>
                </a:lnTo>
                <a:lnTo>
                  <a:pt x="8562" y="657054"/>
                </a:lnTo>
                <a:lnTo>
                  <a:pt x="8541" y="698022"/>
                </a:lnTo>
                <a:lnTo>
                  <a:pt x="8541" y="690351"/>
                </a:lnTo>
                <a:lnTo>
                  <a:pt x="7589" y="687828"/>
                </a:lnTo>
                <a:lnTo>
                  <a:pt x="3990" y="682484"/>
                </a:lnTo>
                <a:lnTo>
                  <a:pt x="1756" y="669315"/>
                </a:lnTo>
                <a:lnTo>
                  <a:pt x="763" y="647904"/>
                </a:lnTo>
                <a:lnTo>
                  <a:pt x="125" y="582372"/>
                </a:lnTo>
                <a:lnTo>
                  <a:pt x="0" y="500459"/>
                </a:lnTo>
                <a:lnTo>
                  <a:pt x="942" y="479318"/>
                </a:lnTo>
                <a:lnTo>
                  <a:pt x="2522" y="459510"/>
                </a:lnTo>
                <a:lnTo>
                  <a:pt x="6818" y="421307"/>
                </a:lnTo>
                <a:lnTo>
                  <a:pt x="28588" y="255293"/>
                </a:lnTo>
                <a:lnTo>
                  <a:pt x="32383" y="235864"/>
                </a:lnTo>
                <a:lnTo>
                  <a:pt x="36818" y="217197"/>
                </a:lnTo>
                <a:lnTo>
                  <a:pt x="59448" y="130200"/>
                </a:lnTo>
                <a:lnTo>
                  <a:pt x="62482" y="118179"/>
                </a:lnTo>
                <a:lnTo>
                  <a:pt x="68392" y="97202"/>
                </a:lnTo>
                <a:lnTo>
                  <a:pt x="74194" y="78355"/>
                </a:lnTo>
                <a:lnTo>
                  <a:pt x="79948" y="60452"/>
                </a:lnTo>
                <a:lnTo>
                  <a:pt x="83768" y="53584"/>
                </a:lnTo>
                <a:lnTo>
                  <a:pt x="93093" y="43411"/>
                </a:lnTo>
                <a:lnTo>
                  <a:pt x="101047" y="33175"/>
                </a:lnTo>
                <a:lnTo>
                  <a:pt x="110880" y="19242"/>
                </a:lnTo>
                <a:lnTo>
                  <a:pt x="119826" y="9081"/>
                </a:lnTo>
                <a:lnTo>
                  <a:pt x="122736" y="6001"/>
                </a:lnTo>
                <a:lnTo>
                  <a:pt x="125629" y="3947"/>
                </a:lnTo>
                <a:lnTo>
                  <a:pt x="131382" y="1665"/>
                </a:lnTo>
                <a:lnTo>
                  <a:pt x="139655" y="651"/>
                </a:lnTo>
                <a:lnTo>
                  <a:pt x="149681" y="200"/>
                </a:lnTo>
                <a:lnTo>
                  <a:pt x="160488" y="0"/>
                </a:lnTo>
                <a:lnTo>
                  <a:pt x="165084" y="899"/>
                </a:lnTo>
                <a:lnTo>
                  <a:pt x="172730" y="4438"/>
                </a:lnTo>
                <a:lnTo>
                  <a:pt x="186942" y="11786"/>
                </a:lnTo>
                <a:lnTo>
                  <a:pt x="197685" y="22294"/>
                </a:lnTo>
                <a:lnTo>
                  <a:pt x="203217" y="29097"/>
                </a:lnTo>
                <a:lnTo>
                  <a:pt x="209762" y="34584"/>
                </a:lnTo>
                <a:lnTo>
                  <a:pt x="216984" y="39195"/>
                </a:lnTo>
                <a:lnTo>
                  <a:pt x="224655" y="43222"/>
                </a:lnTo>
                <a:lnTo>
                  <a:pt x="231675" y="47811"/>
                </a:lnTo>
                <a:lnTo>
                  <a:pt x="238259" y="52776"/>
                </a:lnTo>
                <a:lnTo>
                  <a:pt x="244554" y="57990"/>
                </a:lnTo>
                <a:lnTo>
                  <a:pt x="250655" y="63372"/>
                </a:lnTo>
                <a:lnTo>
                  <a:pt x="262515" y="74431"/>
                </a:lnTo>
                <a:lnTo>
                  <a:pt x="279902" y="91367"/>
                </a:lnTo>
                <a:lnTo>
                  <a:pt x="288848" y="102749"/>
                </a:lnTo>
                <a:lnTo>
                  <a:pt x="299240" y="119866"/>
                </a:lnTo>
                <a:lnTo>
                  <a:pt x="306333" y="132243"/>
                </a:lnTo>
                <a:lnTo>
                  <a:pt x="315836" y="147268"/>
                </a:lnTo>
                <a:lnTo>
                  <a:pt x="323869" y="163471"/>
                </a:lnTo>
                <a:lnTo>
                  <a:pt x="330614" y="180197"/>
                </a:lnTo>
                <a:lnTo>
                  <a:pt x="336787" y="197156"/>
                </a:lnTo>
                <a:lnTo>
                  <a:pt x="345617" y="222768"/>
                </a:lnTo>
                <a:lnTo>
                  <a:pt x="348511" y="233231"/>
                </a:lnTo>
                <a:lnTo>
                  <a:pt x="351393" y="244969"/>
                </a:lnTo>
                <a:lnTo>
                  <a:pt x="354266" y="257557"/>
                </a:lnTo>
                <a:lnTo>
                  <a:pt x="357459" y="279163"/>
                </a:lnTo>
                <a:lnTo>
                  <a:pt x="358878" y="299244"/>
                </a:lnTo>
                <a:lnTo>
                  <a:pt x="359509" y="320868"/>
                </a:lnTo>
                <a:lnTo>
                  <a:pt x="359969" y="393097"/>
                </a:lnTo>
                <a:lnTo>
                  <a:pt x="360000" y="439257"/>
                </a:lnTo>
                <a:lnTo>
                  <a:pt x="359052" y="453758"/>
                </a:lnTo>
                <a:lnTo>
                  <a:pt x="357468" y="467234"/>
                </a:lnTo>
                <a:lnTo>
                  <a:pt x="355459" y="480029"/>
                </a:lnTo>
                <a:lnTo>
                  <a:pt x="354120" y="491416"/>
                </a:lnTo>
                <a:lnTo>
                  <a:pt x="352632" y="511688"/>
                </a:lnTo>
                <a:lnTo>
                  <a:pt x="349430" y="532763"/>
                </a:lnTo>
                <a:lnTo>
                  <a:pt x="345785" y="553877"/>
                </a:lnTo>
                <a:lnTo>
                  <a:pt x="344165" y="572786"/>
                </a:lnTo>
                <a:lnTo>
                  <a:pt x="343445" y="588175"/>
                </a:lnTo>
                <a:lnTo>
                  <a:pt x="343039" y="607549"/>
                </a:lnTo>
                <a:lnTo>
                  <a:pt x="342868" y="668495"/>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597"/>
          <p:cNvSpPr/>
          <p:nvPr/>
        </p:nvSpPr>
        <p:spPr>
          <a:xfrm>
            <a:off x="2934653" y="5649281"/>
            <a:ext cx="497205" cy="617186"/>
          </a:xfrm>
          <a:custGeom>
            <a:avLst/>
            <a:gdLst/>
            <a:ahLst/>
            <a:cxnLst/>
            <a:rect l="0" t="0" r="0" b="0"/>
            <a:pathLst>
              <a:path w="497205" h="617186">
                <a:moveTo>
                  <a:pt x="360044" y="42859"/>
                </a:moveTo>
                <a:lnTo>
                  <a:pt x="360044" y="38308"/>
                </a:lnTo>
                <a:lnTo>
                  <a:pt x="358139" y="36967"/>
                </a:lnTo>
                <a:lnTo>
                  <a:pt x="347309" y="34128"/>
                </a:lnTo>
                <a:lnTo>
                  <a:pt x="340731" y="30088"/>
                </a:lnTo>
                <a:lnTo>
                  <a:pt x="332093" y="27658"/>
                </a:lnTo>
                <a:lnTo>
                  <a:pt x="321904" y="25625"/>
                </a:lnTo>
                <a:lnTo>
                  <a:pt x="311025" y="21547"/>
                </a:lnTo>
                <a:lnTo>
                  <a:pt x="299841" y="16559"/>
                </a:lnTo>
                <a:lnTo>
                  <a:pt x="282833" y="8396"/>
                </a:lnTo>
                <a:lnTo>
                  <a:pt x="277138" y="5596"/>
                </a:lnTo>
                <a:lnTo>
                  <a:pt x="263189" y="2485"/>
                </a:lnTo>
                <a:lnTo>
                  <a:pt x="255469" y="1655"/>
                </a:lnTo>
                <a:lnTo>
                  <a:pt x="247465" y="1102"/>
                </a:lnTo>
                <a:lnTo>
                  <a:pt x="239271" y="733"/>
                </a:lnTo>
                <a:lnTo>
                  <a:pt x="216627" y="215"/>
                </a:lnTo>
                <a:lnTo>
                  <a:pt x="169133" y="0"/>
                </a:lnTo>
                <a:lnTo>
                  <a:pt x="158037" y="2538"/>
                </a:lnTo>
                <a:lnTo>
                  <a:pt x="145486" y="6841"/>
                </a:lnTo>
                <a:lnTo>
                  <a:pt x="133064" y="14618"/>
                </a:lnTo>
                <a:lnTo>
                  <a:pt x="117794" y="25780"/>
                </a:lnTo>
                <a:lnTo>
                  <a:pt x="112819" y="28615"/>
                </a:lnTo>
                <a:lnTo>
                  <a:pt x="104751" y="36846"/>
                </a:lnTo>
                <a:lnTo>
                  <a:pt x="101266" y="41708"/>
                </a:lnTo>
                <a:lnTo>
                  <a:pt x="92314" y="49650"/>
                </a:lnTo>
                <a:lnTo>
                  <a:pt x="87260" y="53101"/>
                </a:lnTo>
                <a:lnTo>
                  <a:pt x="83891" y="57307"/>
                </a:lnTo>
                <a:lnTo>
                  <a:pt x="81644" y="62016"/>
                </a:lnTo>
                <a:lnTo>
                  <a:pt x="80147" y="67060"/>
                </a:lnTo>
                <a:lnTo>
                  <a:pt x="77243" y="71376"/>
                </a:lnTo>
                <a:lnTo>
                  <a:pt x="65008" y="82952"/>
                </a:lnTo>
                <a:lnTo>
                  <a:pt x="58102" y="92746"/>
                </a:lnTo>
                <a:lnTo>
                  <a:pt x="51857" y="105988"/>
                </a:lnTo>
                <a:lnTo>
                  <a:pt x="45907" y="120447"/>
                </a:lnTo>
                <a:lnTo>
                  <a:pt x="37202" y="139296"/>
                </a:lnTo>
                <a:lnTo>
                  <a:pt x="22866" y="168494"/>
                </a:lnTo>
                <a:lnTo>
                  <a:pt x="17147" y="182516"/>
                </a:lnTo>
                <a:lnTo>
                  <a:pt x="11430" y="200179"/>
                </a:lnTo>
                <a:lnTo>
                  <a:pt x="8572" y="211556"/>
                </a:lnTo>
                <a:lnTo>
                  <a:pt x="5715" y="223903"/>
                </a:lnTo>
                <a:lnTo>
                  <a:pt x="3809" y="234993"/>
                </a:lnTo>
                <a:lnTo>
                  <a:pt x="2539" y="245243"/>
                </a:lnTo>
                <a:lnTo>
                  <a:pt x="1128" y="264253"/>
                </a:lnTo>
                <a:lnTo>
                  <a:pt x="501" y="282226"/>
                </a:lnTo>
                <a:lnTo>
                  <a:pt x="98" y="318000"/>
                </a:lnTo>
                <a:lnTo>
                  <a:pt x="0" y="419942"/>
                </a:lnTo>
                <a:lnTo>
                  <a:pt x="1905" y="427598"/>
                </a:lnTo>
                <a:lnTo>
                  <a:pt x="9101" y="441184"/>
                </a:lnTo>
                <a:lnTo>
                  <a:pt x="16109" y="456113"/>
                </a:lnTo>
                <a:lnTo>
                  <a:pt x="22399" y="470367"/>
                </a:lnTo>
                <a:lnTo>
                  <a:pt x="31295" y="485652"/>
                </a:lnTo>
                <a:lnTo>
                  <a:pt x="42835" y="512911"/>
                </a:lnTo>
                <a:lnTo>
                  <a:pt x="45701" y="519105"/>
                </a:lnTo>
                <a:lnTo>
                  <a:pt x="49517" y="524186"/>
                </a:lnTo>
                <a:lnTo>
                  <a:pt x="63037" y="536841"/>
                </a:lnTo>
                <a:lnTo>
                  <a:pt x="76621" y="555161"/>
                </a:lnTo>
                <a:lnTo>
                  <a:pt x="88107" y="567715"/>
                </a:lnTo>
                <a:lnTo>
                  <a:pt x="104504" y="584472"/>
                </a:lnTo>
                <a:lnTo>
                  <a:pt x="107769" y="586814"/>
                </a:lnTo>
                <a:lnTo>
                  <a:pt x="113937" y="589417"/>
                </a:lnTo>
                <a:lnTo>
                  <a:pt x="122764" y="590882"/>
                </a:lnTo>
                <a:lnTo>
                  <a:pt x="124705" y="592039"/>
                </a:lnTo>
                <a:lnTo>
                  <a:pt x="125999" y="593765"/>
                </a:lnTo>
                <a:lnTo>
                  <a:pt x="126861" y="595867"/>
                </a:lnTo>
                <a:lnTo>
                  <a:pt x="129341" y="597268"/>
                </a:lnTo>
                <a:lnTo>
                  <a:pt x="141933" y="600193"/>
                </a:lnTo>
                <a:lnTo>
                  <a:pt x="152298" y="604253"/>
                </a:lnTo>
                <a:lnTo>
                  <a:pt x="163255" y="606692"/>
                </a:lnTo>
                <a:lnTo>
                  <a:pt x="175427" y="607776"/>
                </a:lnTo>
                <a:lnTo>
                  <a:pt x="190362" y="608258"/>
                </a:lnTo>
                <a:lnTo>
                  <a:pt x="234229" y="608593"/>
                </a:lnTo>
                <a:lnTo>
                  <a:pt x="244735" y="608610"/>
                </a:lnTo>
                <a:lnTo>
                  <a:pt x="255549" y="609573"/>
                </a:lnTo>
                <a:lnTo>
                  <a:pt x="266568" y="611169"/>
                </a:lnTo>
                <a:lnTo>
                  <a:pt x="277724" y="613185"/>
                </a:lnTo>
                <a:lnTo>
                  <a:pt x="289924" y="614528"/>
                </a:lnTo>
                <a:lnTo>
                  <a:pt x="302820" y="615424"/>
                </a:lnTo>
                <a:lnTo>
                  <a:pt x="326991" y="616420"/>
                </a:lnTo>
                <a:lnTo>
                  <a:pt x="344084" y="616862"/>
                </a:lnTo>
                <a:lnTo>
                  <a:pt x="385336" y="617185"/>
                </a:lnTo>
                <a:lnTo>
                  <a:pt x="395415" y="614662"/>
                </a:lnTo>
                <a:lnTo>
                  <a:pt x="405292" y="610366"/>
                </a:lnTo>
                <a:lnTo>
                  <a:pt x="416207" y="603545"/>
                </a:lnTo>
                <a:lnTo>
                  <a:pt x="425474" y="600148"/>
                </a:lnTo>
                <a:lnTo>
                  <a:pt x="431352" y="595978"/>
                </a:lnTo>
                <a:lnTo>
                  <a:pt x="433300" y="593532"/>
                </a:lnTo>
                <a:lnTo>
                  <a:pt x="434599" y="590949"/>
                </a:lnTo>
                <a:lnTo>
                  <a:pt x="435465" y="588275"/>
                </a:lnTo>
                <a:lnTo>
                  <a:pt x="436995" y="586492"/>
                </a:lnTo>
                <a:lnTo>
                  <a:pt x="438967" y="585303"/>
                </a:lnTo>
                <a:lnTo>
                  <a:pt x="441234" y="584511"/>
                </a:lnTo>
                <a:lnTo>
                  <a:pt x="442746" y="583030"/>
                </a:lnTo>
                <a:lnTo>
                  <a:pt x="443754" y="581091"/>
                </a:lnTo>
                <a:lnTo>
                  <a:pt x="447712" y="571270"/>
                </a:lnTo>
                <a:lnTo>
                  <a:pt x="452348" y="562506"/>
                </a:lnTo>
                <a:lnTo>
                  <a:pt x="463084" y="546578"/>
                </a:lnTo>
                <a:lnTo>
                  <a:pt x="465885" y="541549"/>
                </a:lnTo>
                <a:lnTo>
                  <a:pt x="468705" y="538196"/>
                </a:lnTo>
                <a:lnTo>
                  <a:pt x="471537" y="535962"/>
                </a:lnTo>
                <a:lnTo>
                  <a:pt x="474378" y="534471"/>
                </a:lnTo>
                <a:lnTo>
                  <a:pt x="476272" y="532526"/>
                </a:lnTo>
                <a:lnTo>
                  <a:pt x="477534" y="530276"/>
                </a:lnTo>
                <a:lnTo>
                  <a:pt x="478376" y="527823"/>
                </a:lnTo>
                <a:lnTo>
                  <a:pt x="481851" y="522558"/>
                </a:lnTo>
                <a:lnTo>
                  <a:pt x="484111" y="519821"/>
                </a:lnTo>
                <a:lnTo>
                  <a:pt x="485618" y="517044"/>
                </a:lnTo>
                <a:lnTo>
                  <a:pt x="488691" y="508584"/>
                </a:lnTo>
                <a:lnTo>
                  <a:pt x="497204" y="497201"/>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598"/>
          <p:cNvSpPr/>
          <p:nvPr/>
        </p:nvSpPr>
        <p:spPr>
          <a:xfrm>
            <a:off x="3560445" y="5820727"/>
            <a:ext cx="102870" cy="466379"/>
          </a:xfrm>
          <a:custGeom>
            <a:avLst/>
            <a:gdLst/>
            <a:ahLst/>
            <a:cxnLst/>
            <a:rect l="0" t="0" r="0" b="0"/>
            <a:pathLst>
              <a:path w="102870" h="466379">
                <a:moveTo>
                  <a:pt x="0" y="0"/>
                </a:moveTo>
                <a:lnTo>
                  <a:pt x="0" y="4551"/>
                </a:lnTo>
                <a:lnTo>
                  <a:pt x="2540" y="11865"/>
                </a:lnTo>
                <a:lnTo>
                  <a:pt x="4550" y="16483"/>
                </a:lnTo>
                <a:lnTo>
                  <a:pt x="6784" y="29233"/>
                </a:lnTo>
                <a:lnTo>
                  <a:pt x="7381" y="36634"/>
                </a:lnTo>
                <a:lnTo>
                  <a:pt x="8730" y="45378"/>
                </a:lnTo>
                <a:lnTo>
                  <a:pt x="10582" y="55017"/>
                </a:lnTo>
                <a:lnTo>
                  <a:pt x="20399" y="102413"/>
                </a:lnTo>
                <a:lnTo>
                  <a:pt x="24077" y="116853"/>
                </a:lnTo>
                <a:lnTo>
                  <a:pt x="28434" y="132195"/>
                </a:lnTo>
                <a:lnTo>
                  <a:pt x="49114" y="202431"/>
                </a:lnTo>
                <a:lnTo>
                  <a:pt x="53697" y="220679"/>
                </a:lnTo>
                <a:lnTo>
                  <a:pt x="57706" y="238559"/>
                </a:lnTo>
                <a:lnTo>
                  <a:pt x="61330" y="256195"/>
                </a:lnTo>
                <a:lnTo>
                  <a:pt x="65651" y="273667"/>
                </a:lnTo>
                <a:lnTo>
                  <a:pt x="70438" y="291029"/>
                </a:lnTo>
                <a:lnTo>
                  <a:pt x="75533" y="308320"/>
                </a:lnTo>
                <a:lnTo>
                  <a:pt x="78930" y="323656"/>
                </a:lnTo>
                <a:lnTo>
                  <a:pt x="81195" y="337691"/>
                </a:lnTo>
                <a:lnTo>
                  <a:pt x="82705" y="350857"/>
                </a:lnTo>
                <a:lnTo>
                  <a:pt x="84664" y="362493"/>
                </a:lnTo>
                <a:lnTo>
                  <a:pt x="86923" y="373107"/>
                </a:lnTo>
                <a:lnTo>
                  <a:pt x="89381" y="383040"/>
                </a:lnTo>
                <a:lnTo>
                  <a:pt x="91972" y="391568"/>
                </a:lnTo>
                <a:lnTo>
                  <a:pt x="94652" y="399158"/>
                </a:lnTo>
                <a:lnTo>
                  <a:pt x="97391" y="406123"/>
                </a:lnTo>
                <a:lnTo>
                  <a:pt x="100435" y="418942"/>
                </a:lnTo>
                <a:lnTo>
                  <a:pt x="101788" y="430989"/>
                </a:lnTo>
                <a:lnTo>
                  <a:pt x="102389" y="442693"/>
                </a:lnTo>
                <a:lnTo>
                  <a:pt x="102727" y="455442"/>
                </a:lnTo>
                <a:lnTo>
                  <a:pt x="102841" y="466378"/>
                </a:lnTo>
                <a:lnTo>
                  <a:pt x="102869" y="462915"/>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599"/>
          <p:cNvSpPr/>
          <p:nvPr/>
        </p:nvSpPr>
        <p:spPr>
          <a:xfrm>
            <a:off x="3569017" y="5383529"/>
            <a:ext cx="1" cy="34292"/>
          </a:xfrm>
          <a:custGeom>
            <a:avLst/>
            <a:gdLst/>
            <a:ahLst/>
            <a:cxnLst/>
            <a:rect l="0" t="0" r="0" b="0"/>
            <a:pathLst>
              <a:path w="1" h="34292">
                <a:moveTo>
                  <a:pt x="0" y="0"/>
                </a:moveTo>
                <a:lnTo>
                  <a:pt x="0" y="34291"/>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600"/>
          <p:cNvSpPr/>
          <p:nvPr/>
        </p:nvSpPr>
        <p:spPr>
          <a:xfrm>
            <a:off x="4006215" y="5906452"/>
            <a:ext cx="34290" cy="797244"/>
          </a:xfrm>
          <a:custGeom>
            <a:avLst/>
            <a:gdLst/>
            <a:ahLst/>
            <a:cxnLst/>
            <a:rect l="0" t="0" r="0" b="0"/>
            <a:pathLst>
              <a:path w="34290" h="797244">
                <a:moveTo>
                  <a:pt x="25717" y="0"/>
                </a:moveTo>
                <a:lnTo>
                  <a:pt x="25717" y="107513"/>
                </a:lnTo>
                <a:lnTo>
                  <a:pt x="24765" y="119300"/>
                </a:lnTo>
                <a:lnTo>
                  <a:pt x="23177" y="131921"/>
                </a:lnTo>
                <a:lnTo>
                  <a:pt x="21167" y="145098"/>
                </a:lnTo>
                <a:lnTo>
                  <a:pt x="19826" y="159597"/>
                </a:lnTo>
                <a:lnTo>
                  <a:pt x="18932" y="174978"/>
                </a:lnTo>
                <a:lnTo>
                  <a:pt x="18336" y="190947"/>
                </a:lnTo>
                <a:lnTo>
                  <a:pt x="16987" y="206355"/>
                </a:lnTo>
                <a:lnTo>
                  <a:pt x="15134" y="221390"/>
                </a:lnTo>
                <a:lnTo>
                  <a:pt x="12947" y="236176"/>
                </a:lnTo>
                <a:lnTo>
                  <a:pt x="7977" y="265305"/>
                </a:lnTo>
                <a:lnTo>
                  <a:pt x="5318" y="279740"/>
                </a:lnTo>
                <a:lnTo>
                  <a:pt x="3545" y="293173"/>
                </a:lnTo>
                <a:lnTo>
                  <a:pt x="2363" y="305939"/>
                </a:lnTo>
                <a:lnTo>
                  <a:pt x="1576" y="318259"/>
                </a:lnTo>
                <a:lnTo>
                  <a:pt x="700" y="342109"/>
                </a:lnTo>
                <a:lnTo>
                  <a:pt x="138" y="388464"/>
                </a:lnTo>
                <a:lnTo>
                  <a:pt x="0" y="568289"/>
                </a:lnTo>
                <a:lnTo>
                  <a:pt x="952" y="578885"/>
                </a:lnTo>
                <a:lnTo>
                  <a:pt x="2540" y="588805"/>
                </a:lnTo>
                <a:lnTo>
                  <a:pt x="4551" y="598278"/>
                </a:lnTo>
                <a:lnTo>
                  <a:pt x="5891" y="607449"/>
                </a:lnTo>
                <a:lnTo>
                  <a:pt x="6785" y="616421"/>
                </a:lnTo>
                <a:lnTo>
                  <a:pt x="7381" y="625260"/>
                </a:lnTo>
                <a:lnTo>
                  <a:pt x="8730" y="633058"/>
                </a:lnTo>
                <a:lnTo>
                  <a:pt x="10583" y="640161"/>
                </a:lnTo>
                <a:lnTo>
                  <a:pt x="12770" y="646802"/>
                </a:lnTo>
                <a:lnTo>
                  <a:pt x="14228" y="654086"/>
                </a:lnTo>
                <a:lnTo>
                  <a:pt x="15200" y="661800"/>
                </a:lnTo>
                <a:lnTo>
                  <a:pt x="15848" y="669800"/>
                </a:lnTo>
                <a:lnTo>
                  <a:pt x="17233" y="677991"/>
                </a:lnTo>
                <a:lnTo>
                  <a:pt x="19109" y="686309"/>
                </a:lnTo>
                <a:lnTo>
                  <a:pt x="21312" y="694712"/>
                </a:lnTo>
                <a:lnTo>
                  <a:pt x="22780" y="702219"/>
                </a:lnTo>
                <a:lnTo>
                  <a:pt x="23759" y="709129"/>
                </a:lnTo>
                <a:lnTo>
                  <a:pt x="24411" y="715640"/>
                </a:lnTo>
                <a:lnTo>
                  <a:pt x="25459" y="733886"/>
                </a:lnTo>
                <a:lnTo>
                  <a:pt x="25602" y="744002"/>
                </a:lnTo>
                <a:lnTo>
                  <a:pt x="26593" y="748414"/>
                </a:lnTo>
                <a:lnTo>
                  <a:pt x="28206" y="752308"/>
                </a:lnTo>
                <a:lnTo>
                  <a:pt x="30234" y="755856"/>
                </a:lnTo>
                <a:lnTo>
                  <a:pt x="31586" y="759174"/>
                </a:lnTo>
                <a:lnTo>
                  <a:pt x="32487" y="762339"/>
                </a:lnTo>
                <a:lnTo>
                  <a:pt x="33488" y="769348"/>
                </a:lnTo>
                <a:lnTo>
                  <a:pt x="34131" y="786829"/>
                </a:lnTo>
                <a:lnTo>
                  <a:pt x="34289" y="797243"/>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601"/>
          <p:cNvSpPr/>
          <p:nvPr/>
        </p:nvSpPr>
        <p:spPr>
          <a:xfrm>
            <a:off x="3877627" y="5692143"/>
            <a:ext cx="531493" cy="540065"/>
          </a:xfrm>
          <a:custGeom>
            <a:avLst/>
            <a:gdLst/>
            <a:ahLst/>
            <a:cxnLst/>
            <a:rect l="0" t="0" r="0" b="0"/>
            <a:pathLst>
              <a:path w="531493" h="540065">
                <a:moveTo>
                  <a:pt x="0" y="94294"/>
                </a:moveTo>
                <a:lnTo>
                  <a:pt x="0" y="89744"/>
                </a:lnTo>
                <a:lnTo>
                  <a:pt x="953" y="88402"/>
                </a:lnTo>
                <a:lnTo>
                  <a:pt x="2540" y="87509"/>
                </a:lnTo>
                <a:lnTo>
                  <a:pt x="4551" y="86913"/>
                </a:lnTo>
                <a:lnTo>
                  <a:pt x="5891" y="85564"/>
                </a:lnTo>
                <a:lnTo>
                  <a:pt x="6785" y="83711"/>
                </a:lnTo>
                <a:lnTo>
                  <a:pt x="7381" y="81524"/>
                </a:lnTo>
                <a:lnTo>
                  <a:pt x="10583" y="76554"/>
                </a:lnTo>
                <a:lnTo>
                  <a:pt x="25894" y="59952"/>
                </a:lnTo>
                <a:lnTo>
                  <a:pt x="32463" y="54266"/>
                </a:lnTo>
                <a:lnTo>
                  <a:pt x="46872" y="45710"/>
                </a:lnTo>
                <a:lnTo>
                  <a:pt x="62254" y="37142"/>
                </a:lnTo>
                <a:lnTo>
                  <a:pt x="69896" y="31428"/>
                </a:lnTo>
                <a:lnTo>
                  <a:pt x="74220" y="29524"/>
                </a:lnTo>
                <a:lnTo>
                  <a:pt x="89407" y="25890"/>
                </a:lnTo>
                <a:lnTo>
                  <a:pt x="105972" y="19205"/>
                </a:lnTo>
                <a:lnTo>
                  <a:pt x="117266" y="13931"/>
                </a:lnTo>
                <a:lnTo>
                  <a:pt x="128636" y="10953"/>
                </a:lnTo>
                <a:lnTo>
                  <a:pt x="140039" y="8676"/>
                </a:lnTo>
                <a:lnTo>
                  <a:pt x="151457" y="4489"/>
                </a:lnTo>
                <a:lnTo>
                  <a:pt x="162882" y="1993"/>
                </a:lnTo>
                <a:lnTo>
                  <a:pt x="177484" y="588"/>
                </a:lnTo>
                <a:lnTo>
                  <a:pt x="190383" y="172"/>
                </a:lnTo>
                <a:lnTo>
                  <a:pt x="244938" y="0"/>
                </a:lnTo>
                <a:lnTo>
                  <a:pt x="259356" y="5078"/>
                </a:lnTo>
                <a:lnTo>
                  <a:pt x="287345" y="19309"/>
                </a:lnTo>
                <a:lnTo>
                  <a:pt x="302016" y="25408"/>
                </a:lnTo>
                <a:lnTo>
                  <a:pt x="309930" y="28367"/>
                </a:lnTo>
                <a:lnTo>
                  <a:pt x="319015" y="33198"/>
                </a:lnTo>
                <a:lnTo>
                  <a:pt x="328881" y="39276"/>
                </a:lnTo>
                <a:lnTo>
                  <a:pt x="339269" y="46185"/>
                </a:lnTo>
                <a:lnTo>
                  <a:pt x="349052" y="51744"/>
                </a:lnTo>
                <a:lnTo>
                  <a:pt x="358431" y="56402"/>
                </a:lnTo>
                <a:lnTo>
                  <a:pt x="367542" y="60460"/>
                </a:lnTo>
                <a:lnTo>
                  <a:pt x="382745" y="70049"/>
                </a:lnTo>
                <a:lnTo>
                  <a:pt x="395851" y="79709"/>
                </a:lnTo>
                <a:lnTo>
                  <a:pt x="408026" y="87177"/>
                </a:lnTo>
                <a:lnTo>
                  <a:pt x="422327" y="98751"/>
                </a:lnTo>
                <a:lnTo>
                  <a:pt x="436304" y="111515"/>
                </a:lnTo>
                <a:lnTo>
                  <a:pt x="450480" y="125008"/>
                </a:lnTo>
                <a:lnTo>
                  <a:pt x="472895" y="147175"/>
                </a:lnTo>
                <a:lnTo>
                  <a:pt x="487039" y="156741"/>
                </a:lnTo>
                <a:lnTo>
                  <a:pt x="490428" y="159738"/>
                </a:lnTo>
                <a:lnTo>
                  <a:pt x="492687" y="162688"/>
                </a:lnTo>
                <a:lnTo>
                  <a:pt x="496149" y="168507"/>
                </a:lnTo>
                <a:lnTo>
                  <a:pt x="500863" y="174267"/>
                </a:lnTo>
                <a:lnTo>
                  <a:pt x="502502" y="178090"/>
                </a:lnTo>
                <a:lnTo>
                  <a:pt x="504807" y="191618"/>
                </a:lnTo>
                <a:lnTo>
                  <a:pt x="505346" y="198827"/>
                </a:lnTo>
                <a:lnTo>
                  <a:pt x="506442" y="202082"/>
                </a:lnTo>
                <a:lnTo>
                  <a:pt x="511584" y="211216"/>
                </a:lnTo>
                <a:lnTo>
                  <a:pt x="518537" y="234810"/>
                </a:lnTo>
                <a:lnTo>
                  <a:pt x="520973" y="247551"/>
                </a:lnTo>
                <a:lnTo>
                  <a:pt x="523009" y="259563"/>
                </a:lnTo>
                <a:lnTo>
                  <a:pt x="527089" y="271252"/>
                </a:lnTo>
                <a:lnTo>
                  <a:pt x="529536" y="282797"/>
                </a:lnTo>
                <a:lnTo>
                  <a:pt x="530915" y="297467"/>
                </a:lnTo>
                <a:lnTo>
                  <a:pt x="531323" y="312926"/>
                </a:lnTo>
                <a:lnTo>
                  <a:pt x="531492" y="366874"/>
                </a:lnTo>
                <a:lnTo>
                  <a:pt x="528954" y="377684"/>
                </a:lnTo>
                <a:lnTo>
                  <a:pt x="525603" y="388837"/>
                </a:lnTo>
                <a:lnTo>
                  <a:pt x="524114" y="400145"/>
                </a:lnTo>
                <a:lnTo>
                  <a:pt x="520912" y="411520"/>
                </a:lnTo>
                <a:lnTo>
                  <a:pt x="516314" y="422926"/>
                </a:lnTo>
                <a:lnTo>
                  <a:pt x="509323" y="439105"/>
                </a:lnTo>
                <a:lnTo>
                  <a:pt x="507353" y="446933"/>
                </a:lnTo>
                <a:lnTo>
                  <a:pt x="501398" y="456128"/>
                </a:lnTo>
                <a:lnTo>
                  <a:pt x="486603" y="473002"/>
                </a:lnTo>
                <a:lnTo>
                  <a:pt x="477447" y="487068"/>
                </a:lnTo>
                <a:lnTo>
                  <a:pt x="468702" y="498750"/>
                </a:lnTo>
                <a:lnTo>
                  <a:pt x="457868" y="505192"/>
                </a:lnTo>
                <a:lnTo>
                  <a:pt x="445431" y="510278"/>
                </a:lnTo>
                <a:lnTo>
                  <a:pt x="432123" y="514094"/>
                </a:lnTo>
                <a:lnTo>
                  <a:pt x="417491" y="520833"/>
                </a:lnTo>
                <a:lnTo>
                  <a:pt x="404794" y="528863"/>
                </a:lnTo>
                <a:lnTo>
                  <a:pt x="391363" y="534451"/>
                </a:lnTo>
                <a:lnTo>
                  <a:pt x="378410" y="537569"/>
                </a:lnTo>
                <a:lnTo>
                  <a:pt x="362946" y="539325"/>
                </a:lnTo>
                <a:lnTo>
                  <a:pt x="349792" y="539845"/>
                </a:lnTo>
                <a:lnTo>
                  <a:pt x="233120" y="540064"/>
                </a:lnTo>
                <a:lnTo>
                  <a:pt x="222354" y="537524"/>
                </a:lnTo>
                <a:lnTo>
                  <a:pt x="211219" y="534173"/>
                </a:lnTo>
                <a:lnTo>
                  <a:pt x="195193" y="532286"/>
                </a:lnTo>
                <a:lnTo>
                  <a:pt x="187400" y="531845"/>
                </a:lnTo>
                <a:lnTo>
                  <a:pt x="183988" y="530775"/>
                </a:lnTo>
                <a:lnTo>
                  <a:pt x="174636" y="525670"/>
                </a:lnTo>
                <a:lnTo>
                  <a:pt x="168739" y="524142"/>
                </a:lnTo>
                <a:lnTo>
                  <a:pt x="154305" y="522919"/>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602"/>
          <p:cNvSpPr/>
          <p:nvPr/>
        </p:nvSpPr>
        <p:spPr>
          <a:xfrm>
            <a:off x="4692015" y="5469254"/>
            <a:ext cx="111443" cy="920098"/>
          </a:xfrm>
          <a:custGeom>
            <a:avLst/>
            <a:gdLst/>
            <a:ahLst/>
            <a:cxnLst/>
            <a:rect l="0" t="0" r="0" b="0"/>
            <a:pathLst>
              <a:path w="111443" h="920098">
                <a:moveTo>
                  <a:pt x="0" y="0"/>
                </a:moveTo>
                <a:lnTo>
                  <a:pt x="0" y="4552"/>
                </a:lnTo>
                <a:lnTo>
                  <a:pt x="2540" y="11866"/>
                </a:lnTo>
                <a:lnTo>
                  <a:pt x="4551" y="16483"/>
                </a:lnTo>
                <a:lnTo>
                  <a:pt x="7381" y="36634"/>
                </a:lnTo>
                <a:lnTo>
                  <a:pt x="8219" y="60703"/>
                </a:lnTo>
                <a:lnTo>
                  <a:pt x="10955" y="80002"/>
                </a:lnTo>
                <a:lnTo>
                  <a:pt x="13018" y="90482"/>
                </a:lnTo>
                <a:lnTo>
                  <a:pt x="17851" y="112287"/>
                </a:lnTo>
                <a:lnTo>
                  <a:pt x="20473" y="123436"/>
                </a:lnTo>
                <a:lnTo>
                  <a:pt x="23173" y="136584"/>
                </a:lnTo>
                <a:lnTo>
                  <a:pt x="28714" y="166432"/>
                </a:lnTo>
                <a:lnTo>
                  <a:pt x="30573" y="181439"/>
                </a:lnTo>
                <a:lnTo>
                  <a:pt x="31812" y="196207"/>
                </a:lnTo>
                <a:lnTo>
                  <a:pt x="32638" y="210815"/>
                </a:lnTo>
                <a:lnTo>
                  <a:pt x="34141" y="226269"/>
                </a:lnTo>
                <a:lnTo>
                  <a:pt x="36095" y="242286"/>
                </a:lnTo>
                <a:lnTo>
                  <a:pt x="54397" y="379490"/>
                </a:lnTo>
                <a:lnTo>
                  <a:pt x="56268" y="399679"/>
                </a:lnTo>
                <a:lnTo>
                  <a:pt x="57514" y="419805"/>
                </a:lnTo>
                <a:lnTo>
                  <a:pt x="58345" y="439891"/>
                </a:lnTo>
                <a:lnTo>
                  <a:pt x="59851" y="458996"/>
                </a:lnTo>
                <a:lnTo>
                  <a:pt x="61808" y="477447"/>
                </a:lnTo>
                <a:lnTo>
                  <a:pt x="66523" y="513189"/>
                </a:lnTo>
                <a:lnTo>
                  <a:pt x="71793" y="548124"/>
                </a:lnTo>
                <a:lnTo>
                  <a:pt x="74532" y="563536"/>
                </a:lnTo>
                <a:lnTo>
                  <a:pt x="77310" y="577621"/>
                </a:lnTo>
                <a:lnTo>
                  <a:pt x="80115" y="590821"/>
                </a:lnTo>
                <a:lnTo>
                  <a:pt x="83231" y="615647"/>
                </a:lnTo>
                <a:lnTo>
                  <a:pt x="85569" y="641287"/>
                </a:lnTo>
                <a:lnTo>
                  <a:pt x="89783" y="671732"/>
                </a:lnTo>
                <a:lnTo>
                  <a:pt x="92291" y="699233"/>
                </a:lnTo>
                <a:lnTo>
                  <a:pt x="94358" y="726061"/>
                </a:lnTo>
                <a:lnTo>
                  <a:pt x="96242" y="741216"/>
                </a:lnTo>
                <a:lnTo>
                  <a:pt x="98451" y="757034"/>
                </a:lnTo>
                <a:lnTo>
                  <a:pt x="100906" y="782230"/>
                </a:lnTo>
                <a:lnTo>
                  <a:pt x="101997" y="803906"/>
                </a:lnTo>
                <a:lnTo>
                  <a:pt x="102611" y="835624"/>
                </a:lnTo>
                <a:lnTo>
                  <a:pt x="102860" y="891227"/>
                </a:lnTo>
                <a:lnTo>
                  <a:pt x="105405" y="901244"/>
                </a:lnTo>
                <a:lnTo>
                  <a:pt x="108759" y="911093"/>
                </a:lnTo>
                <a:lnTo>
                  <a:pt x="110647" y="920088"/>
                </a:lnTo>
                <a:lnTo>
                  <a:pt x="110912" y="920097"/>
                </a:lnTo>
                <a:lnTo>
                  <a:pt x="111285" y="915560"/>
                </a:lnTo>
                <a:lnTo>
                  <a:pt x="111442" y="908686"/>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603"/>
          <p:cNvSpPr/>
          <p:nvPr/>
        </p:nvSpPr>
        <p:spPr>
          <a:xfrm>
            <a:off x="5009197" y="5803585"/>
            <a:ext cx="445771" cy="565783"/>
          </a:xfrm>
          <a:custGeom>
            <a:avLst/>
            <a:gdLst/>
            <a:ahLst/>
            <a:cxnLst/>
            <a:rect l="0" t="0" r="0" b="0"/>
            <a:pathLst>
              <a:path w="445771" h="565783">
                <a:moveTo>
                  <a:pt x="0" y="248600"/>
                </a:moveTo>
                <a:lnTo>
                  <a:pt x="164688" y="248600"/>
                </a:lnTo>
                <a:lnTo>
                  <a:pt x="178287" y="246060"/>
                </a:lnTo>
                <a:lnTo>
                  <a:pt x="190681" y="242708"/>
                </a:lnTo>
                <a:lnTo>
                  <a:pt x="202540" y="241218"/>
                </a:lnTo>
                <a:lnTo>
                  <a:pt x="214160" y="238017"/>
                </a:lnTo>
                <a:lnTo>
                  <a:pt x="225675" y="233419"/>
                </a:lnTo>
                <a:lnTo>
                  <a:pt x="237142" y="228200"/>
                </a:lnTo>
                <a:lnTo>
                  <a:pt x="248589" y="225245"/>
                </a:lnTo>
                <a:lnTo>
                  <a:pt x="254309" y="224458"/>
                </a:lnTo>
                <a:lnTo>
                  <a:pt x="263204" y="221042"/>
                </a:lnTo>
                <a:lnTo>
                  <a:pt x="270332" y="217302"/>
                </a:lnTo>
                <a:lnTo>
                  <a:pt x="279700" y="214244"/>
                </a:lnTo>
                <a:lnTo>
                  <a:pt x="285601" y="210153"/>
                </a:lnTo>
                <a:lnTo>
                  <a:pt x="287556" y="207729"/>
                </a:lnTo>
                <a:lnTo>
                  <a:pt x="288859" y="205160"/>
                </a:lnTo>
                <a:lnTo>
                  <a:pt x="289728" y="202495"/>
                </a:lnTo>
                <a:lnTo>
                  <a:pt x="293233" y="196994"/>
                </a:lnTo>
                <a:lnTo>
                  <a:pt x="303245" y="185701"/>
                </a:lnTo>
                <a:lnTo>
                  <a:pt x="305033" y="181902"/>
                </a:lnTo>
                <a:lnTo>
                  <a:pt x="308503" y="168407"/>
                </a:lnTo>
                <a:lnTo>
                  <a:pt x="320402" y="147246"/>
                </a:lnTo>
                <a:lnTo>
                  <a:pt x="323376" y="139101"/>
                </a:lnTo>
                <a:lnTo>
                  <a:pt x="325285" y="126111"/>
                </a:lnTo>
                <a:lnTo>
                  <a:pt x="325714" y="108616"/>
                </a:lnTo>
                <a:lnTo>
                  <a:pt x="325754" y="66912"/>
                </a:lnTo>
                <a:lnTo>
                  <a:pt x="324802" y="63657"/>
                </a:lnTo>
                <a:lnTo>
                  <a:pt x="321204" y="57501"/>
                </a:lnTo>
                <a:lnTo>
                  <a:pt x="308387" y="42906"/>
                </a:lnTo>
                <a:lnTo>
                  <a:pt x="297136" y="31439"/>
                </a:lnTo>
                <a:lnTo>
                  <a:pt x="284044" y="22860"/>
                </a:lnTo>
                <a:lnTo>
                  <a:pt x="272650" y="14286"/>
                </a:lnTo>
                <a:lnTo>
                  <a:pt x="266275" y="11110"/>
                </a:lnTo>
                <a:lnTo>
                  <a:pt x="259315" y="9699"/>
                </a:lnTo>
                <a:lnTo>
                  <a:pt x="249871" y="9071"/>
                </a:lnTo>
                <a:lnTo>
                  <a:pt x="246591" y="7952"/>
                </a:lnTo>
                <a:lnTo>
                  <a:pt x="244404" y="6253"/>
                </a:lnTo>
                <a:lnTo>
                  <a:pt x="242946" y="4167"/>
                </a:lnTo>
                <a:lnTo>
                  <a:pt x="241022" y="2778"/>
                </a:lnTo>
                <a:lnTo>
                  <a:pt x="236343" y="1233"/>
                </a:lnTo>
                <a:lnTo>
                  <a:pt x="222776" y="160"/>
                </a:lnTo>
                <a:lnTo>
                  <a:pt x="211433" y="30"/>
                </a:lnTo>
                <a:lnTo>
                  <a:pt x="186928" y="0"/>
                </a:lnTo>
                <a:lnTo>
                  <a:pt x="183673" y="951"/>
                </a:lnTo>
                <a:lnTo>
                  <a:pt x="173590" y="6841"/>
                </a:lnTo>
                <a:lnTo>
                  <a:pt x="164146" y="11929"/>
                </a:lnTo>
                <a:lnTo>
                  <a:pt x="153599" y="14825"/>
                </a:lnTo>
                <a:lnTo>
                  <a:pt x="148119" y="15598"/>
                </a:lnTo>
                <a:lnTo>
                  <a:pt x="139491" y="18996"/>
                </a:lnTo>
                <a:lnTo>
                  <a:pt x="129278" y="26264"/>
                </a:lnTo>
                <a:lnTo>
                  <a:pt x="122227" y="31673"/>
                </a:lnTo>
                <a:lnTo>
                  <a:pt x="108500" y="40074"/>
                </a:lnTo>
                <a:lnTo>
                  <a:pt x="97024" y="49548"/>
                </a:lnTo>
                <a:lnTo>
                  <a:pt x="87254" y="58850"/>
                </a:lnTo>
                <a:lnTo>
                  <a:pt x="71044" y="74797"/>
                </a:lnTo>
                <a:lnTo>
                  <a:pt x="64913" y="83406"/>
                </a:lnTo>
                <a:lnTo>
                  <a:pt x="63278" y="87036"/>
                </a:lnTo>
                <a:lnTo>
                  <a:pt x="60283" y="90408"/>
                </a:lnTo>
                <a:lnTo>
                  <a:pt x="51875" y="96695"/>
                </a:lnTo>
                <a:lnTo>
                  <a:pt x="48871" y="100657"/>
                </a:lnTo>
                <a:lnTo>
                  <a:pt x="46868" y="105204"/>
                </a:lnTo>
                <a:lnTo>
                  <a:pt x="45532" y="110140"/>
                </a:lnTo>
                <a:lnTo>
                  <a:pt x="42738" y="114383"/>
                </a:lnTo>
                <a:lnTo>
                  <a:pt x="31607" y="124906"/>
                </a:lnTo>
                <a:lnTo>
                  <a:pt x="29644" y="128037"/>
                </a:lnTo>
                <a:lnTo>
                  <a:pt x="28335" y="131077"/>
                </a:lnTo>
                <a:lnTo>
                  <a:pt x="25282" y="148691"/>
                </a:lnTo>
                <a:lnTo>
                  <a:pt x="16495" y="164871"/>
                </a:lnTo>
                <a:lnTo>
                  <a:pt x="12094" y="174240"/>
                </a:lnTo>
                <a:lnTo>
                  <a:pt x="6728" y="190555"/>
                </a:lnTo>
                <a:lnTo>
                  <a:pt x="2990" y="199942"/>
                </a:lnTo>
                <a:lnTo>
                  <a:pt x="1329" y="207289"/>
                </a:lnTo>
                <a:lnTo>
                  <a:pt x="394" y="221331"/>
                </a:lnTo>
                <a:lnTo>
                  <a:pt x="117" y="237557"/>
                </a:lnTo>
                <a:lnTo>
                  <a:pt x="0" y="366875"/>
                </a:lnTo>
                <a:lnTo>
                  <a:pt x="2540" y="377684"/>
                </a:lnTo>
                <a:lnTo>
                  <a:pt x="6844" y="387885"/>
                </a:lnTo>
                <a:lnTo>
                  <a:pt x="11932" y="395595"/>
                </a:lnTo>
                <a:lnTo>
                  <a:pt x="14828" y="404736"/>
                </a:lnTo>
                <a:lnTo>
                  <a:pt x="16687" y="421575"/>
                </a:lnTo>
                <a:lnTo>
                  <a:pt x="18745" y="425829"/>
                </a:lnTo>
                <a:lnTo>
                  <a:pt x="28838" y="439966"/>
                </a:lnTo>
                <a:lnTo>
                  <a:pt x="38123" y="461360"/>
                </a:lnTo>
                <a:lnTo>
                  <a:pt x="50560" y="477587"/>
                </a:lnTo>
                <a:lnTo>
                  <a:pt x="61759" y="494460"/>
                </a:lnTo>
                <a:lnTo>
                  <a:pt x="70628" y="503286"/>
                </a:lnTo>
                <a:lnTo>
                  <a:pt x="75661" y="506973"/>
                </a:lnTo>
                <a:lnTo>
                  <a:pt x="83792" y="516150"/>
                </a:lnTo>
                <a:lnTo>
                  <a:pt x="87294" y="521264"/>
                </a:lnTo>
                <a:lnTo>
                  <a:pt x="90581" y="524674"/>
                </a:lnTo>
                <a:lnTo>
                  <a:pt x="93725" y="526946"/>
                </a:lnTo>
                <a:lnTo>
                  <a:pt x="96773" y="528462"/>
                </a:lnTo>
                <a:lnTo>
                  <a:pt x="98805" y="531377"/>
                </a:lnTo>
                <a:lnTo>
                  <a:pt x="102618" y="542676"/>
                </a:lnTo>
                <a:lnTo>
                  <a:pt x="104607" y="544663"/>
                </a:lnTo>
                <a:lnTo>
                  <a:pt x="109357" y="547823"/>
                </a:lnTo>
                <a:lnTo>
                  <a:pt x="114643" y="552403"/>
                </a:lnTo>
                <a:lnTo>
                  <a:pt x="117386" y="554006"/>
                </a:lnTo>
                <a:lnTo>
                  <a:pt x="122975" y="555785"/>
                </a:lnTo>
                <a:lnTo>
                  <a:pt x="124845" y="557213"/>
                </a:lnTo>
                <a:lnTo>
                  <a:pt x="126093" y="559117"/>
                </a:lnTo>
                <a:lnTo>
                  <a:pt x="126924" y="561339"/>
                </a:lnTo>
                <a:lnTo>
                  <a:pt x="128431" y="562820"/>
                </a:lnTo>
                <a:lnTo>
                  <a:pt x="130388" y="563808"/>
                </a:lnTo>
                <a:lnTo>
                  <a:pt x="135103" y="564905"/>
                </a:lnTo>
                <a:lnTo>
                  <a:pt x="148695" y="565666"/>
                </a:lnTo>
                <a:lnTo>
                  <a:pt x="215948" y="565782"/>
                </a:lnTo>
                <a:lnTo>
                  <a:pt x="224881" y="563243"/>
                </a:lnTo>
                <a:lnTo>
                  <a:pt x="234250" y="558938"/>
                </a:lnTo>
                <a:lnTo>
                  <a:pt x="244879" y="552113"/>
                </a:lnTo>
                <a:lnTo>
                  <a:pt x="255014" y="548714"/>
                </a:lnTo>
                <a:lnTo>
                  <a:pt x="268705" y="542098"/>
                </a:lnTo>
                <a:lnTo>
                  <a:pt x="280171" y="534106"/>
                </a:lnTo>
                <a:lnTo>
                  <a:pt x="289938" y="528526"/>
                </a:lnTo>
                <a:lnTo>
                  <a:pt x="300629" y="522871"/>
                </a:lnTo>
                <a:lnTo>
                  <a:pt x="310778" y="517183"/>
                </a:lnTo>
                <a:lnTo>
                  <a:pt x="321846" y="508626"/>
                </a:lnTo>
                <a:lnTo>
                  <a:pt x="328145" y="502914"/>
                </a:lnTo>
                <a:lnTo>
                  <a:pt x="339200" y="497201"/>
                </a:lnTo>
                <a:lnTo>
                  <a:pt x="351733" y="491486"/>
                </a:lnTo>
                <a:lnTo>
                  <a:pt x="364144" y="483867"/>
                </a:lnTo>
                <a:lnTo>
                  <a:pt x="373853" y="480233"/>
                </a:lnTo>
                <a:lnTo>
                  <a:pt x="382763" y="474500"/>
                </a:lnTo>
                <a:lnTo>
                  <a:pt x="391436" y="471426"/>
                </a:lnTo>
                <a:lnTo>
                  <a:pt x="400037" y="464906"/>
                </a:lnTo>
                <a:lnTo>
                  <a:pt x="411477" y="454169"/>
                </a:lnTo>
                <a:lnTo>
                  <a:pt x="414336" y="451368"/>
                </a:lnTo>
                <a:lnTo>
                  <a:pt x="416241" y="448548"/>
                </a:lnTo>
                <a:lnTo>
                  <a:pt x="418359" y="442876"/>
                </a:lnTo>
                <a:lnTo>
                  <a:pt x="419876" y="440982"/>
                </a:lnTo>
                <a:lnTo>
                  <a:pt x="421840" y="439720"/>
                </a:lnTo>
                <a:lnTo>
                  <a:pt x="424102" y="438878"/>
                </a:lnTo>
                <a:lnTo>
                  <a:pt x="425610" y="437364"/>
                </a:lnTo>
                <a:lnTo>
                  <a:pt x="426615" y="435403"/>
                </a:lnTo>
                <a:lnTo>
                  <a:pt x="427285" y="433142"/>
                </a:lnTo>
                <a:lnTo>
                  <a:pt x="428684" y="431636"/>
                </a:lnTo>
                <a:lnTo>
                  <a:pt x="430569" y="430631"/>
                </a:lnTo>
                <a:lnTo>
                  <a:pt x="432779" y="429962"/>
                </a:lnTo>
                <a:lnTo>
                  <a:pt x="434252" y="428562"/>
                </a:lnTo>
                <a:lnTo>
                  <a:pt x="435234" y="426677"/>
                </a:lnTo>
                <a:lnTo>
                  <a:pt x="435888" y="424468"/>
                </a:lnTo>
                <a:lnTo>
                  <a:pt x="437277" y="422995"/>
                </a:lnTo>
                <a:lnTo>
                  <a:pt x="439156" y="422014"/>
                </a:lnTo>
                <a:lnTo>
                  <a:pt x="441360" y="421359"/>
                </a:lnTo>
                <a:lnTo>
                  <a:pt x="442831" y="419970"/>
                </a:lnTo>
                <a:lnTo>
                  <a:pt x="443810" y="418092"/>
                </a:lnTo>
                <a:lnTo>
                  <a:pt x="445770" y="411477"/>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
            </a:r>
            <a:br>
              <a:rPr lang="en-US" sz="2400" dirty="0"/>
            </a:br>
            <a:r>
              <a:rPr lang="en-US" sz="2400" dirty="0"/>
              <a:t>13) There are seven cars, and the little boy wants to play with two at a time. How many different cars can we have together, without playing with the same groups of cars? </a:t>
            </a:r>
            <a:br>
              <a:rPr lang="en-US" sz="2400" dirty="0"/>
            </a:br>
            <a:endParaRPr lang="en-US" sz="2400" dirty="0"/>
          </a:p>
        </p:txBody>
      </p:sp>
      <p:sp>
        <p:nvSpPr>
          <p:cNvPr id="3" name="SMARTPenAnnotation177"/>
          <p:cNvSpPr/>
          <p:nvPr/>
        </p:nvSpPr>
        <p:spPr>
          <a:xfrm>
            <a:off x="2557498" y="1748821"/>
            <a:ext cx="385728" cy="419873"/>
          </a:xfrm>
          <a:custGeom>
            <a:avLst/>
            <a:gdLst/>
            <a:ahLst/>
            <a:cxnLst/>
            <a:rect l="0" t="0" r="0" b="0"/>
            <a:pathLst>
              <a:path w="385728" h="419873">
                <a:moveTo>
                  <a:pt x="300002" y="59976"/>
                </a:moveTo>
                <a:lnTo>
                  <a:pt x="300002" y="44376"/>
                </a:lnTo>
                <a:lnTo>
                  <a:pt x="297462" y="40978"/>
                </a:lnTo>
                <a:lnTo>
                  <a:pt x="292621" y="35586"/>
                </a:lnTo>
                <a:lnTo>
                  <a:pt x="291959" y="32309"/>
                </a:lnTo>
                <a:lnTo>
                  <a:pt x="291534" y="22443"/>
                </a:lnTo>
                <a:lnTo>
                  <a:pt x="290546" y="20667"/>
                </a:lnTo>
                <a:lnTo>
                  <a:pt x="288936" y="19482"/>
                </a:lnTo>
                <a:lnTo>
                  <a:pt x="286909" y="18693"/>
                </a:lnTo>
                <a:lnTo>
                  <a:pt x="285558" y="17214"/>
                </a:lnTo>
                <a:lnTo>
                  <a:pt x="284658" y="15275"/>
                </a:lnTo>
                <a:lnTo>
                  <a:pt x="284057" y="13031"/>
                </a:lnTo>
                <a:lnTo>
                  <a:pt x="282704" y="11534"/>
                </a:lnTo>
                <a:lnTo>
                  <a:pt x="280850" y="10536"/>
                </a:lnTo>
                <a:lnTo>
                  <a:pt x="276250" y="9428"/>
                </a:lnTo>
                <a:lnTo>
                  <a:pt x="271030" y="8935"/>
                </a:lnTo>
                <a:lnTo>
                  <a:pt x="269257" y="7851"/>
                </a:lnTo>
                <a:lnTo>
                  <a:pt x="268075" y="6176"/>
                </a:lnTo>
                <a:lnTo>
                  <a:pt x="267287" y="4107"/>
                </a:lnTo>
                <a:lnTo>
                  <a:pt x="265810" y="2727"/>
                </a:lnTo>
                <a:lnTo>
                  <a:pt x="263872" y="1808"/>
                </a:lnTo>
                <a:lnTo>
                  <a:pt x="258227" y="786"/>
                </a:lnTo>
                <a:lnTo>
                  <a:pt x="249367" y="332"/>
                </a:lnTo>
                <a:lnTo>
                  <a:pt x="238220" y="76"/>
                </a:lnTo>
                <a:lnTo>
                  <a:pt x="224334" y="0"/>
                </a:lnTo>
                <a:lnTo>
                  <a:pt x="213667" y="2523"/>
                </a:lnTo>
                <a:lnTo>
                  <a:pt x="202576" y="5866"/>
                </a:lnTo>
                <a:lnTo>
                  <a:pt x="191296" y="7352"/>
                </a:lnTo>
                <a:lnTo>
                  <a:pt x="179933" y="10553"/>
                </a:lnTo>
                <a:lnTo>
                  <a:pt x="169485" y="15150"/>
                </a:lnTo>
                <a:lnTo>
                  <a:pt x="157296" y="23093"/>
                </a:lnTo>
                <a:lnTo>
                  <a:pt x="147359" y="28661"/>
                </a:lnTo>
                <a:lnTo>
                  <a:pt x="131055" y="37151"/>
                </a:lnTo>
                <a:lnTo>
                  <a:pt x="119822" y="45387"/>
                </a:lnTo>
                <a:lnTo>
                  <a:pt x="108479" y="54444"/>
                </a:lnTo>
                <a:lnTo>
                  <a:pt x="97088" y="61645"/>
                </a:lnTo>
                <a:lnTo>
                  <a:pt x="85675" y="70560"/>
                </a:lnTo>
                <a:lnTo>
                  <a:pt x="75205" y="80873"/>
                </a:lnTo>
                <a:lnTo>
                  <a:pt x="63004" y="97388"/>
                </a:lnTo>
                <a:lnTo>
                  <a:pt x="53064" y="108671"/>
                </a:lnTo>
                <a:lnTo>
                  <a:pt x="44837" y="120036"/>
                </a:lnTo>
                <a:lnTo>
                  <a:pt x="37052" y="132389"/>
                </a:lnTo>
                <a:lnTo>
                  <a:pt x="27243" y="147405"/>
                </a:lnTo>
                <a:lnTo>
                  <a:pt x="22912" y="154457"/>
                </a:lnTo>
                <a:lnTo>
                  <a:pt x="15561" y="167373"/>
                </a:lnTo>
                <a:lnTo>
                  <a:pt x="11658" y="179463"/>
                </a:lnTo>
                <a:lnTo>
                  <a:pt x="8972" y="191186"/>
                </a:lnTo>
                <a:lnTo>
                  <a:pt x="4602" y="202747"/>
                </a:lnTo>
                <a:lnTo>
                  <a:pt x="2026" y="214235"/>
                </a:lnTo>
                <a:lnTo>
                  <a:pt x="880" y="225691"/>
                </a:lnTo>
                <a:lnTo>
                  <a:pt x="371" y="237132"/>
                </a:lnTo>
                <a:lnTo>
                  <a:pt x="85" y="258834"/>
                </a:lnTo>
                <a:lnTo>
                  <a:pt x="0" y="278811"/>
                </a:lnTo>
                <a:lnTo>
                  <a:pt x="2520" y="290904"/>
                </a:lnTo>
                <a:lnTo>
                  <a:pt x="6815" y="302628"/>
                </a:lnTo>
                <a:lnTo>
                  <a:pt x="11899" y="314189"/>
                </a:lnTo>
                <a:lnTo>
                  <a:pt x="17333" y="325677"/>
                </a:lnTo>
                <a:lnTo>
                  <a:pt x="28583" y="348575"/>
                </a:lnTo>
                <a:lnTo>
                  <a:pt x="36814" y="360009"/>
                </a:lnTo>
                <a:lnTo>
                  <a:pt x="46822" y="370489"/>
                </a:lnTo>
                <a:lnTo>
                  <a:pt x="57620" y="378322"/>
                </a:lnTo>
                <a:lnTo>
                  <a:pt x="68769" y="384978"/>
                </a:lnTo>
                <a:lnTo>
                  <a:pt x="74409" y="388087"/>
                </a:lnTo>
                <a:lnTo>
                  <a:pt x="81026" y="391111"/>
                </a:lnTo>
                <a:lnTo>
                  <a:pt x="88296" y="394080"/>
                </a:lnTo>
                <a:lnTo>
                  <a:pt x="95999" y="397012"/>
                </a:lnTo>
                <a:lnTo>
                  <a:pt x="103040" y="399919"/>
                </a:lnTo>
                <a:lnTo>
                  <a:pt x="109639" y="402810"/>
                </a:lnTo>
                <a:lnTo>
                  <a:pt x="115943" y="405690"/>
                </a:lnTo>
                <a:lnTo>
                  <a:pt x="123003" y="408562"/>
                </a:lnTo>
                <a:lnTo>
                  <a:pt x="130568" y="411429"/>
                </a:lnTo>
                <a:lnTo>
                  <a:pt x="138468" y="414293"/>
                </a:lnTo>
                <a:lnTo>
                  <a:pt x="145640" y="416202"/>
                </a:lnTo>
                <a:lnTo>
                  <a:pt x="152326" y="417475"/>
                </a:lnTo>
                <a:lnTo>
                  <a:pt x="158689" y="418324"/>
                </a:lnTo>
                <a:lnTo>
                  <a:pt x="165788" y="418890"/>
                </a:lnTo>
                <a:lnTo>
                  <a:pt x="173378" y="419267"/>
                </a:lnTo>
                <a:lnTo>
                  <a:pt x="188480" y="419686"/>
                </a:lnTo>
                <a:lnTo>
                  <a:pt x="201541" y="419872"/>
                </a:lnTo>
                <a:lnTo>
                  <a:pt x="208644" y="418969"/>
                </a:lnTo>
                <a:lnTo>
                  <a:pt x="216236" y="417415"/>
                </a:lnTo>
                <a:lnTo>
                  <a:pt x="224155" y="415426"/>
                </a:lnTo>
                <a:lnTo>
                  <a:pt x="231340" y="414100"/>
                </a:lnTo>
                <a:lnTo>
                  <a:pt x="238035" y="413216"/>
                </a:lnTo>
                <a:lnTo>
                  <a:pt x="244403" y="412627"/>
                </a:lnTo>
                <a:lnTo>
                  <a:pt x="251506" y="411282"/>
                </a:lnTo>
                <a:lnTo>
                  <a:pt x="259098" y="409432"/>
                </a:lnTo>
                <a:lnTo>
                  <a:pt x="267018" y="407247"/>
                </a:lnTo>
                <a:lnTo>
                  <a:pt x="274202" y="405790"/>
                </a:lnTo>
                <a:lnTo>
                  <a:pt x="280897" y="404819"/>
                </a:lnTo>
                <a:lnTo>
                  <a:pt x="287265" y="404171"/>
                </a:lnTo>
                <a:lnTo>
                  <a:pt x="294368" y="403740"/>
                </a:lnTo>
                <a:lnTo>
                  <a:pt x="309880" y="403260"/>
                </a:lnTo>
                <a:lnTo>
                  <a:pt x="321219" y="400507"/>
                </a:lnTo>
                <a:lnTo>
                  <a:pt x="325577" y="398439"/>
                </a:lnTo>
                <a:lnTo>
                  <a:pt x="335498" y="396142"/>
                </a:lnTo>
                <a:lnTo>
                  <a:pt x="345305" y="395121"/>
                </a:lnTo>
                <a:lnTo>
                  <a:pt x="357134" y="394546"/>
                </a:lnTo>
                <a:lnTo>
                  <a:pt x="374141" y="394335"/>
                </a:lnTo>
                <a:lnTo>
                  <a:pt x="376098" y="393372"/>
                </a:lnTo>
                <a:lnTo>
                  <a:pt x="385727" y="38573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178"/>
          <p:cNvSpPr/>
          <p:nvPr/>
        </p:nvSpPr>
        <p:spPr>
          <a:xfrm>
            <a:off x="3080500" y="1637348"/>
            <a:ext cx="282778" cy="557181"/>
          </a:xfrm>
          <a:custGeom>
            <a:avLst/>
            <a:gdLst/>
            <a:ahLst/>
            <a:cxnLst/>
            <a:rect l="0" t="0" r="0" b="0"/>
            <a:pathLst>
              <a:path w="282778" h="557181">
                <a:moveTo>
                  <a:pt x="197052" y="8572"/>
                </a:moveTo>
                <a:lnTo>
                  <a:pt x="197052" y="1191"/>
                </a:lnTo>
                <a:lnTo>
                  <a:pt x="196100" y="793"/>
                </a:lnTo>
                <a:lnTo>
                  <a:pt x="188584" y="8"/>
                </a:lnTo>
                <a:lnTo>
                  <a:pt x="173727" y="0"/>
                </a:lnTo>
                <a:lnTo>
                  <a:pt x="169858" y="2539"/>
                </a:lnTo>
                <a:lnTo>
                  <a:pt x="164011" y="6843"/>
                </a:lnTo>
                <a:lnTo>
                  <a:pt x="159784" y="9324"/>
                </a:lnTo>
                <a:lnTo>
                  <a:pt x="155062" y="11931"/>
                </a:lnTo>
                <a:lnTo>
                  <a:pt x="147275" y="19907"/>
                </a:lnTo>
                <a:lnTo>
                  <a:pt x="140639" y="29802"/>
                </a:lnTo>
                <a:lnTo>
                  <a:pt x="134514" y="40550"/>
                </a:lnTo>
                <a:lnTo>
                  <a:pt x="125711" y="52760"/>
                </a:lnTo>
                <a:lnTo>
                  <a:pt x="117403" y="61866"/>
                </a:lnTo>
                <a:lnTo>
                  <a:pt x="112520" y="66961"/>
                </a:lnTo>
                <a:lnTo>
                  <a:pt x="104555" y="77702"/>
                </a:lnTo>
                <a:lnTo>
                  <a:pt x="96887" y="88826"/>
                </a:lnTo>
                <a:lnTo>
                  <a:pt x="92175" y="94460"/>
                </a:lnTo>
                <a:lnTo>
                  <a:pt x="87129" y="100120"/>
                </a:lnTo>
                <a:lnTo>
                  <a:pt x="78983" y="114030"/>
                </a:lnTo>
                <a:lnTo>
                  <a:pt x="71234" y="128784"/>
                </a:lnTo>
                <a:lnTo>
                  <a:pt x="66501" y="135386"/>
                </a:lnTo>
                <a:lnTo>
                  <a:pt x="61440" y="141692"/>
                </a:lnTo>
                <a:lnTo>
                  <a:pt x="56162" y="148754"/>
                </a:lnTo>
                <a:lnTo>
                  <a:pt x="45217" y="164220"/>
                </a:lnTo>
                <a:lnTo>
                  <a:pt x="39082" y="178078"/>
                </a:lnTo>
                <a:lnTo>
                  <a:pt x="37446" y="184441"/>
                </a:lnTo>
                <a:lnTo>
                  <a:pt x="30549" y="199131"/>
                </a:lnTo>
                <a:lnTo>
                  <a:pt x="23038" y="214232"/>
                </a:lnTo>
                <a:lnTo>
                  <a:pt x="19700" y="227294"/>
                </a:lnTo>
                <a:lnTo>
                  <a:pt x="15676" y="241989"/>
                </a:lnTo>
                <a:lnTo>
                  <a:pt x="11666" y="258045"/>
                </a:lnTo>
                <a:lnTo>
                  <a:pt x="9883" y="274706"/>
                </a:lnTo>
                <a:lnTo>
                  <a:pt x="6551" y="291636"/>
                </a:lnTo>
                <a:lnTo>
                  <a:pt x="2847" y="308686"/>
                </a:lnTo>
                <a:lnTo>
                  <a:pt x="1201" y="325788"/>
                </a:lnTo>
                <a:lnTo>
                  <a:pt x="470" y="340374"/>
                </a:lnTo>
                <a:lnTo>
                  <a:pt x="144" y="354159"/>
                </a:lnTo>
                <a:lnTo>
                  <a:pt x="0" y="369811"/>
                </a:lnTo>
                <a:lnTo>
                  <a:pt x="2476" y="386293"/>
                </a:lnTo>
                <a:lnTo>
                  <a:pt x="5799" y="402190"/>
                </a:lnTo>
                <a:lnTo>
                  <a:pt x="7276" y="415606"/>
                </a:lnTo>
                <a:lnTo>
                  <a:pt x="10472" y="427918"/>
                </a:lnTo>
                <a:lnTo>
                  <a:pt x="15068" y="439740"/>
                </a:lnTo>
                <a:lnTo>
                  <a:pt x="23010" y="457106"/>
                </a:lnTo>
                <a:lnTo>
                  <a:pt x="28578" y="468588"/>
                </a:lnTo>
                <a:lnTo>
                  <a:pt x="36767" y="480041"/>
                </a:lnTo>
                <a:lnTo>
                  <a:pt x="41618" y="485762"/>
                </a:lnTo>
                <a:lnTo>
                  <a:pt x="49548" y="494659"/>
                </a:lnTo>
                <a:lnTo>
                  <a:pt x="57199" y="502740"/>
                </a:lnTo>
                <a:lnTo>
                  <a:pt x="66950" y="512682"/>
                </a:lnTo>
                <a:lnTo>
                  <a:pt x="72218" y="517048"/>
                </a:lnTo>
                <a:lnTo>
                  <a:pt x="77634" y="520911"/>
                </a:lnTo>
                <a:lnTo>
                  <a:pt x="83150" y="524439"/>
                </a:lnTo>
                <a:lnTo>
                  <a:pt x="88732" y="526790"/>
                </a:lnTo>
                <a:lnTo>
                  <a:pt x="94359" y="528358"/>
                </a:lnTo>
                <a:lnTo>
                  <a:pt x="100015" y="529404"/>
                </a:lnTo>
                <a:lnTo>
                  <a:pt x="108840" y="533105"/>
                </a:lnTo>
                <a:lnTo>
                  <a:pt x="112526" y="535425"/>
                </a:lnTo>
                <a:lnTo>
                  <a:pt x="116889" y="536972"/>
                </a:lnTo>
                <a:lnTo>
                  <a:pt x="121702" y="538004"/>
                </a:lnTo>
                <a:lnTo>
                  <a:pt x="126817" y="538692"/>
                </a:lnTo>
                <a:lnTo>
                  <a:pt x="133083" y="540102"/>
                </a:lnTo>
                <a:lnTo>
                  <a:pt x="140119" y="541995"/>
                </a:lnTo>
                <a:lnTo>
                  <a:pt x="147666" y="544210"/>
                </a:lnTo>
                <a:lnTo>
                  <a:pt x="154603" y="545686"/>
                </a:lnTo>
                <a:lnTo>
                  <a:pt x="161133" y="546671"/>
                </a:lnTo>
                <a:lnTo>
                  <a:pt x="167391" y="547327"/>
                </a:lnTo>
                <a:lnTo>
                  <a:pt x="173468" y="547764"/>
                </a:lnTo>
                <a:lnTo>
                  <a:pt x="179424" y="548056"/>
                </a:lnTo>
                <a:lnTo>
                  <a:pt x="185300" y="548250"/>
                </a:lnTo>
                <a:lnTo>
                  <a:pt x="190170" y="549332"/>
                </a:lnTo>
                <a:lnTo>
                  <a:pt x="198121" y="553075"/>
                </a:lnTo>
                <a:lnTo>
                  <a:pt x="202527" y="554454"/>
                </a:lnTo>
                <a:lnTo>
                  <a:pt x="207369" y="555373"/>
                </a:lnTo>
                <a:lnTo>
                  <a:pt x="212503" y="555986"/>
                </a:lnTo>
                <a:lnTo>
                  <a:pt x="217830" y="556394"/>
                </a:lnTo>
                <a:lnTo>
                  <a:pt x="223287" y="556667"/>
                </a:lnTo>
                <a:lnTo>
                  <a:pt x="237528" y="557050"/>
                </a:lnTo>
                <a:lnTo>
                  <a:pt x="250873" y="557180"/>
                </a:lnTo>
                <a:lnTo>
                  <a:pt x="259390" y="554657"/>
                </a:lnTo>
                <a:lnTo>
                  <a:pt x="271278" y="549828"/>
                </a:lnTo>
                <a:lnTo>
                  <a:pt x="279518" y="548874"/>
                </a:lnTo>
                <a:lnTo>
                  <a:pt x="282777" y="54863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79"/>
          <p:cNvSpPr/>
          <p:nvPr/>
        </p:nvSpPr>
        <p:spPr>
          <a:xfrm>
            <a:off x="3371850" y="1731647"/>
            <a:ext cx="377189" cy="437196"/>
          </a:xfrm>
          <a:custGeom>
            <a:avLst/>
            <a:gdLst/>
            <a:ahLst/>
            <a:cxnLst/>
            <a:rect l="0" t="0" r="0" b="0"/>
            <a:pathLst>
              <a:path w="377189" h="437196">
                <a:moveTo>
                  <a:pt x="0" y="60005"/>
                </a:moveTo>
                <a:lnTo>
                  <a:pt x="0" y="51786"/>
                </a:lnTo>
                <a:lnTo>
                  <a:pt x="11065" y="51434"/>
                </a:lnTo>
                <a:lnTo>
                  <a:pt x="58503" y="51433"/>
                </a:lnTo>
                <a:lnTo>
                  <a:pt x="69181" y="48892"/>
                </a:lnTo>
                <a:lnTo>
                  <a:pt x="80277" y="45541"/>
                </a:lnTo>
                <a:lnTo>
                  <a:pt x="91558" y="44052"/>
                </a:lnTo>
                <a:lnTo>
                  <a:pt x="98186" y="43654"/>
                </a:lnTo>
                <a:lnTo>
                  <a:pt x="113170" y="43213"/>
                </a:lnTo>
                <a:lnTo>
                  <a:pt x="120214" y="42143"/>
                </a:lnTo>
                <a:lnTo>
                  <a:pt x="126815" y="40477"/>
                </a:lnTo>
                <a:lnTo>
                  <a:pt x="133121" y="38414"/>
                </a:lnTo>
                <a:lnTo>
                  <a:pt x="140182" y="37038"/>
                </a:lnTo>
                <a:lnTo>
                  <a:pt x="147747" y="36121"/>
                </a:lnTo>
                <a:lnTo>
                  <a:pt x="155648" y="35510"/>
                </a:lnTo>
                <a:lnTo>
                  <a:pt x="162820" y="35103"/>
                </a:lnTo>
                <a:lnTo>
                  <a:pt x="175869" y="34650"/>
                </a:lnTo>
                <a:lnTo>
                  <a:pt x="182969" y="33577"/>
                </a:lnTo>
                <a:lnTo>
                  <a:pt x="190559" y="31909"/>
                </a:lnTo>
                <a:lnTo>
                  <a:pt x="198477" y="29844"/>
                </a:lnTo>
                <a:lnTo>
                  <a:pt x="205660" y="27515"/>
                </a:lnTo>
                <a:lnTo>
                  <a:pt x="212354" y="25010"/>
                </a:lnTo>
                <a:lnTo>
                  <a:pt x="218722" y="22388"/>
                </a:lnTo>
                <a:lnTo>
                  <a:pt x="225824" y="20639"/>
                </a:lnTo>
                <a:lnTo>
                  <a:pt x="233417" y="19474"/>
                </a:lnTo>
                <a:lnTo>
                  <a:pt x="241336" y="18697"/>
                </a:lnTo>
                <a:lnTo>
                  <a:pt x="248520" y="17226"/>
                </a:lnTo>
                <a:lnTo>
                  <a:pt x="255215" y="15293"/>
                </a:lnTo>
                <a:lnTo>
                  <a:pt x="261583" y="13052"/>
                </a:lnTo>
                <a:lnTo>
                  <a:pt x="268686" y="11558"/>
                </a:lnTo>
                <a:lnTo>
                  <a:pt x="276279" y="10562"/>
                </a:lnTo>
                <a:lnTo>
                  <a:pt x="284198" y="9898"/>
                </a:lnTo>
                <a:lnTo>
                  <a:pt x="295538" y="6620"/>
                </a:lnTo>
                <a:lnTo>
                  <a:pt x="299895" y="4413"/>
                </a:lnTo>
                <a:lnTo>
                  <a:pt x="309817" y="1960"/>
                </a:lnTo>
                <a:lnTo>
                  <a:pt x="320576" y="870"/>
                </a:lnTo>
                <a:lnTo>
                  <a:pt x="331708" y="385"/>
                </a:lnTo>
                <a:lnTo>
                  <a:pt x="344134" y="112"/>
                </a:lnTo>
                <a:lnTo>
                  <a:pt x="371432" y="0"/>
                </a:lnTo>
                <a:lnTo>
                  <a:pt x="373352" y="952"/>
                </a:lnTo>
                <a:lnTo>
                  <a:pt x="374631" y="2539"/>
                </a:lnTo>
                <a:lnTo>
                  <a:pt x="375484" y="4549"/>
                </a:lnTo>
                <a:lnTo>
                  <a:pt x="376684" y="11930"/>
                </a:lnTo>
                <a:lnTo>
                  <a:pt x="377090" y="22957"/>
                </a:lnTo>
                <a:lnTo>
                  <a:pt x="377188" y="58842"/>
                </a:lnTo>
                <a:lnTo>
                  <a:pt x="374649" y="69331"/>
                </a:lnTo>
                <a:lnTo>
                  <a:pt x="371298" y="80342"/>
                </a:lnTo>
                <a:lnTo>
                  <a:pt x="369808" y="91586"/>
                </a:lnTo>
                <a:lnTo>
                  <a:pt x="369146" y="102934"/>
                </a:lnTo>
                <a:lnTo>
                  <a:pt x="368970" y="108627"/>
                </a:lnTo>
                <a:lnTo>
                  <a:pt x="366234" y="120032"/>
                </a:lnTo>
                <a:lnTo>
                  <a:pt x="362796" y="132404"/>
                </a:lnTo>
                <a:lnTo>
                  <a:pt x="361878" y="139703"/>
                </a:lnTo>
                <a:lnTo>
                  <a:pt x="361267" y="147427"/>
                </a:lnTo>
                <a:lnTo>
                  <a:pt x="358048" y="161089"/>
                </a:lnTo>
                <a:lnTo>
                  <a:pt x="354395" y="174464"/>
                </a:lnTo>
                <a:lnTo>
                  <a:pt x="353421" y="182031"/>
                </a:lnTo>
                <a:lnTo>
                  <a:pt x="352771" y="189933"/>
                </a:lnTo>
                <a:lnTo>
                  <a:pt x="352338" y="197106"/>
                </a:lnTo>
                <a:lnTo>
                  <a:pt x="351857" y="210156"/>
                </a:lnTo>
                <a:lnTo>
                  <a:pt x="350776" y="217256"/>
                </a:lnTo>
                <a:lnTo>
                  <a:pt x="349103" y="224846"/>
                </a:lnTo>
                <a:lnTo>
                  <a:pt x="347035" y="232764"/>
                </a:lnTo>
                <a:lnTo>
                  <a:pt x="345656" y="239948"/>
                </a:lnTo>
                <a:lnTo>
                  <a:pt x="344125" y="253010"/>
                </a:lnTo>
                <a:lnTo>
                  <a:pt x="343716" y="260112"/>
                </a:lnTo>
                <a:lnTo>
                  <a:pt x="343263" y="275624"/>
                </a:lnTo>
                <a:lnTo>
                  <a:pt x="343007" y="295872"/>
                </a:lnTo>
                <a:lnTo>
                  <a:pt x="340407" y="308027"/>
                </a:lnTo>
                <a:lnTo>
                  <a:pt x="337029" y="319780"/>
                </a:lnTo>
                <a:lnTo>
                  <a:pt x="335528" y="331353"/>
                </a:lnTo>
                <a:lnTo>
                  <a:pt x="334860" y="342847"/>
                </a:lnTo>
                <a:lnTo>
                  <a:pt x="334683" y="348579"/>
                </a:lnTo>
                <a:lnTo>
                  <a:pt x="331945" y="360028"/>
                </a:lnTo>
                <a:lnTo>
                  <a:pt x="328506" y="370513"/>
                </a:lnTo>
                <a:lnTo>
                  <a:pt x="325617" y="382724"/>
                </a:lnTo>
                <a:lnTo>
                  <a:pt x="321566" y="392666"/>
                </a:lnTo>
                <a:lnTo>
                  <a:pt x="318480" y="404422"/>
                </a:lnTo>
                <a:lnTo>
                  <a:pt x="317353" y="417334"/>
                </a:lnTo>
                <a:lnTo>
                  <a:pt x="317296" y="418239"/>
                </a:lnTo>
                <a:lnTo>
                  <a:pt x="319773" y="421785"/>
                </a:lnTo>
                <a:lnTo>
                  <a:pt x="324573" y="427272"/>
                </a:lnTo>
                <a:lnTo>
                  <a:pt x="325229" y="430562"/>
                </a:lnTo>
                <a:lnTo>
                  <a:pt x="325754" y="43719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80"/>
          <p:cNvSpPr/>
          <p:nvPr/>
        </p:nvSpPr>
        <p:spPr>
          <a:xfrm>
            <a:off x="3877627" y="2125980"/>
            <a:ext cx="15923" cy="180023"/>
          </a:xfrm>
          <a:custGeom>
            <a:avLst/>
            <a:gdLst/>
            <a:ahLst/>
            <a:cxnLst/>
            <a:rect l="0" t="0" r="0" b="0"/>
            <a:pathLst>
              <a:path w="15923" h="180023">
                <a:moveTo>
                  <a:pt x="0" y="0"/>
                </a:moveTo>
                <a:lnTo>
                  <a:pt x="0" y="11931"/>
                </a:lnTo>
                <a:lnTo>
                  <a:pt x="953" y="15574"/>
                </a:lnTo>
                <a:lnTo>
                  <a:pt x="2540" y="19908"/>
                </a:lnTo>
                <a:lnTo>
                  <a:pt x="4551" y="24702"/>
                </a:lnTo>
                <a:lnTo>
                  <a:pt x="5891" y="28850"/>
                </a:lnTo>
                <a:lnTo>
                  <a:pt x="6785" y="32568"/>
                </a:lnTo>
                <a:lnTo>
                  <a:pt x="7381" y="36000"/>
                </a:lnTo>
                <a:lnTo>
                  <a:pt x="7778" y="40192"/>
                </a:lnTo>
                <a:lnTo>
                  <a:pt x="8043" y="44892"/>
                </a:lnTo>
                <a:lnTo>
                  <a:pt x="8219" y="49930"/>
                </a:lnTo>
                <a:lnTo>
                  <a:pt x="9290" y="55194"/>
                </a:lnTo>
                <a:lnTo>
                  <a:pt x="10956" y="60609"/>
                </a:lnTo>
                <a:lnTo>
                  <a:pt x="13019" y="66123"/>
                </a:lnTo>
                <a:lnTo>
                  <a:pt x="14394" y="70752"/>
                </a:lnTo>
                <a:lnTo>
                  <a:pt x="15311" y="74790"/>
                </a:lnTo>
                <a:lnTo>
                  <a:pt x="15922" y="78435"/>
                </a:lnTo>
                <a:lnTo>
                  <a:pt x="15378" y="82770"/>
                </a:lnTo>
                <a:lnTo>
                  <a:pt x="14062" y="87565"/>
                </a:lnTo>
                <a:lnTo>
                  <a:pt x="12232" y="92666"/>
                </a:lnTo>
                <a:lnTo>
                  <a:pt x="11012" y="97973"/>
                </a:lnTo>
                <a:lnTo>
                  <a:pt x="10199" y="103415"/>
                </a:lnTo>
                <a:lnTo>
                  <a:pt x="9657" y="108948"/>
                </a:lnTo>
                <a:lnTo>
                  <a:pt x="9296" y="114542"/>
                </a:lnTo>
                <a:lnTo>
                  <a:pt x="9054" y="120176"/>
                </a:lnTo>
                <a:lnTo>
                  <a:pt x="8715" y="134667"/>
                </a:lnTo>
                <a:lnTo>
                  <a:pt x="8573" y="18002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81"/>
          <p:cNvSpPr/>
          <p:nvPr/>
        </p:nvSpPr>
        <p:spPr>
          <a:xfrm>
            <a:off x="3958413" y="1765977"/>
            <a:ext cx="416420" cy="360004"/>
          </a:xfrm>
          <a:custGeom>
            <a:avLst/>
            <a:gdLst/>
            <a:ahLst/>
            <a:cxnLst/>
            <a:rect l="0" t="0" r="0" b="0"/>
            <a:pathLst>
              <a:path w="416420" h="360004">
                <a:moveTo>
                  <a:pt x="4939" y="85683"/>
                </a:moveTo>
                <a:lnTo>
                  <a:pt x="389" y="81132"/>
                </a:lnTo>
                <a:lnTo>
                  <a:pt x="0" y="78839"/>
                </a:lnTo>
                <a:lnTo>
                  <a:pt x="694" y="76358"/>
                </a:lnTo>
                <a:lnTo>
                  <a:pt x="2109" y="73751"/>
                </a:lnTo>
                <a:lnTo>
                  <a:pt x="4005" y="72013"/>
                </a:lnTo>
                <a:lnTo>
                  <a:pt x="6221" y="70855"/>
                </a:lnTo>
                <a:lnTo>
                  <a:pt x="8651" y="70082"/>
                </a:lnTo>
                <a:lnTo>
                  <a:pt x="10271" y="67662"/>
                </a:lnTo>
                <a:lnTo>
                  <a:pt x="12072" y="59894"/>
                </a:lnTo>
                <a:lnTo>
                  <a:pt x="14456" y="56107"/>
                </a:lnTo>
                <a:lnTo>
                  <a:pt x="22187" y="49361"/>
                </a:lnTo>
                <a:lnTo>
                  <a:pt x="31972" y="43187"/>
                </a:lnTo>
                <a:lnTo>
                  <a:pt x="37248" y="40207"/>
                </a:lnTo>
                <a:lnTo>
                  <a:pt x="45651" y="31816"/>
                </a:lnTo>
                <a:lnTo>
                  <a:pt x="49226" y="26912"/>
                </a:lnTo>
                <a:lnTo>
                  <a:pt x="53513" y="23642"/>
                </a:lnTo>
                <a:lnTo>
                  <a:pt x="58277" y="21462"/>
                </a:lnTo>
                <a:lnTo>
                  <a:pt x="69602" y="18088"/>
                </a:lnTo>
                <a:lnTo>
                  <a:pt x="84161" y="13413"/>
                </a:lnTo>
                <a:lnTo>
                  <a:pt x="95076" y="8160"/>
                </a:lnTo>
                <a:lnTo>
                  <a:pt x="99321" y="5426"/>
                </a:lnTo>
                <a:lnTo>
                  <a:pt x="109117" y="2388"/>
                </a:lnTo>
                <a:lnTo>
                  <a:pt x="119820" y="1038"/>
                </a:lnTo>
                <a:lnTo>
                  <a:pt x="130927" y="438"/>
                </a:lnTo>
                <a:lnTo>
                  <a:pt x="142214" y="171"/>
                </a:lnTo>
                <a:lnTo>
                  <a:pt x="164982" y="0"/>
                </a:lnTo>
                <a:lnTo>
                  <a:pt x="169737" y="938"/>
                </a:lnTo>
                <a:lnTo>
                  <a:pt x="177560" y="4521"/>
                </a:lnTo>
                <a:lnTo>
                  <a:pt x="190343" y="14582"/>
                </a:lnTo>
                <a:lnTo>
                  <a:pt x="196243" y="20110"/>
                </a:lnTo>
                <a:lnTo>
                  <a:pt x="200102" y="21965"/>
                </a:lnTo>
                <a:lnTo>
                  <a:pt x="209471" y="24026"/>
                </a:lnTo>
                <a:lnTo>
                  <a:pt x="212731" y="26481"/>
                </a:lnTo>
                <a:lnTo>
                  <a:pt x="214905" y="30022"/>
                </a:lnTo>
                <a:lnTo>
                  <a:pt x="218272" y="38085"/>
                </a:lnTo>
                <a:lnTo>
                  <a:pt x="224571" y="47979"/>
                </a:lnTo>
                <a:lnTo>
                  <a:pt x="226378" y="54003"/>
                </a:lnTo>
                <a:lnTo>
                  <a:pt x="227181" y="62395"/>
                </a:lnTo>
                <a:lnTo>
                  <a:pt x="227538" y="72475"/>
                </a:lnTo>
                <a:lnTo>
                  <a:pt x="227697" y="83305"/>
                </a:lnTo>
                <a:lnTo>
                  <a:pt x="225228" y="94468"/>
                </a:lnTo>
                <a:lnTo>
                  <a:pt x="223236" y="100112"/>
                </a:lnTo>
                <a:lnTo>
                  <a:pt x="221908" y="105780"/>
                </a:lnTo>
                <a:lnTo>
                  <a:pt x="221022" y="111463"/>
                </a:lnTo>
                <a:lnTo>
                  <a:pt x="220432" y="117157"/>
                </a:lnTo>
                <a:lnTo>
                  <a:pt x="219086" y="122858"/>
                </a:lnTo>
                <a:lnTo>
                  <a:pt x="217236" y="128564"/>
                </a:lnTo>
                <a:lnTo>
                  <a:pt x="215050" y="134273"/>
                </a:lnTo>
                <a:lnTo>
                  <a:pt x="212641" y="139983"/>
                </a:lnTo>
                <a:lnTo>
                  <a:pt x="210082" y="145696"/>
                </a:lnTo>
                <a:lnTo>
                  <a:pt x="204699" y="156170"/>
                </a:lnTo>
                <a:lnTo>
                  <a:pt x="199132" y="164000"/>
                </a:lnTo>
                <a:lnTo>
                  <a:pt x="193482" y="173196"/>
                </a:lnTo>
                <a:lnTo>
                  <a:pt x="186843" y="183632"/>
                </a:lnTo>
                <a:lnTo>
                  <a:pt x="177543" y="194621"/>
                </a:lnTo>
                <a:lnTo>
                  <a:pt x="169599" y="205854"/>
                </a:lnTo>
                <a:lnTo>
                  <a:pt x="166148" y="211517"/>
                </a:lnTo>
                <a:lnTo>
                  <a:pt x="161941" y="217197"/>
                </a:lnTo>
                <a:lnTo>
                  <a:pt x="157232" y="222889"/>
                </a:lnTo>
                <a:lnTo>
                  <a:pt x="147872" y="233341"/>
                </a:lnTo>
                <a:lnTo>
                  <a:pt x="140538" y="241161"/>
                </a:lnTo>
                <a:lnTo>
                  <a:pt x="126502" y="255469"/>
                </a:lnTo>
                <a:lnTo>
                  <a:pt x="118339" y="266236"/>
                </a:lnTo>
                <a:lnTo>
                  <a:pt x="111537" y="276419"/>
                </a:lnTo>
                <a:lnTo>
                  <a:pt x="102352" y="287506"/>
                </a:lnTo>
                <a:lnTo>
                  <a:pt x="93598" y="297776"/>
                </a:lnTo>
                <a:lnTo>
                  <a:pt x="87841" y="307264"/>
                </a:lnTo>
                <a:lnTo>
                  <a:pt x="84647" y="315291"/>
                </a:lnTo>
                <a:lnTo>
                  <a:pt x="83795" y="318765"/>
                </a:lnTo>
                <a:lnTo>
                  <a:pt x="82275" y="321081"/>
                </a:lnTo>
                <a:lnTo>
                  <a:pt x="80309" y="322625"/>
                </a:lnTo>
                <a:lnTo>
                  <a:pt x="78046" y="323654"/>
                </a:lnTo>
                <a:lnTo>
                  <a:pt x="76537" y="325293"/>
                </a:lnTo>
                <a:lnTo>
                  <a:pt x="75531" y="327338"/>
                </a:lnTo>
                <a:lnTo>
                  <a:pt x="74413" y="332150"/>
                </a:lnTo>
                <a:lnTo>
                  <a:pt x="73696" y="343000"/>
                </a:lnTo>
                <a:lnTo>
                  <a:pt x="73535" y="353230"/>
                </a:lnTo>
                <a:lnTo>
                  <a:pt x="73530" y="355488"/>
                </a:lnTo>
                <a:lnTo>
                  <a:pt x="74479" y="356993"/>
                </a:lnTo>
                <a:lnTo>
                  <a:pt x="76064" y="357996"/>
                </a:lnTo>
                <a:lnTo>
                  <a:pt x="80901" y="359606"/>
                </a:lnTo>
                <a:lnTo>
                  <a:pt x="91260" y="359950"/>
                </a:lnTo>
                <a:lnTo>
                  <a:pt x="203451" y="360003"/>
                </a:lnTo>
                <a:lnTo>
                  <a:pt x="210623" y="359050"/>
                </a:lnTo>
                <a:lnTo>
                  <a:pt x="217309" y="357462"/>
                </a:lnTo>
                <a:lnTo>
                  <a:pt x="223671" y="355452"/>
                </a:lnTo>
                <a:lnTo>
                  <a:pt x="230771" y="354111"/>
                </a:lnTo>
                <a:lnTo>
                  <a:pt x="238361" y="353218"/>
                </a:lnTo>
                <a:lnTo>
                  <a:pt x="246279" y="352621"/>
                </a:lnTo>
                <a:lnTo>
                  <a:pt x="254415" y="352224"/>
                </a:lnTo>
                <a:lnTo>
                  <a:pt x="271075" y="351783"/>
                </a:lnTo>
                <a:lnTo>
                  <a:pt x="314775" y="351461"/>
                </a:lnTo>
                <a:lnTo>
                  <a:pt x="393047" y="351430"/>
                </a:lnTo>
                <a:lnTo>
                  <a:pt x="396075" y="352383"/>
                </a:lnTo>
                <a:lnTo>
                  <a:pt x="404888" y="357322"/>
                </a:lnTo>
                <a:lnTo>
                  <a:pt x="416419" y="36000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82"/>
          <p:cNvSpPr/>
          <p:nvPr/>
        </p:nvSpPr>
        <p:spPr>
          <a:xfrm>
            <a:off x="4314834" y="1647142"/>
            <a:ext cx="274150" cy="555947"/>
          </a:xfrm>
          <a:custGeom>
            <a:avLst/>
            <a:gdLst/>
            <a:ahLst/>
            <a:cxnLst/>
            <a:rect l="0" t="0" r="0" b="0"/>
            <a:pathLst>
              <a:path w="274150" h="555947">
                <a:moveTo>
                  <a:pt x="8563" y="15922"/>
                </a:moveTo>
                <a:lnTo>
                  <a:pt x="344" y="7703"/>
                </a:lnTo>
                <a:lnTo>
                  <a:pt x="22" y="0"/>
                </a:lnTo>
                <a:lnTo>
                  <a:pt x="0" y="3691"/>
                </a:lnTo>
                <a:lnTo>
                  <a:pt x="949" y="4911"/>
                </a:lnTo>
                <a:lnTo>
                  <a:pt x="2535" y="5724"/>
                </a:lnTo>
                <a:lnTo>
                  <a:pt x="4544" y="6266"/>
                </a:lnTo>
                <a:lnTo>
                  <a:pt x="9317" y="9408"/>
                </a:lnTo>
                <a:lnTo>
                  <a:pt x="15566" y="13980"/>
                </a:lnTo>
                <a:lnTo>
                  <a:pt x="19899" y="16532"/>
                </a:lnTo>
                <a:lnTo>
                  <a:pt x="24693" y="19187"/>
                </a:lnTo>
                <a:lnTo>
                  <a:pt x="32559" y="24676"/>
                </a:lnTo>
                <a:lnTo>
                  <a:pt x="40183" y="30290"/>
                </a:lnTo>
                <a:lnTo>
                  <a:pt x="44883" y="33121"/>
                </a:lnTo>
                <a:lnTo>
                  <a:pt x="49921" y="35961"/>
                </a:lnTo>
                <a:lnTo>
                  <a:pt x="60600" y="41656"/>
                </a:lnTo>
                <a:lnTo>
                  <a:pt x="66114" y="44508"/>
                </a:lnTo>
                <a:lnTo>
                  <a:pt x="71695" y="48315"/>
                </a:lnTo>
                <a:lnTo>
                  <a:pt x="77321" y="52757"/>
                </a:lnTo>
                <a:lnTo>
                  <a:pt x="82977" y="57624"/>
                </a:lnTo>
                <a:lnTo>
                  <a:pt x="89604" y="62773"/>
                </a:lnTo>
                <a:lnTo>
                  <a:pt x="96881" y="68112"/>
                </a:lnTo>
                <a:lnTo>
                  <a:pt x="112586" y="79123"/>
                </a:lnTo>
                <a:lnTo>
                  <a:pt x="154447" y="107407"/>
                </a:lnTo>
                <a:lnTo>
                  <a:pt x="162017" y="113107"/>
                </a:lnTo>
                <a:lnTo>
                  <a:pt x="168968" y="118812"/>
                </a:lnTo>
                <a:lnTo>
                  <a:pt x="175507" y="124521"/>
                </a:lnTo>
                <a:lnTo>
                  <a:pt x="181772" y="131184"/>
                </a:lnTo>
                <a:lnTo>
                  <a:pt x="187853" y="138483"/>
                </a:lnTo>
                <a:lnTo>
                  <a:pt x="193812" y="146207"/>
                </a:lnTo>
                <a:lnTo>
                  <a:pt x="199690" y="154214"/>
                </a:lnTo>
                <a:lnTo>
                  <a:pt x="211301" y="170730"/>
                </a:lnTo>
                <a:lnTo>
                  <a:pt x="217064" y="178183"/>
                </a:lnTo>
                <a:lnTo>
                  <a:pt x="222811" y="185056"/>
                </a:lnTo>
                <a:lnTo>
                  <a:pt x="228548" y="191543"/>
                </a:lnTo>
                <a:lnTo>
                  <a:pt x="234277" y="198725"/>
                </a:lnTo>
                <a:lnTo>
                  <a:pt x="240002" y="206371"/>
                </a:lnTo>
                <a:lnTo>
                  <a:pt x="245722" y="214326"/>
                </a:lnTo>
                <a:lnTo>
                  <a:pt x="250490" y="222486"/>
                </a:lnTo>
                <a:lnTo>
                  <a:pt x="258326" y="239174"/>
                </a:lnTo>
                <a:lnTo>
                  <a:pt x="264984" y="256115"/>
                </a:lnTo>
                <a:lnTo>
                  <a:pt x="268092" y="264634"/>
                </a:lnTo>
                <a:lnTo>
                  <a:pt x="270165" y="274122"/>
                </a:lnTo>
                <a:lnTo>
                  <a:pt x="271547" y="284258"/>
                </a:lnTo>
                <a:lnTo>
                  <a:pt x="272468" y="294826"/>
                </a:lnTo>
                <a:lnTo>
                  <a:pt x="273082" y="304728"/>
                </a:lnTo>
                <a:lnTo>
                  <a:pt x="273765" y="323350"/>
                </a:lnTo>
                <a:lnTo>
                  <a:pt x="274149" y="349900"/>
                </a:lnTo>
                <a:lnTo>
                  <a:pt x="271699" y="367239"/>
                </a:lnTo>
                <a:lnTo>
                  <a:pt x="267435" y="384471"/>
                </a:lnTo>
                <a:lnTo>
                  <a:pt x="262365" y="401654"/>
                </a:lnTo>
                <a:lnTo>
                  <a:pt x="254396" y="416277"/>
                </a:lnTo>
                <a:lnTo>
                  <a:pt x="249604" y="422843"/>
                </a:lnTo>
                <a:lnTo>
                  <a:pt x="241740" y="437759"/>
                </a:lnTo>
                <a:lnTo>
                  <a:pt x="234117" y="452960"/>
                </a:lnTo>
                <a:lnTo>
                  <a:pt x="229417" y="459681"/>
                </a:lnTo>
                <a:lnTo>
                  <a:pt x="224379" y="466066"/>
                </a:lnTo>
                <a:lnTo>
                  <a:pt x="219115" y="473181"/>
                </a:lnTo>
                <a:lnTo>
                  <a:pt x="208187" y="488706"/>
                </a:lnTo>
                <a:lnTo>
                  <a:pt x="202606" y="495894"/>
                </a:lnTo>
                <a:lnTo>
                  <a:pt x="196980" y="502591"/>
                </a:lnTo>
                <a:lnTo>
                  <a:pt x="191324" y="508961"/>
                </a:lnTo>
                <a:lnTo>
                  <a:pt x="185649" y="514160"/>
                </a:lnTo>
                <a:lnTo>
                  <a:pt x="179960" y="518578"/>
                </a:lnTo>
                <a:lnTo>
                  <a:pt x="174263" y="522476"/>
                </a:lnTo>
                <a:lnTo>
                  <a:pt x="169512" y="526028"/>
                </a:lnTo>
                <a:lnTo>
                  <a:pt x="161693" y="532513"/>
                </a:lnTo>
                <a:lnTo>
                  <a:pt x="157322" y="535576"/>
                </a:lnTo>
                <a:lnTo>
                  <a:pt x="152503" y="538571"/>
                </a:lnTo>
                <a:lnTo>
                  <a:pt x="147386" y="541520"/>
                </a:lnTo>
                <a:lnTo>
                  <a:pt x="139160" y="547336"/>
                </a:lnTo>
                <a:lnTo>
                  <a:pt x="130668" y="554281"/>
                </a:lnTo>
                <a:lnTo>
                  <a:pt x="129019" y="554850"/>
                </a:lnTo>
                <a:lnTo>
                  <a:pt x="120616" y="555923"/>
                </a:lnTo>
                <a:lnTo>
                  <a:pt x="120413" y="555946"/>
                </a:lnTo>
                <a:lnTo>
                  <a:pt x="120126" y="551426"/>
                </a:lnTo>
                <a:lnTo>
                  <a:pt x="119133" y="550090"/>
                </a:lnTo>
                <a:lnTo>
                  <a:pt x="117519" y="549199"/>
                </a:lnTo>
                <a:lnTo>
                  <a:pt x="111433" y="54741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83"/>
          <p:cNvSpPr/>
          <p:nvPr/>
        </p:nvSpPr>
        <p:spPr>
          <a:xfrm>
            <a:off x="4760595" y="1911667"/>
            <a:ext cx="248603" cy="8573"/>
          </a:xfrm>
          <a:custGeom>
            <a:avLst/>
            <a:gdLst/>
            <a:ahLst/>
            <a:cxnLst/>
            <a:rect l="0" t="0" r="0" b="0"/>
            <a:pathLst>
              <a:path w="248603" h="8573">
                <a:moveTo>
                  <a:pt x="0" y="8572"/>
                </a:moveTo>
                <a:lnTo>
                  <a:pt x="0" y="4022"/>
                </a:lnTo>
                <a:lnTo>
                  <a:pt x="952" y="2681"/>
                </a:lnTo>
                <a:lnTo>
                  <a:pt x="2540" y="1787"/>
                </a:lnTo>
                <a:lnTo>
                  <a:pt x="7381" y="353"/>
                </a:lnTo>
                <a:lnTo>
                  <a:pt x="12770" y="105"/>
                </a:lnTo>
                <a:lnTo>
                  <a:pt x="43667" y="4"/>
                </a:lnTo>
                <a:lnTo>
                  <a:pt x="237831" y="0"/>
                </a:lnTo>
                <a:lnTo>
                  <a:pt x="239516" y="953"/>
                </a:lnTo>
                <a:lnTo>
                  <a:pt x="241592" y="2540"/>
                </a:lnTo>
                <a:lnTo>
                  <a:pt x="248602" y="85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84"/>
          <p:cNvSpPr/>
          <p:nvPr/>
        </p:nvSpPr>
        <p:spPr>
          <a:xfrm>
            <a:off x="4752023" y="2014537"/>
            <a:ext cx="265748" cy="17146"/>
          </a:xfrm>
          <a:custGeom>
            <a:avLst/>
            <a:gdLst/>
            <a:ahLst/>
            <a:cxnLst/>
            <a:rect l="0" t="0" r="0" b="0"/>
            <a:pathLst>
              <a:path w="265748" h="17146">
                <a:moveTo>
                  <a:pt x="8572" y="0"/>
                </a:moveTo>
                <a:lnTo>
                  <a:pt x="30" y="8542"/>
                </a:lnTo>
                <a:lnTo>
                  <a:pt x="9" y="8563"/>
                </a:lnTo>
                <a:lnTo>
                  <a:pt x="0" y="15953"/>
                </a:lnTo>
                <a:lnTo>
                  <a:pt x="952" y="16350"/>
                </a:lnTo>
                <a:lnTo>
                  <a:pt x="4550" y="16792"/>
                </a:lnTo>
                <a:lnTo>
                  <a:pt x="11864" y="16988"/>
                </a:lnTo>
                <a:lnTo>
                  <a:pt x="151364" y="17145"/>
                </a:lnTo>
                <a:lnTo>
                  <a:pt x="157107" y="16192"/>
                </a:lnTo>
                <a:lnTo>
                  <a:pt x="162840" y="14605"/>
                </a:lnTo>
                <a:lnTo>
                  <a:pt x="168568" y="12594"/>
                </a:lnTo>
                <a:lnTo>
                  <a:pt x="174291" y="11254"/>
                </a:lnTo>
                <a:lnTo>
                  <a:pt x="180011" y="10360"/>
                </a:lnTo>
                <a:lnTo>
                  <a:pt x="185729" y="9764"/>
                </a:lnTo>
                <a:lnTo>
                  <a:pt x="191446" y="9367"/>
                </a:lnTo>
                <a:lnTo>
                  <a:pt x="197163" y="9102"/>
                </a:lnTo>
                <a:lnTo>
                  <a:pt x="211771" y="8730"/>
                </a:lnTo>
                <a:lnTo>
                  <a:pt x="265747" y="857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85"/>
          <p:cNvSpPr/>
          <p:nvPr/>
        </p:nvSpPr>
        <p:spPr>
          <a:xfrm>
            <a:off x="5317807" y="1671668"/>
            <a:ext cx="402873" cy="428198"/>
          </a:xfrm>
          <a:custGeom>
            <a:avLst/>
            <a:gdLst/>
            <a:ahLst/>
            <a:cxnLst/>
            <a:rect l="0" t="0" r="0" b="0"/>
            <a:pathLst>
              <a:path w="402873" h="428198">
                <a:moveTo>
                  <a:pt x="0" y="42832"/>
                </a:moveTo>
                <a:lnTo>
                  <a:pt x="4551" y="42832"/>
                </a:lnTo>
                <a:lnTo>
                  <a:pt x="6844" y="41879"/>
                </a:lnTo>
                <a:lnTo>
                  <a:pt x="14622" y="36940"/>
                </a:lnTo>
                <a:lnTo>
                  <a:pt x="22959" y="34101"/>
                </a:lnTo>
                <a:lnTo>
                  <a:pt x="32414" y="27651"/>
                </a:lnTo>
                <a:lnTo>
                  <a:pt x="41711" y="22432"/>
                </a:lnTo>
                <a:lnTo>
                  <a:pt x="52194" y="19477"/>
                </a:lnTo>
                <a:lnTo>
                  <a:pt x="63202" y="17212"/>
                </a:lnTo>
                <a:lnTo>
                  <a:pt x="74445" y="13030"/>
                </a:lnTo>
                <a:lnTo>
                  <a:pt x="81063" y="11534"/>
                </a:lnTo>
                <a:lnTo>
                  <a:pt x="88332" y="10536"/>
                </a:lnTo>
                <a:lnTo>
                  <a:pt x="96036" y="9871"/>
                </a:lnTo>
                <a:lnTo>
                  <a:pt x="103076" y="9428"/>
                </a:lnTo>
                <a:lnTo>
                  <a:pt x="115979" y="8936"/>
                </a:lnTo>
                <a:lnTo>
                  <a:pt x="145676" y="8619"/>
                </a:lnTo>
                <a:lnTo>
                  <a:pt x="305774" y="8542"/>
                </a:lnTo>
                <a:lnTo>
                  <a:pt x="317192" y="6002"/>
                </a:lnTo>
                <a:lnTo>
                  <a:pt x="327664" y="2650"/>
                </a:lnTo>
                <a:lnTo>
                  <a:pt x="339867" y="763"/>
                </a:lnTo>
                <a:lnTo>
                  <a:pt x="349807" y="322"/>
                </a:lnTo>
                <a:lnTo>
                  <a:pt x="361563" y="74"/>
                </a:lnTo>
                <a:lnTo>
                  <a:pt x="375629" y="0"/>
                </a:lnTo>
                <a:lnTo>
                  <a:pt x="379959" y="942"/>
                </a:lnTo>
                <a:lnTo>
                  <a:pt x="392254" y="7353"/>
                </a:lnTo>
                <a:lnTo>
                  <a:pt x="398270" y="12740"/>
                </a:lnTo>
                <a:lnTo>
                  <a:pt x="399815" y="15151"/>
                </a:lnTo>
                <a:lnTo>
                  <a:pt x="402500" y="24111"/>
                </a:lnTo>
                <a:lnTo>
                  <a:pt x="402872" y="37480"/>
                </a:lnTo>
                <a:lnTo>
                  <a:pt x="398346" y="50348"/>
                </a:lnTo>
                <a:lnTo>
                  <a:pt x="394175" y="65871"/>
                </a:lnTo>
                <a:lnTo>
                  <a:pt x="390136" y="75614"/>
                </a:lnTo>
                <a:lnTo>
                  <a:pt x="387706" y="86294"/>
                </a:lnTo>
                <a:lnTo>
                  <a:pt x="385674" y="97391"/>
                </a:lnTo>
                <a:lnTo>
                  <a:pt x="381595" y="108673"/>
                </a:lnTo>
                <a:lnTo>
                  <a:pt x="376608" y="120037"/>
                </a:lnTo>
                <a:lnTo>
                  <a:pt x="371216" y="132390"/>
                </a:lnTo>
                <a:lnTo>
                  <a:pt x="368445" y="139685"/>
                </a:lnTo>
                <a:lnTo>
                  <a:pt x="365645" y="147405"/>
                </a:lnTo>
                <a:lnTo>
                  <a:pt x="362826" y="154457"/>
                </a:lnTo>
                <a:lnTo>
                  <a:pt x="357153" y="167373"/>
                </a:lnTo>
                <a:lnTo>
                  <a:pt x="353997" y="179463"/>
                </a:lnTo>
                <a:lnTo>
                  <a:pt x="351642" y="191187"/>
                </a:lnTo>
                <a:lnTo>
                  <a:pt x="347421" y="202747"/>
                </a:lnTo>
                <a:lnTo>
                  <a:pt x="342369" y="214235"/>
                </a:lnTo>
                <a:lnTo>
                  <a:pt x="339688" y="219966"/>
                </a:lnTo>
                <a:lnTo>
                  <a:pt x="337902" y="226644"/>
                </a:lnTo>
                <a:lnTo>
                  <a:pt x="336710" y="233953"/>
                </a:lnTo>
                <a:lnTo>
                  <a:pt x="335916" y="241683"/>
                </a:lnTo>
                <a:lnTo>
                  <a:pt x="334434" y="248742"/>
                </a:lnTo>
                <a:lnTo>
                  <a:pt x="330247" y="261665"/>
                </a:lnTo>
                <a:lnTo>
                  <a:pt x="327752" y="273758"/>
                </a:lnTo>
                <a:lnTo>
                  <a:pt x="326643" y="286436"/>
                </a:lnTo>
                <a:lnTo>
                  <a:pt x="326347" y="293817"/>
                </a:lnTo>
                <a:lnTo>
                  <a:pt x="325930" y="315318"/>
                </a:lnTo>
                <a:lnTo>
                  <a:pt x="325872" y="321644"/>
                </a:lnTo>
                <a:lnTo>
                  <a:pt x="323267" y="333753"/>
                </a:lnTo>
                <a:lnTo>
                  <a:pt x="319886" y="345485"/>
                </a:lnTo>
                <a:lnTo>
                  <a:pt x="318385" y="357049"/>
                </a:lnTo>
                <a:lnTo>
                  <a:pt x="315177" y="368539"/>
                </a:lnTo>
                <a:lnTo>
                  <a:pt x="311528" y="379043"/>
                </a:lnTo>
                <a:lnTo>
                  <a:pt x="309475" y="390311"/>
                </a:lnTo>
                <a:lnTo>
                  <a:pt x="308781" y="402652"/>
                </a:lnTo>
                <a:lnTo>
                  <a:pt x="308724" y="405585"/>
                </a:lnTo>
                <a:lnTo>
                  <a:pt x="307734" y="408492"/>
                </a:lnTo>
                <a:lnTo>
                  <a:pt x="301239" y="418315"/>
                </a:lnTo>
                <a:lnTo>
                  <a:pt x="291850" y="428197"/>
                </a:lnTo>
                <a:lnTo>
                  <a:pt x="291465" y="42002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86"/>
          <p:cNvSpPr/>
          <p:nvPr/>
        </p:nvSpPr>
        <p:spPr>
          <a:xfrm>
            <a:off x="5900737" y="1680210"/>
            <a:ext cx="51436" cy="377190"/>
          </a:xfrm>
          <a:custGeom>
            <a:avLst/>
            <a:gdLst/>
            <a:ahLst/>
            <a:cxnLst/>
            <a:rect l="0" t="0" r="0" b="0"/>
            <a:pathLst>
              <a:path w="51436" h="377190">
                <a:moveTo>
                  <a:pt x="51435" y="0"/>
                </a:moveTo>
                <a:lnTo>
                  <a:pt x="44054" y="0"/>
                </a:lnTo>
                <a:lnTo>
                  <a:pt x="43657" y="952"/>
                </a:lnTo>
                <a:lnTo>
                  <a:pt x="43216" y="4550"/>
                </a:lnTo>
                <a:lnTo>
                  <a:pt x="42145" y="5891"/>
                </a:lnTo>
                <a:lnTo>
                  <a:pt x="40480" y="6785"/>
                </a:lnTo>
                <a:lnTo>
                  <a:pt x="38416" y="7380"/>
                </a:lnTo>
                <a:lnTo>
                  <a:pt x="37041" y="8730"/>
                </a:lnTo>
                <a:lnTo>
                  <a:pt x="36124" y="10582"/>
                </a:lnTo>
                <a:lnTo>
                  <a:pt x="35513" y="12770"/>
                </a:lnTo>
                <a:lnTo>
                  <a:pt x="34153" y="16133"/>
                </a:lnTo>
                <a:lnTo>
                  <a:pt x="32293" y="20280"/>
                </a:lnTo>
                <a:lnTo>
                  <a:pt x="30102" y="24950"/>
                </a:lnTo>
                <a:lnTo>
                  <a:pt x="27687" y="29016"/>
                </a:lnTo>
                <a:lnTo>
                  <a:pt x="25126" y="32679"/>
                </a:lnTo>
                <a:lnTo>
                  <a:pt x="22466" y="36073"/>
                </a:lnTo>
                <a:lnTo>
                  <a:pt x="19739" y="39289"/>
                </a:lnTo>
                <a:lnTo>
                  <a:pt x="16970" y="42385"/>
                </a:lnTo>
                <a:lnTo>
                  <a:pt x="14170" y="45401"/>
                </a:lnTo>
                <a:lnTo>
                  <a:pt x="11352" y="49317"/>
                </a:lnTo>
                <a:lnTo>
                  <a:pt x="8521" y="53833"/>
                </a:lnTo>
                <a:lnTo>
                  <a:pt x="5680" y="58748"/>
                </a:lnTo>
                <a:lnTo>
                  <a:pt x="3787" y="62978"/>
                </a:lnTo>
                <a:lnTo>
                  <a:pt x="2525" y="66750"/>
                </a:lnTo>
                <a:lnTo>
                  <a:pt x="1122" y="73481"/>
                </a:lnTo>
                <a:lnTo>
                  <a:pt x="332" y="82626"/>
                </a:lnTo>
                <a:lnTo>
                  <a:pt x="66" y="94249"/>
                </a:lnTo>
                <a:lnTo>
                  <a:pt x="0" y="131444"/>
                </a:lnTo>
                <a:lnTo>
                  <a:pt x="953" y="134302"/>
                </a:lnTo>
                <a:lnTo>
                  <a:pt x="2540" y="137159"/>
                </a:lnTo>
                <a:lnTo>
                  <a:pt x="4551" y="140017"/>
                </a:lnTo>
                <a:lnTo>
                  <a:pt x="5892" y="142875"/>
                </a:lnTo>
                <a:lnTo>
                  <a:pt x="7381" y="148590"/>
                </a:lnTo>
                <a:lnTo>
                  <a:pt x="8043" y="156845"/>
                </a:lnTo>
                <a:lnTo>
                  <a:pt x="8337" y="165911"/>
                </a:lnTo>
                <a:lnTo>
                  <a:pt x="8526" y="179492"/>
                </a:lnTo>
                <a:lnTo>
                  <a:pt x="8563" y="191347"/>
                </a:lnTo>
                <a:lnTo>
                  <a:pt x="9519" y="195192"/>
                </a:lnTo>
                <a:lnTo>
                  <a:pt x="11109" y="199661"/>
                </a:lnTo>
                <a:lnTo>
                  <a:pt x="13121" y="204544"/>
                </a:lnTo>
                <a:lnTo>
                  <a:pt x="14462" y="208753"/>
                </a:lnTo>
                <a:lnTo>
                  <a:pt x="15953" y="215969"/>
                </a:lnTo>
                <a:lnTo>
                  <a:pt x="16615" y="224891"/>
                </a:lnTo>
                <a:lnTo>
                  <a:pt x="16909" y="235206"/>
                </a:lnTo>
                <a:lnTo>
                  <a:pt x="17135" y="280069"/>
                </a:lnTo>
                <a:lnTo>
                  <a:pt x="16187" y="285773"/>
                </a:lnTo>
                <a:lnTo>
                  <a:pt x="14601" y="291480"/>
                </a:lnTo>
                <a:lnTo>
                  <a:pt x="12591" y="297190"/>
                </a:lnTo>
                <a:lnTo>
                  <a:pt x="11252" y="301949"/>
                </a:lnTo>
                <a:lnTo>
                  <a:pt x="9763" y="309777"/>
                </a:lnTo>
                <a:lnTo>
                  <a:pt x="9102" y="318971"/>
                </a:lnTo>
                <a:lnTo>
                  <a:pt x="8925" y="324089"/>
                </a:lnTo>
                <a:lnTo>
                  <a:pt x="9760" y="328454"/>
                </a:lnTo>
                <a:lnTo>
                  <a:pt x="11269" y="332317"/>
                </a:lnTo>
                <a:lnTo>
                  <a:pt x="13228" y="335845"/>
                </a:lnTo>
                <a:lnTo>
                  <a:pt x="14534" y="339149"/>
                </a:lnTo>
                <a:lnTo>
                  <a:pt x="15984" y="345360"/>
                </a:lnTo>
                <a:lnTo>
                  <a:pt x="16801" y="354212"/>
                </a:lnTo>
                <a:lnTo>
                  <a:pt x="15963" y="357109"/>
                </a:lnTo>
                <a:lnTo>
                  <a:pt x="14453" y="359992"/>
                </a:lnTo>
                <a:lnTo>
                  <a:pt x="12493" y="362867"/>
                </a:lnTo>
                <a:lnTo>
                  <a:pt x="11185" y="365736"/>
                </a:lnTo>
                <a:lnTo>
                  <a:pt x="9734" y="371464"/>
                </a:lnTo>
                <a:lnTo>
                  <a:pt x="8675" y="376687"/>
                </a:lnTo>
                <a:lnTo>
                  <a:pt x="9593" y="376855"/>
                </a:lnTo>
                <a:lnTo>
                  <a:pt x="11158" y="376966"/>
                </a:lnTo>
                <a:lnTo>
                  <a:pt x="15963" y="377145"/>
                </a:lnTo>
                <a:lnTo>
                  <a:pt x="15404" y="377160"/>
                </a:lnTo>
                <a:lnTo>
                  <a:pt x="8668" y="377189"/>
                </a:lnTo>
                <a:lnTo>
                  <a:pt x="0" y="36861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87"/>
          <p:cNvSpPr/>
          <p:nvPr/>
        </p:nvSpPr>
        <p:spPr>
          <a:xfrm>
            <a:off x="5909309" y="2211705"/>
            <a:ext cx="17145" cy="17145"/>
          </a:xfrm>
          <a:custGeom>
            <a:avLst/>
            <a:gdLst/>
            <a:ahLst/>
            <a:cxnLst/>
            <a:rect l="0" t="0" r="0" b="0"/>
            <a:pathLst>
              <a:path w="17145" h="17145">
                <a:moveTo>
                  <a:pt x="0" y="8572"/>
                </a:moveTo>
                <a:lnTo>
                  <a:pt x="0" y="15953"/>
                </a:lnTo>
                <a:lnTo>
                  <a:pt x="953" y="16350"/>
                </a:lnTo>
                <a:lnTo>
                  <a:pt x="2541" y="16615"/>
                </a:lnTo>
                <a:lnTo>
                  <a:pt x="7382" y="17040"/>
                </a:lnTo>
                <a:lnTo>
                  <a:pt x="10584" y="17098"/>
                </a:lnTo>
                <a:lnTo>
                  <a:pt x="17112" y="17144"/>
                </a:lnTo>
                <a:lnTo>
                  <a:pt x="17144" y="8925"/>
                </a:lnTo>
                <a:lnTo>
                  <a:pt x="16192" y="8807"/>
                </a:lnTo>
                <a:lnTo>
                  <a:pt x="14605" y="8729"/>
                </a:lnTo>
                <a:lnTo>
                  <a:pt x="12595" y="8677"/>
                </a:lnTo>
                <a:lnTo>
                  <a:pt x="11254" y="7689"/>
                </a:lnTo>
                <a:lnTo>
                  <a:pt x="10360" y="6079"/>
                </a:lnTo>
                <a:lnTo>
                  <a:pt x="8926" y="1200"/>
                </a:lnTo>
                <a:lnTo>
                  <a:pt x="7856" y="800"/>
                </a:lnTo>
                <a:lnTo>
                  <a:pt x="6190" y="533"/>
                </a:lnTo>
                <a:lnTo>
                  <a:pt x="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88"/>
          <p:cNvSpPr/>
          <p:nvPr/>
        </p:nvSpPr>
        <p:spPr>
          <a:xfrm>
            <a:off x="5060632" y="2288857"/>
            <a:ext cx="1457326" cy="84503"/>
          </a:xfrm>
          <a:custGeom>
            <a:avLst/>
            <a:gdLst/>
            <a:ahLst/>
            <a:cxnLst/>
            <a:rect l="0" t="0" r="0" b="0"/>
            <a:pathLst>
              <a:path w="1457326" h="84503">
                <a:moveTo>
                  <a:pt x="0" y="68580"/>
                </a:moveTo>
                <a:lnTo>
                  <a:pt x="0" y="73131"/>
                </a:lnTo>
                <a:lnTo>
                  <a:pt x="953" y="74472"/>
                </a:lnTo>
                <a:lnTo>
                  <a:pt x="2540" y="75365"/>
                </a:lnTo>
                <a:lnTo>
                  <a:pt x="6844" y="76358"/>
                </a:lnTo>
                <a:lnTo>
                  <a:pt x="11932" y="76800"/>
                </a:lnTo>
                <a:lnTo>
                  <a:pt x="14622" y="77870"/>
                </a:lnTo>
                <a:lnTo>
                  <a:pt x="17368" y="79536"/>
                </a:lnTo>
                <a:lnTo>
                  <a:pt x="20152" y="81599"/>
                </a:lnTo>
                <a:lnTo>
                  <a:pt x="25784" y="83891"/>
                </a:lnTo>
                <a:lnTo>
                  <a:pt x="28619" y="84502"/>
                </a:lnTo>
                <a:lnTo>
                  <a:pt x="36850" y="82642"/>
                </a:lnTo>
                <a:lnTo>
                  <a:pt x="41711" y="80812"/>
                </a:lnTo>
                <a:lnTo>
                  <a:pt x="57655" y="78237"/>
                </a:lnTo>
                <a:lnTo>
                  <a:pt x="81063" y="76414"/>
                </a:lnTo>
                <a:lnTo>
                  <a:pt x="88332" y="74755"/>
                </a:lnTo>
                <a:lnTo>
                  <a:pt x="96036" y="72697"/>
                </a:lnTo>
                <a:lnTo>
                  <a:pt x="112215" y="70410"/>
                </a:lnTo>
                <a:lnTo>
                  <a:pt x="155359" y="67868"/>
                </a:lnTo>
                <a:lnTo>
                  <a:pt x="165485" y="66201"/>
                </a:lnTo>
                <a:lnTo>
                  <a:pt x="176046" y="64136"/>
                </a:lnTo>
                <a:lnTo>
                  <a:pt x="197940" y="59302"/>
                </a:lnTo>
                <a:lnTo>
                  <a:pt x="209113" y="56680"/>
                </a:lnTo>
                <a:lnTo>
                  <a:pt x="220371" y="54932"/>
                </a:lnTo>
                <a:lnTo>
                  <a:pt x="254419" y="52471"/>
                </a:lnTo>
                <a:lnTo>
                  <a:pt x="288637" y="50790"/>
                </a:lnTo>
                <a:lnTo>
                  <a:pt x="300058" y="49100"/>
                </a:lnTo>
                <a:lnTo>
                  <a:pt x="311481" y="47021"/>
                </a:lnTo>
                <a:lnTo>
                  <a:pt x="334334" y="44711"/>
                </a:lnTo>
                <a:lnTo>
                  <a:pt x="371159" y="43410"/>
                </a:lnTo>
                <a:lnTo>
                  <a:pt x="398322" y="42154"/>
                </a:lnTo>
                <a:lnTo>
                  <a:pt x="412233" y="40485"/>
                </a:lnTo>
                <a:lnTo>
                  <a:pt x="426269" y="38420"/>
                </a:lnTo>
                <a:lnTo>
                  <a:pt x="454566" y="36126"/>
                </a:lnTo>
                <a:lnTo>
                  <a:pt x="494731" y="34834"/>
                </a:lnTo>
                <a:lnTo>
                  <a:pt x="589002" y="34322"/>
                </a:lnTo>
                <a:lnTo>
                  <a:pt x="619919" y="31764"/>
                </a:lnTo>
                <a:lnTo>
                  <a:pt x="636164" y="29749"/>
                </a:lnTo>
                <a:lnTo>
                  <a:pt x="666915" y="27509"/>
                </a:lnTo>
                <a:lnTo>
                  <a:pt x="697409" y="26514"/>
                </a:lnTo>
                <a:lnTo>
                  <a:pt x="775947" y="25823"/>
                </a:lnTo>
                <a:lnTo>
                  <a:pt x="807780" y="23224"/>
                </a:lnTo>
                <a:lnTo>
                  <a:pt x="824270" y="21198"/>
                </a:lnTo>
                <a:lnTo>
                  <a:pt x="857832" y="18946"/>
                </a:lnTo>
                <a:lnTo>
                  <a:pt x="890846" y="17945"/>
                </a:lnTo>
                <a:lnTo>
                  <a:pt x="969918" y="17250"/>
                </a:lnTo>
                <a:lnTo>
                  <a:pt x="1003527" y="14652"/>
                </a:lnTo>
                <a:lnTo>
                  <a:pt x="1020491" y="12625"/>
                </a:lnTo>
                <a:lnTo>
                  <a:pt x="1054579" y="10374"/>
                </a:lnTo>
                <a:lnTo>
                  <a:pt x="1088779" y="9373"/>
                </a:lnTo>
                <a:lnTo>
                  <a:pt x="1123030" y="8928"/>
                </a:lnTo>
                <a:lnTo>
                  <a:pt x="1139211" y="7857"/>
                </a:lnTo>
                <a:lnTo>
                  <a:pt x="1154762" y="6191"/>
                </a:lnTo>
                <a:lnTo>
                  <a:pt x="1169891" y="4127"/>
                </a:lnTo>
                <a:lnTo>
                  <a:pt x="1199402" y="1834"/>
                </a:lnTo>
                <a:lnTo>
                  <a:pt x="1240251" y="544"/>
                </a:lnTo>
                <a:lnTo>
                  <a:pt x="1353854" y="14"/>
                </a:lnTo>
                <a:lnTo>
                  <a:pt x="1455549" y="0"/>
                </a:lnTo>
                <a:lnTo>
                  <a:pt x="1456141" y="953"/>
                </a:lnTo>
                <a:lnTo>
                  <a:pt x="1456536" y="2540"/>
                </a:lnTo>
                <a:lnTo>
                  <a:pt x="1457325" y="857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89"/>
          <p:cNvSpPr/>
          <p:nvPr/>
        </p:nvSpPr>
        <p:spPr>
          <a:xfrm>
            <a:off x="4983632" y="2546181"/>
            <a:ext cx="419901" cy="381623"/>
          </a:xfrm>
          <a:custGeom>
            <a:avLst/>
            <a:gdLst/>
            <a:ahLst/>
            <a:cxnLst/>
            <a:rect l="0" t="0" r="0" b="0"/>
            <a:pathLst>
              <a:path w="419901" h="381623">
                <a:moveTo>
                  <a:pt x="42710" y="85576"/>
                </a:moveTo>
                <a:lnTo>
                  <a:pt x="42710" y="81025"/>
                </a:lnTo>
                <a:lnTo>
                  <a:pt x="43663" y="78732"/>
                </a:lnTo>
                <a:lnTo>
                  <a:pt x="51440" y="67556"/>
                </a:lnTo>
                <a:lnTo>
                  <a:pt x="57891" y="56001"/>
                </a:lnTo>
                <a:lnTo>
                  <a:pt x="65835" y="46121"/>
                </a:lnTo>
                <a:lnTo>
                  <a:pt x="71403" y="40101"/>
                </a:lnTo>
                <a:lnTo>
                  <a:pt x="84443" y="31356"/>
                </a:lnTo>
                <a:lnTo>
                  <a:pt x="94913" y="25601"/>
                </a:lnTo>
                <a:lnTo>
                  <a:pt x="111518" y="17006"/>
                </a:lnTo>
                <a:lnTo>
                  <a:pt x="123774" y="11285"/>
                </a:lnTo>
                <a:lnTo>
                  <a:pt x="131043" y="8426"/>
                </a:lnTo>
                <a:lnTo>
                  <a:pt x="138746" y="5568"/>
                </a:lnTo>
                <a:lnTo>
                  <a:pt x="146739" y="3662"/>
                </a:lnTo>
                <a:lnTo>
                  <a:pt x="154925" y="2392"/>
                </a:lnTo>
                <a:lnTo>
                  <a:pt x="163240" y="1545"/>
                </a:lnTo>
                <a:lnTo>
                  <a:pt x="170689" y="980"/>
                </a:lnTo>
                <a:lnTo>
                  <a:pt x="177559" y="604"/>
                </a:lnTo>
                <a:lnTo>
                  <a:pt x="184044" y="353"/>
                </a:lnTo>
                <a:lnTo>
                  <a:pt x="206824" y="0"/>
                </a:lnTo>
                <a:lnTo>
                  <a:pt x="214032" y="903"/>
                </a:lnTo>
                <a:lnTo>
                  <a:pt x="227121" y="4446"/>
                </a:lnTo>
                <a:lnTo>
                  <a:pt x="249750" y="11796"/>
                </a:lnTo>
                <a:lnTo>
                  <a:pt x="255985" y="15434"/>
                </a:lnTo>
                <a:lnTo>
                  <a:pt x="265451" y="24557"/>
                </a:lnTo>
                <a:lnTo>
                  <a:pt x="275374" y="34962"/>
                </a:lnTo>
                <a:lnTo>
                  <a:pt x="297266" y="57163"/>
                </a:lnTo>
                <a:lnTo>
                  <a:pt x="301949" y="63776"/>
                </a:lnTo>
                <a:lnTo>
                  <a:pt x="306023" y="71043"/>
                </a:lnTo>
                <a:lnTo>
                  <a:pt x="309692" y="78745"/>
                </a:lnTo>
                <a:lnTo>
                  <a:pt x="312138" y="85785"/>
                </a:lnTo>
                <a:lnTo>
                  <a:pt x="313769" y="92382"/>
                </a:lnTo>
                <a:lnTo>
                  <a:pt x="314856" y="98686"/>
                </a:lnTo>
                <a:lnTo>
                  <a:pt x="316533" y="105746"/>
                </a:lnTo>
                <a:lnTo>
                  <a:pt x="318604" y="113310"/>
                </a:lnTo>
                <a:lnTo>
                  <a:pt x="320937" y="121211"/>
                </a:lnTo>
                <a:lnTo>
                  <a:pt x="321540" y="129335"/>
                </a:lnTo>
                <a:lnTo>
                  <a:pt x="320989" y="137609"/>
                </a:lnTo>
                <a:lnTo>
                  <a:pt x="319669" y="145982"/>
                </a:lnTo>
                <a:lnTo>
                  <a:pt x="318790" y="153469"/>
                </a:lnTo>
                <a:lnTo>
                  <a:pt x="318203" y="160366"/>
                </a:lnTo>
                <a:lnTo>
                  <a:pt x="317812" y="166868"/>
                </a:lnTo>
                <a:lnTo>
                  <a:pt x="316599" y="174061"/>
                </a:lnTo>
                <a:lnTo>
                  <a:pt x="314837" y="181713"/>
                </a:lnTo>
                <a:lnTo>
                  <a:pt x="312711" y="189673"/>
                </a:lnTo>
                <a:lnTo>
                  <a:pt x="309388" y="197836"/>
                </a:lnTo>
                <a:lnTo>
                  <a:pt x="305268" y="206136"/>
                </a:lnTo>
                <a:lnTo>
                  <a:pt x="300616" y="214527"/>
                </a:lnTo>
                <a:lnTo>
                  <a:pt x="295610" y="222026"/>
                </a:lnTo>
                <a:lnTo>
                  <a:pt x="290368" y="228930"/>
                </a:lnTo>
                <a:lnTo>
                  <a:pt x="284967" y="235438"/>
                </a:lnTo>
                <a:lnTo>
                  <a:pt x="279463" y="242634"/>
                </a:lnTo>
                <a:lnTo>
                  <a:pt x="273888" y="250289"/>
                </a:lnTo>
                <a:lnTo>
                  <a:pt x="262613" y="266414"/>
                </a:lnTo>
                <a:lnTo>
                  <a:pt x="251252" y="283106"/>
                </a:lnTo>
                <a:lnTo>
                  <a:pt x="245556" y="290605"/>
                </a:lnTo>
                <a:lnTo>
                  <a:pt x="239853" y="297510"/>
                </a:lnTo>
                <a:lnTo>
                  <a:pt x="234146" y="304018"/>
                </a:lnTo>
                <a:lnTo>
                  <a:pt x="227484" y="310261"/>
                </a:lnTo>
                <a:lnTo>
                  <a:pt x="220186" y="316329"/>
                </a:lnTo>
                <a:lnTo>
                  <a:pt x="212462" y="322279"/>
                </a:lnTo>
                <a:lnTo>
                  <a:pt x="205408" y="327198"/>
                </a:lnTo>
                <a:lnTo>
                  <a:pt x="169957" y="349616"/>
                </a:lnTo>
                <a:lnTo>
                  <a:pt x="162784" y="353995"/>
                </a:lnTo>
                <a:lnTo>
                  <a:pt x="149733" y="361401"/>
                </a:lnTo>
                <a:lnTo>
                  <a:pt x="137584" y="367867"/>
                </a:lnTo>
                <a:lnTo>
                  <a:pt x="131677" y="370925"/>
                </a:lnTo>
                <a:lnTo>
                  <a:pt x="124881" y="372964"/>
                </a:lnTo>
                <a:lnTo>
                  <a:pt x="117493" y="374323"/>
                </a:lnTo>
                <a:lnTo>
                  <a:pt x="109710" y="375229"/>
                </a:lnTo>
                <a:lnTo>
                  <a:pt x="102617" y="376785"/>
                </a:lnTo>
                <a:lnTo>
                  <a:pt x="89655" y="381055"/>
                </a:lnTo>
                <a:lnTo>
                  <a:pt x="83532" y="381622"/>
                </a:lnTo>
                <a:lnTo>
                  <a:pt x="71648" y="379712"/>
                </a:lnTo>
                <a:lnTo>
                  <a:pt x="60017" y="378228"/>
                </a:lnTo>
                <a:lnTo>
                  <a:pt x="48497" y="377569"/>
                </a:lnTo>
                <a:lnTo>
                  <a:pt x="37027" y="377276"/>
                </a:lnTo>
                <a:lnTo>
                  <a:pt x="32254" y="376245"/>
                </a:lnTo>
                <a:lnTo>
                  <a:pt x="24410" y="372560"/>
                </a:lnTo>
                <a:lnTo>
                  <a:pt x="11614" y="362433"/>
                </a:lnTo>
                <a:lnTo>
                  <a:pt x="5712" y="356896"/>
                </a:lnTo>
                <a:lnTo>
                  <a:pt x="3757" y="354086"/>
                </a:lnTo>
                <a:lnTo>
                  <a:pt x="1585" y="348424"/>
                </a:lnTo>
                <a:lnTo>
                  <a:pt x="620" y="340192"/>
                </a:lnTo>
                <a:lnTo>
                  <a:pt x="191" y="331136"/>
                </a:lnTo>
                <a:lnTo>
                  <a:pt x="0" y="323937"/>
                </a:lnTo>
                <a:lnTo>
                  <a:pt x="902" y="320683"/>
                </a:lnTo>
                <a:lnTo>
                  <a:pt x="4444" y="314528"/>
                </a:lnTo>
                <a:lnTo>
                  <a:pt x="14478" y="302816"/>
                </a:lnTo>
                <a:lnTo>
                  <a:pt x="25633" y="291330"/>
                </a:lnTo>
                <a:lnTo>
                  <a:pt x="32263" y="285607"/>
                </a:lnTo>
                <a:lnTo>
                  <a:pt x="41559" y="279889"/>
                </a:lnTo>
                <a:lnTo>
                  <a:pt x="52041" y="276712"/>
                </a:lnTo>
                <a:lnTo>
                  <a:pt x="63050" y="275300"/>
                </a:lnTo>
                <a:lnTo>
                  <a:pt x="74292" y="274673"/>
                </a:lnTo>
                <a:lnTo>
                  <a:pt x="88179" y="274394"/>
                </a:lnTo>
                <a:lnTo>
                  <a:pt x="133800" y="274184"/>
                </a:lnTo>
                <a:lnTo>
                  <a:pt x="140585" y="275132"/>
                </a:lnTo>
                <a:lnTo>
                  <a:pt x="147965" y="276717"/>
                </a:lnTo>
                <a:lnTo>
                  <a:pt x="155743" y="278726"/>
                </a:lnTo>
                <a:lnTo>
                  <a:pt x="162833" y="280065"/>
                </a:lnTo>
                <a:lnTo>
                  <a:pt x="175791" y="281553"/>
                </a:lnTo>
                <a:lnTo>
                  <a:pt x="187900" y="284755"/>
                </a:lnTo>
                <a:lnTo>
                  <a:pt x="200583" y="289352"/>
                </a:lnTo>
                <a:lnTo>
                  <a:pt x="215746" y="294571"/>
                </a:lnTo>
                <a:lnTo>
                  <a:pt x="222837" y="297296"/>
                </a:lnTo>
                <a:lnTo>
                  <a:pt x="235796" y="302864"/>
                </a:lnTo>
                <a:lnTo>
                  <a:pt x="247906" y="305973"/>
                </a:lnTo>
                <a:lnTo>
                  <a:pt x="259639" y="308308"/>
                </a:lnTo>
                <a:lnTo>
                  <a:pt x="271203" y="312521"/>
                </a:lnTo>
                <a:lnTo>
                  <a:pt x="282693" y="317568"/>
                </a:lnTo>
                <a:lnTo>
                  <a:pt x="294149" y="322034"/>
                </a:lnTo>
                <a:lnTo>
                  <a:pt x="305591" y="324018"/>
                </a:lnTo>
                <a:lnTo>
                  <a:pt x="314486" y="327440"/>
                </a:lnTo>
                <a:lnTo>
                  <a:pt x="318192" y="329686"/>
                </a:lnTo>
                <a:lnTo>
                  <a:pt x="327389" y="332182"/>
                </a:lnTo>
                <a:lnTo>
                  <a:pt x="337826" y="334244"/>
                </a:lnTo>
                <a:lnTo>
                  <a:pt x="348815" y="338335"/>
                </a:lnTo>
                <a:lnTo>
                  <a:pt x="360049" y="340788"/>
                </a:lnTo>
                <a:lnTo>
                  <a:pt x="370440" y="341879"/>
                </a:lnTo>
                <a:lnTo>
                  <a:pt x="381645" y="342493"/>
                </a:lnTo>
                <a:lnTo>
                  <a:pt x="393964" y="342700"/>
                </a:lnTo>
                <a:lnTo>
                  <a:pt x="405570" y="342741"/>
                </a:lnTo>
                <a:lnTo>
                  <a:pt x="408441" y="341792"/>
                </a:lnTo>
                <a:lnTo>
                  <a:pt x="419900" y="33417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90"/>
          <p:cNvSpPr/>
          <p:nvPr/>
        </p:nvSpPr>
        <p:spPr>
          <a:xfrm>
            <a:off x="5506402" y="2463941"/>
            <a:ext cx="77153" cy="287832"/>
          </a:xfrm>
          <a:custGeom>
            <a:avLst/>
            <a:gdLst/>
            <a:ahLst/>
            <a:cxnLst/>
            <a:rect l="0" t="0" r="0" b="0"/>
            <a:pathLst>
              <a:path w="77153" h="287832">
                <a:moveTo>
                  <a:pt x="0" y="4939"/>
                </a:moveTo>
                <a:lnTo>
                  <a:pt x="0" y="0"/>
                </a:lnTo>
                <a:lnTo>
                  <a:pt x="0" y="4100"/>
                </a:lnTo>
                <a:lnTo>
                  <a:pt x="953" y="4380"/>
                </a:lnTo>
                <a:lnTo>
                  <a:pt x="2540" y="4566"/>
                </a:lnTo>
                <a:lnTo>
                  <a:pt x="4551" y="4690"/>
                </a:lnTo>
                <a:lnTo>
                  <a:pt x="5892" y="5725"/>
                </a:lnTo>
                <a:lnTo>
                  <a:pt x="6785" y="7368"/>
                </a:lnTo>
                <a:lnTo>
                  <a:pt x="7778" y="11733"/>
                </a:lnTo>
                <a:lnTo>
                  <a:pt x="8219" y="16848"/>
                </a:lnTo>
                <a:lnTo>
                  <a:pt x="9290" y="19546"/>
                </a:lnTo>
                <a:lnTo>
                  <a:pt x="10956" y="22297"/>
                </a:lnTo>
                <a:lnTo>
                  <a:pt x="13019" y="25083"/>
                </a:lnTo>
                <a:lnTo>
                  <a:pt x="15311" y="33259"/>
                </a:lnTo>
                <a:lnTo>
                  <a:pt x="15922" y="38107"/>
                </a:lnTo>
                <a:lnTo>
                  <a:pt x="16330" y="43243"/>
                </a:lnTo>
                <a:lnTo>
                  <a:pt x="16602" y="48572"/>
                </a:lnTo>
                <a:lnTo>
                  <a:pt x="16783" y="54030"/>
                </a:lnTo>
                <a:lnTo>
                  <a:pt x="17856" y="59574"/>
                </a:lnTo>
                <a:lnTo>
                  <a:pt x="19524" y="65175"/>
                </a:lnTo>
                <a:lnTo>
                  <a:pt x="23917" y="77430"/>
                </a:lnTo>
                <a:lnTo>
                  <a:pt x="29045" y="92402"/>
                </a:lnTo>
                <a:lnTo>
                  <a:pt x="30793" y="99443"/>
                </a:lnTo>
                <a:lnTo>
                  <a:pt x="31959" y="106041"/>
                </a:lnTo>
                <a:lnTo>
                  <a:pt x="32736" y="112345"/>
                </a:lnTo>
                <a:lnTo>
                  <a:pt x="33254" y="118453"/>
                </a:lnTo>
                <a:lnTo>
                  <a:pt x="33599" y="124430"/>
                </a:lnTo>
                <a:lnTo>
                  <a:pt x="33829" y="130320"/>
                </a:lnTo>
                <a:lnTo>
                  <a:pt x="34936" y="137103"/>
                </a:lnTo>
                <a:lnTo>
                  <a:pt x="36626" y="144483"/>
                </a:lnTo>
                <a:lnTo>
                  <a:pt x="38704" y="152261"/>
                </a:lnTo>
                <a:lnTo>
                  <a:pt x="40090" y="159351"/>
                </a:lnTo>
                <a:lnTo>
                  <a:pt x="41014" y="165983"/>
                </a:lnTo>
                <a:lnTo>
                  <a:pt x="41630" y="172309"/>
                </a:lnTo>
                <a:lnTo>
                  <a:pt x="42994" y="178431"/>
                </a:lnTo>
                <a:lnTo>
                  <a:pt x="44855" y="184418"/>
                </a:lnTo>
                <a:lnTo>
                  <a:pt x="47048" y="190314"/>
                </a:lnTo>
                <a:lnTo>
                  <a:pt x="48511" y="196150"/>
                </a:lnTo>
                <a:lnTo>
                  <a:pt x="49486" y="201945"/>
                </a:lnTo>
                <a:lnTo>
                  <a:pt x="50135" y="207714"/>
                </a:lnTo>
                <a:lnTo>
                  <a:pt x="51521" y="214417"/>
                </a:lnTo>
                <a:lnTo>
                  <a:pt x="53398" y="221743"/>
                </a:lnTo>
                <a:lnTo>
                  <a:pt x="55601" y="229485"/>
                </a:lnTo>
                <a:lnTo>
                  <a:pt x="57070" y="235599"/>
                </a:lnTo>
                <a:lnTo>
                  <a:pt x="58049" y="240627"/>
                </a:lnTo>
                <a:lnTo>
                  <a:pt x="58702" y="244932"/>
                </a:lnTo>
                <a:lnTo>
                  <a:pt x="60090" y="249706"/>
                </a:lnTo>
                <a:lnTo>
                  <a:pt x="61967" y="254795"/>
                </a:lnTo>
                <a:lnTo>
                  <a:pt x="64172" y="260092"/>
                </a:lnTo>
                <a:lnTo>
                  <a:pt x="65641" y="265528"/>
                </a:lnTo>
                <a:lnTo>
                  <a:pt x="66621" y="271057"/>
                </a:lnTo>
                <a:lnTo>
                  <a:pt x="67274" y="276649"/>
                </a:lnTo>
                <a:lnTo>
                  <a:pt x="68661" y="280376"/>
                </a:lnTo>
                <a:lnTo>
                  <a:pt x="70540" y="282861"/>
                </a:lnTo>
                <a:lnTo>
                  <a:pt x="77152" y="28783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91"/>
          <p:cNvSpPr/>
          <p:nvPr/>
        </p:nvSpPr>
        <p:spPr>
          <a:xfrm>
            <a:off x="5609272" y="2948942"/>
            <a:ext cx="25604" cy="25716"/>
          </a:xfrm>
          <a:custGeom>
            <a:avLst/>
            <a:gdLst/>
            <a:ahLst/>
            <a:cxnLst/>
            <a:rect l="0" t="0" r="0" b="0"/>
            <a:pathLst>
              <a:path w="25604" h="25716">
                <a:moveTo>
                  <a:pt x="0" y="17143"/>
                </a:moveTo>
                <a:lnTo>
                  <a:pt x="0" y="8923"/>
                </a:lnTo>
                <a:lnTo>
                  <a:pt x="953" y="7853"/>
                </a:lnTo>
                <a:lnTo>
                  <a:pt x="7381" y="1220"/>
                </a:lnTo>
                <a:lnTo>
                  <a:pt x="8730" y="813"/>
                </a:lnTo>
                <a:lnTo>
                  <a:pt x="10583" y="541"/>
                </a:lnTo>
                <a:lnTo>
                  <a:pt x="15849" y="105"/>
                </a:lnTo>
                <a:lnTo>
                  <a:pt x="19109" y="46"/>
                </a:lnTo>
                <a:lnTo>
                  <a:pt x="25331" y="0"/>
                </a:lnTo>
                <a:lnTo>
                  <a:pt x="25460" y="952"/>
                </a:lnTo>
                <a:lnTo>
                  <a:pt x="25546" y="2539"/>
                </a:lnTo>
                <a:lnTo>
                  <a:pt x="25603" y="4549"/>
                </a:lnTo>
                <a:lnTo>
                  <a:pt x="24689" y="6842"/>
                </a:lnTo>
                <a:lnTo>
                  <a:pt x="23126" y="9323"/>
                </a:lnTo>
                <a:lnTo>
                  <a:pt x="21133" y="11930"/>
                </a:lnTo>
                <a:lnTo>
                  <a:pt x="18851" y="13667"/>
                </a:lnTo>
                <a:lnTo>
                  <a:pt x="16378" y="14826"/>
                </a:lnTo>
                <a:lnTo>
                  <a:pt x="13775" y="15598"/>
                </a:lnTo>
                <a:lnTo>
                  <a:pt x="12041" y="17065"/>
                </a:lnTo>
                <a:lnTo>
                  <a:pt x="10885" y="18996"/>
                </a:lnTo>
                <a:lnTo>
                  <a:pt x="8573" y="2571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92"/>
          <p:cNvSpPr/>
          <p:nvPr/>
        </p:nvSpPr>
        <p:spPr>
          <a:xfrm>
            <a:off x="5772160" y="2468913"/>
            <a:ext cx="299377" cy="377005"/>
          </a:xfrm>
          <a:custGeom>
            <a:avLst/>
            <a:gdLst/>
            <a:ahLst/>
            <a:cxnLst/>
            <a:rect l="0" t="0" r="0" b="0"/>
            <a:pathLst>
              <a:path w="299377" h="377005">
                <a:moveTo>
                  <a:pt x="214302" y="17112"/>
                </a:moveTo>
                <a:lnTo>
                  <a:pt x="214302" y="1263"/>
                </a:lnTo>
                <a:lnTo>
                  <a:pt x="213350" y="831"/>
                </a:lnTo>
                <a:lnTo>
                  <a:pt x="204977" y="137"/>
                </a:lnTo>
                <a:lnTo>
                  <a:pt x="198728" y="42"/>
                </a:lnTo>
                <a:lnTo>
                  <a:pt x="189600" y="0"/>
                </a:lnTo>
                <a:lnTo>
                  <a:pt x="184499" y="942"/>
                </a:lnTo>
                <a:lnTo>
                  <a:pt x="179193" y="2522"/>
                </a:lnTo>
                <a:lnTo>
                  <a:pt x="173751" y="4528"/>
                </a:lnTo>
                <a:lnTo>
                  <a:pt x="167266" y="5865"/>
                </a:lnTo>
                <a:lnTo>
                  <a:pt x="160084" y="6756"/>
                </a:lnTo>
                <a:lnTo>
                  <a:pt x="152439" y="7350"/>
                </a:lnTo>
                <a:lnTo>
                  <a:pt x="145438" y="8699"/>
                </a:lnTo>
                <a:lnTo>
                  <a:pt x="138865" y="10551"/>
                </a:lnTo>
                <a:lnTo>
                  <a:pt x="132579" y="12738"/>
                </a:lnTo>
                <a:lnTo>
                  <a:pt x="126482" y="14196"/>
                </a:lnTo>
                <a:lnTo>
                  <a:pt x="120513" y="15168"/>
                </a:lnTo>
                <a:lnTo>
                  <a:pt x="114628" y="15816"/>
                </a:lnTo>
                <a:lnTo>
                  <a:pt x="108801" y="16248"/>
                </a:lnTo>
                <a:lnTo>
                  <a:pt x="103010" y="16536"/>
                </a:lnTo>
                <a:lnTo>
                  <a:pt x="97245" y="16727"/>
                </a:lnTo>
                <a:lnTo>
                  <a:pt x="91497" y="17808"/>
                </a:lnTo>
                <a:lnTo>
                  <a:pt x="85759" y="19481"/>
                </a:lnTo>
                <a:lnTo>
                  <a:pt x="80029" y="21549"/>
                </a:lnTo>
                <a:lnTo>
                  <a:pt x="71123" y="23846"/>
                </a:lnTo>
                <a:lnTo>
                  <a:pt x="63989" y="24867"/>
                </a:lnTo>
                <a:lnTo>
                  <a:pt x="57644" y="25321"/>
                </a:lnTo>
                <a:lnTo>
                  <a:pt x="48716" y="25576"/>
                </a:lnTo>
                <a:lnTo>
                  <a:pt x="44589" y="25652"/>
                </a:lnTo>
                <a:lnTo>
                  <a:pt x="41085" y="28210"/>
                </a:lnTo>
                <a:lnTo>
                  <a:pt x="35624" y="33062"/>
                </a:lnTo>
                <a:lnTo>
                  <a:pt x="35176" y="34413"/>
                </a:lnTo>
                <a:lnTo>
                  <a:pt x="34398" y="46084"/>
                </a:lnTo>
                <a:lnTo>
                  <a:pt x="34315" y="54377"/>
                </a:lnTo>
                <a:lnTo>
                  <a:pt x="35255" y="57195"/>
                </a:lnTo>
                <a:lnTo>
                  <a:pt x="38841" y="62866"/>
                </a:lnTo>
                <a:lnTo>
                  <a:pt x="41070" y="71102"/>
                </a:lnTo>
                <a:lnTo>
                  <a:pt x="41664" y="75965"/>
                </a:lnTo>
                <a:lnTo>
                  <a:pt x="39784" y="86449"/>
                </a:lnTo>
                <a:lnTo>
                  <a:pt x="36726" y="97458"/>
                </a:lnTo>
                <a:lnTo>
                  <a:pt x="35367" y="108701"/>
                </a:lnTo>
                <a:lnTo>
                  <a:pt x="34763" y="120048"/>
                </a:lnTo>
                <a:lnTo>
                  <a:pt x="34602" y="125741"/>
                </a:lnTo>
                <a:lnTo>
                  <a:pt x="33542" y="132394"/>
                </a:lnTo>
                <a:lnTo>
                  <a:pt x="31883" y="139686"/>
                </a:lnTo>
                <a:lnTo>
                  <a:pt x="29824" y="147405"/>
                </a:lnTo>
                <a:lnTo>
                  <a:pt x="27499" y="154457"/>
                </a:lnTo>
                <a:lnTo>
                  <a:pt x="24997" y="161062"/>
                </a:lnTo>
                <a:lnTo>
                  <a:pt x="22376" y="167372"/>
                </a:lnTo>
                <a:lnTo>
                  <a:pt x="19676" y="173482"/>
                </a:lnTo>
                <a:lnTo>
                  <a:pt x="14137" y="185352"/>
                </a:lnTo>
                <a:lnTo>
                  <a:pt x="11040" y="196978"/>
                </a:lnTo>
                <a:lnTo>
                  <a:pt x="8711" y="208495"/>
                </a:lnTo>
                <a:lnTo>
                  <a:pt x="4501" y="219963"/>
                </a:lnTo>
                <a:lnTo>
                  <a:pt x="1994" y="228870"/>
                </a:lnTo>
                <a:lnTo>
                  <a:pt x="254" y="239484"/>
                </a:lnTo>
                <a:lnTo>
                  <a:pt x="0" y="248159"/>
                </a:lnTo>
                <a:lnTo>
                  <a:pt x="7372" y="248533"/>
                </a:lnTo>
                <a:lnTo>
                  <a:pt x="12760" y="244008"/>
                </a:lnTo>
                <a:lnTo>
                  <a:pt x="20389" y="236634"/>
                </a:lnTo>
                <a:lnTo>
                  <a:pt x="33233" y="223866"/>
                </a:lnTo>
                <a:lnTo>
                  <a:pt x="38345" y="219718"/>
                </a:lnTo>
                <a:lnTo>
                  <a:pt x="43657" y="216000"/>
                </a:lnTo>
                <a:lnTo>
                  <a:pt x="49104" y="212569"/>
                </a:lnTo>
                <a:lnTo>
                  <a:pt x="55592" y="209329"/>
                </a:lnTo>
                <a:lnTo>
                  <a:pt x="62776" y="206216"/>
                </a:lnTo>
                <a:lnTo>
                  <a:pt x="70422" y="203189"/>
                </a:lnTo>
                <a:lnTo>
                  <a:pt x="86538" y="197285"/>
                </a:lnTo>
                <a:lnTo>
                  <a:pt x="94836" y="194377"/>
                </a:lnTo>
                <a:lnTo>
                  <a:pt x="102273" y="190534"/>
                </a:lnTo>
                <a:lnTo>
                  <a:pt x="109136" y="186066"/>
                </a:lnTo>
                <a:lnTo>
                  <a:pt x="115616" y="181183"/>
                </a:lnTo>
                <a:lnTo>
                  <a:pt x="122794" y="177927"/>
                </a:lnTo>
                <a:lnTo>
                  <a:pt x="130437" y="175757"/>
                </a:lnTo>
                <a:lnTo>
                  <a:pt x="138390" y="174310"/>
                </a:lnTo>
                <a:lnTo>
                  <a:pt x="146549" y="173346"/>
                </a:lnTo>
                <a:lnTo>
                  <a:pt x="154846" y="172703"/>
                </a:lnTo>
                <a:lnTo>
                  <a:pt x="170732" y="171988"/>
                </a:lnTo>
                <a:lnTo>
                  <a:pt x="184143" y="171670"/>
                </a:lnTo>
                <a:lnTo>
                  <a:pt x="227259" y="171439"/>
                </a:lnTo>
                <a:lnTo>
                  <a:pt x="233417" y="172384"/>
                </a:lnTo>
                <a:lnTo>
                  <a:pt x="239428" y="173966"/>
                </a:lnTo>
                <a:lnTo>
                  <a:pt x="245340" y="175974"/>
                </a:lnTo>
                <a:lnTo>
                  <a:pt x="251187" y="178265"/>
                </a:lnTo>
                <a:lnTo>
                  <a:pt x="256989" y="180745"/>
                </a:lnTo>
                <a:lnTo>
                  <a:pt x="262763" y="183350"/>
                </a:lnTo>
                <a:lnTo>
                  <a:pt x="268517" y="186992"/>
                </a:lnTo>
                <a:lnTo>
                  <a:pt x="274258" y="191325"/>
                </a:lnTo>
                <a:lnTo>
                  <a:pt x="279989" y="196119"/>
                </a:lnTo>
                <a:lnTo>
                  <a:pt x="288899" y="203985"/>
                </a:lnTo>
                <a:lnTo>
                  <a:pt x="292609" y="207417"/>
                </a:lnTo>
                <a:lnTo>
                  <a:pt x="295082" y="211609"/>
                </a:lnTo>
                <a:lnTo>
                  <a:pt x="297829" y="221347"/>
                </a:lnTo>
                <a:lnTo>
                  <a:pt x="299050" y="232026"/>
                </a:lnTo>
                <a:lnTo>
                  <a:pt x="299376" y="237540"/>
                </a:lnTo>
                <a:lnTo>
                  <a:pt x="297198" y="248748"/>
                </a:lnTo>
                <a:lnTo>
                  <a:pt x="293055" y="260078"/>
                </a:lnTo>
                <a:lnTo>
                  <a:pt x="288038" y="271464"/>
                </a:lnTo>
                <a:lnTo>
                  <a:pt x="280094" y="282875"/>
                </a:lnTo>
                <a:lnTo>
                  <a:pt x="275308" y="288584"/>
                </a:lnTo>
                <a:lnTo>
                  <a:pt x="270213" y="294296"/>
                </a:lnTo>
                <a:lnTo>
                  <a:pt x="259471" y="305722"/>
                </a:lnTo>
                <a:lnTo>
                  <a:pt x="242714" y="322865"/>
                </a:lnTo>
                <a:lnTo>
                  <a:pt x="236101" y="328580"/>
                </a:lnTo>
                <a:lnTo>
                  <a:pt x="228834" y="334295"/>
                </a:lnTo>
                <a:lnTo>
                  <a:pt x="221133" y="340009"/>
                </a:lnTo>
                <a:lnTo>
                  <a:pt x="213141" y="344772"/>
                </a:lnTo>
                <a:lnTo>
                  <a:pt x="204956" y="348899"/>
                </a:lnTo>
                <a:lnTo>
                  <a:pt x="189193" y="356025"/>
                </a:lnTo>
                <a:lnTo>
                  <a:pt x="169609" y="365392"/>
                </a:lnTo>
                <a:lnTo>
                  <a:pt x="157609" y="371293"/>
                </a:lnTo>
                <a:lnTo>
                  <a:pt x="151741" y="373248"/>
                </a:lnTo>
                <a:lnTo>
                  <a:pt x="145925" y="374551"/>
                </a:lnTo>
                <a:lnTo>
                  <a:pt x="140142" y="375419"/>
                </a:lnTo>
                <a:lnTo>
                  <a:pt x="134382" y="375998"/>
                </a:lnTo>
                <a:lnTo>
                  <a:pt x="128637" y="376385"/>
                </a:lnTo>
                <a:lnTo>
                  <a:pt x="118126" y="376813"/>
                </a:lnTo>
                <a:lnTo>
                  <a:pt x="110280" y="377004"/>
                </a:lnTo>
                <a:lnTo>
                  <a:pt x="101078" y="374549"/>
                </a:lnTo>
                <a:lnTo>
                  <a:pt x="88749" y="369762"/>
                </a:lnTo>
                <a:lnTo>
                  <a:pt x="87738" y="368417"/>
                </a:lnTo>
                <a:lnTo>
                  <a:pt x="83574" y="356874"/>
                </a:lnTo>
                <a:lnTo>
                  <a:pt x="81430" y="352205"/>
                </a:lnTo>
                <a:lnTo>
                  <a:pt x="80953" y="348140"/>
                </a:lnTo>
                <a:lnTo>
                  <a:pt x="81588" y="344477"/>
                </a:lnTo>
                <a:lnTo>
                  <a:pt x="82964" y="341083"/>
                </a:lnTo>
                <a:lnTo>
                  <a:pt x="82928" y="337868"/>
                </a:lnTo>
                <a:lnTo>
                  <a:pt x="81952" y="334771"/>
                </a:lnTo>
                <a:lnTo>
                  <a:pt x="77142" y="32572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93"/>
          <p:cNvSpPr/>
          <p:nvPr/>
        </p:nvSpPr>
        <p:spPr>
          <a:xfrm>
            <a:off x="6217920" y="2408872"/>
            <a:ext cx="94298" cy="377191"/>
          </a:xfrm>
          <a:custGeom>
            <a:avLst/>
            <a:gdLst/>
            <a:ahLst/>
            <a:cxnLst/>
            <a:rect l="0" t="0" r="0" b="0"/>
            <a:pathLst>
              <a:path w="94298" h="377191">
                <a:moveTo>
                  <a:pt x="0" y="0"/>
                </a:moveTo>
                <a:lnTo>
                  <a:pt x="0" y="7381"/>
                </a:lnTo>
                <a:lnTo>
                  <a:pt x="2540" y="10583"/>
                </a:lnTo>
                <a:lnTo>
                  <a:pt x="4550" y="12770"/>
                </a:lnTo>
                <a:lnTo>
                  <a:pt x="5891" y="16134"/>
                </a:lnTo>
                <a:lnTo>
                  <a:pt x="7381" y="24950"/>
                </a:lnTo>
                <a:lnTo>
                  <a:pt x="8042" y="35219"/>
                </a:lnTo>
                <a:lnTo>
                  <a:pt x="8219" y="40624"/>
                </a:lnTo>
                <a:lnTo>
                  <a:pt x="10955" y="51710"/>
                </a:lnTo>
                <a:lnTo>
                  <a:pt x="15346" y="63940"/>
                </a:lnTo>
                <a:lnTo>
                  <a:pt x="20473" y="78900"/>
                </a:lnTo>
                <a:lnTo>
                  <a:pt x="22221" y="85938"/>
                </a:lnTo>
                <a:lnTo>
                  <a:pt x="23386" y="92534"/>
                </a:lnTo>
                <a:lnTo>
                  <a:pt x="24164" y="98837"/>
                </a:lnTo>
                <a:lnTo>
                  <a:pt x="24681" y="105896"/>
                </a:lnTo>
                <a:lnTo>
                  <a:pt x="25026" y="113460"/>
                </a:lnTo>
                <a:lnTo>
                  <a:pt x="25257" y="121360"/>
                </a:lnTo>
                <a:lnTo>
                  <a:pt x="26363" y="129484"/>
                </a:lnTo>
                <a:lnTo>
                  <a:pt x="28053" y="137758"/>
                </a:lnTo>
                <a:lnTo>
                  <a:pt x="30131" y="146131"/>
                </a:lnTo>
                <a:lnTo>
                  <a:pt x="32470" y="154571"/>
                </a:lnTo>
                <a:lnTo>
                  <a:pt x="37608" y="171568"/>
                </a:lnTo>
                <a:lnTo>
                  <a:pt x="39360" y="180101"/>
                </a:lnTo>
                <a:lnTo>
                  <a:pt x="40527" y="188648"/>
                </a:lnTo>
                <a:lnTo>
                  <a:pt x="41306" y="197203"/>
                </a:lnTo>
                <a:lnTo>
                  <a:pt x="42777" y="204811"/>
                </a:lnTo>
                <a:lnTo>
                  <a:pt x="44710" y="211788"/>
                </a:lnTo>
                <a:lnTo>
                  <a:pt x="54657" y="241225"/>
                </a:lnTo>
                <a:lnTo>
                  <a:pt x="57393" y="248447"/>
                </a:lnTo>
                <a:lnTo>
                  <a:pt x="60169" y="255166"/>
                </a:lnTo>
                <a:lnTo>
                  <a:pt x="62972" y="261551"/>
                </a:lnTo>
                <a:lnTo>
                  <a:pt x="64842" y="267712"/>
                </a:lnTo>
                <a:lnTo>
                  <a:pt x="66088" y="273725"/>
                </a:lnTo>
                <a:lnTo>
                  <a:pt x="68424" y="285485"/>
                </a:lnTo>
                <a:lnTo>
                  <a:pt x="70381" y="291289"/>
                </a:lnTo>
                <a:lnTo>
                  <a:pt x="72638" y="297063"/>
                </a:lnTo>
                <a:lnTo>
                  <a:pt x="75146" y="308558"/>
                </a:lnTo>
                <a:lnTo>
                  <a:pt x="76260" y="320017"/>
                </a:lnTo>
                <a:lnTo>
                  <a:pt x="76756" y="331460"/>
                </a:lnTo>
                <a:lnTo>
                  <a:pt x="77841" y="336226"/>
                </a:lnTo>
                <a:lnTo>
                  <a:pt x="79516" y="340355"/>
                </a:lnTo>
                <a:lnTo>
                  <a:pt x="81586" y="344061"/>
                </a:lnTo>
                <a:lnTo>
                  <a:pt x="83885" y="350719"/>
                </a:lnTo>
                <a:lnTo>
                  <a:pt x="85180" y="359822"/>
                </a:lnTo>
                <a:lnTo>
                  <a:pt x="85361" y="362753"/>
                </a:lnTo>
                <a:lnTo>
                  <a:pt x="86435" y="365661"/>
                </a:lnTo>
                <a:lnTo>
                  <a:pt x="88103" y="368551"/>
                </a:lnTo>
                <a:lnTo>
                  <a:pt x="94297" y="37719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94"/>
          <p:cNvSpPr/>
          <p:nvPr/>
        </p:nvSpPr>
        <p:spPr>
          <a:xfrm>
            <a:off x="6295072" y="2897619"/>
            <a:ext cx="42755" cy="25604"/>
          </a:xfrm>
          <a:custGeom>
            <a:avLst/>
            <a:gdLst/>
            <a:ahLst/>
            <a:cxnLst/>
            <a:rect l="0" t="0" r="0" b="0"/>
            <a:pathLst>
              <a:path w="42755" h="25604">
                <a:moveTo>
                  <a:pt x="0" y="25603"/>
                </a:moveTo>
                <a:lnTo>
                  <a:pt x="4551" y="25603"/>
                </a:lnTo>
                <a:lnTo>
                  <a:pt x="5891" y="24651"/>
                </a:lnTo>
                <a:lnTo>
                  <a:pt x="6785" y="23063"/>
                </a:lnTo>
                <a:lnTo>
                  <a:pt x="7381" y="21052"/>
                </a:lnTo>
                <a:lnTo>
                  <a:pt x="8731" y="19712"/>
                </a:lnTo>
                <a:lnTo>
                  <a:pt x="10583" y="18818"/>
                </a:lnTo>
                <a:lnTo>
                  <a:pt x="12770" y="18222"/>
                </a:lnTo>
                <a:lnTo>
                  <a:pt x="15181" y="16873"/>
                </a:lnTo>
                <a:lnTo>
                  <a:pt x="17741" y="15020"/>
                </a:lnTo>
                <a:lnTo>
                  <a:pt x="20400" y="12833"/>
                </a:lnTo>
                <a:lnTo>
                  <a:pt x="23125" y="11374"/>
                </a:lnTo>
                <a:lnTo>
                  <a:pt x="25894" y="10402"/>
                </a:lnTo>
                <a:lnTo>
                  <a:pt x="28693" y="9754"/>
                </a:lnTo>
                <a:lnTo>
                  <a:pt x="30558" y="8370"/>
                </a:lnTo>
                <a:lnTo>
                  <a:pt x="31803" y="6494"/>
                </a:lnTo>
                <a:lnTo>
                  <a:pt x="33799" y="1191"/>
                </a:lnTo>
                <a:lnTo>
                  <a:pt x="34915" y="756"/>
                </a:lnTo>
                <a:lnTo>
                  <a:pt x="36612" y="466"/>
                </a:lnTo>
                <a:lnTo>
                  <a:pt x="41628" y="0"/>
                </a:lnTo>
                <a:lnTo>
                  <a:pt x="42040" y="914"/>
                </a:lnTo>
                <a:lnTo>
                  <a:pt x="42314" y="2477"/>
                </a:lnTo>
                <a:lnTo>
                  <a:pt x="42754" y="7277"/>
                </a:lnTo>
                <a:lnTo>
                  <a:pt x="41838" y="8623"/>
                </a:lnTo>
                <a:lnTo>
                  <a:pt x="40275" y="10473"/>
                </a:lnTo>
                <a:lnTo>
                  <a:pt x="35472" y="15735"/>
                </a:lnTo>
                <a:lnTo>
                  <a:pt x="27013" y="24298"/>
                </a:lnTo>
                <a:lnTo>
                  <a:pt x="25629" y="24733"/>
                </a:lnTo>
                <a:lnTo>
                  <a:pt x="23753" y="25023"/>
                </a:lnTo>
                <a:lnTo>
                  <a:pt x="17145" y="2560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95"/>
          <p:cNvSpPr/>
          <p:nvPr/>
        </p:nvSpPr>
        <p:spPr>
          <a:xfrm>
            <a:off x="6740842" y="2143125"/>
            <a:ext cx="231459" cy="8573"/>
          </a:xfrm>
          <a:custGeom>
            <a:avLst/>
            <a:gdLst/>
            <a:ahLst/>
            <a:cxnLst/>
            <a:rect l="0" t="0" r="0" b="0"/>
            <a:pathLst>
              <a:path w="231459" h="8573">
                <a:moveTo>
                  <a:pt x="0" y="0"/>
                </a:moveTo>
                <a:lnTo>
                  <a:pt x="195003" y="0"/>
                </a:lnTo>
                <a:lnTo>
                  <a:pt x="199535" y="952"/>
                </a:lnTo>
                <a:lnTo>
                  <a:pt x="203509" y="2539"/>
                </a:lnTo>
                <a:lnTo>
                  <a:pt x="207110" y="4550"/>
                </a:lnTo>
                <a:lnTo>
                  <a:pt x="211416" y="5891"/>
                </a:lnTo>
                <a:lnTo>
                  <a:pt x="216192" y="6785"/>
                </a:lnTo>
                <a:lnTo>
                  <a:pt x="231458" y="85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96"/>
          <p:cNvSpPr/>
          <p:nvPr/>
        </p:nvSpPr>
        <p:spPr>
          <a:xfrm>
            <a:off x="6740842" y="2271712"/>
            <a:ext cx="222886" cy="17143"/>
          </a:xfrm>
          <a:custGeom>
            <a:avLst/>
            <a:gdLst/>
            <a:ahLst/>
            <a:cxnLst/>
            <a:rect l="0" t="0" r="0" b="0"/>
            <a:pathLst>
              <a:path w="222886" h="17143">
                <a:moveTo>
                  <a:pt x="0" y="8573"/>
                </a:moveTo>
                <a:lnTo>
                  <a:pt x="0" y="15953"/>
                </a:lnTo>
                <a:lnTo>
                  <a:pt x="953" y="16351"/>
                </a:lnTo>
                <a:lnTo>
                  <a:pt x="4551" y="16792"/>
                </a:lnTo>
                <a:lnTo>
                  <a:pt x="9325" y="16988"/>
                </a:lnTo>
                <a:lnTo>
                  <a:pt x="17368" y="17099"/>
                </a:lnTo>
                <a:lnTo>
                  <a:pt x="49093" y="17142"/>
                </a:lnTo>
                <a:lnTo>
                  <a:pt x="55588" y="16191"/>
                </a:lnTo>
                <a:lnTo>
                  <a:pt x="62776" y="14604"/>
                </a:lnTo>
                <a:lnTo>
                  <a:pt x="70426" y="12594"/>
                </a:lnTo>
                <a:lnTo>
                  <a:pt x="77431" y="11253"/>
                </a:lnTo>
                <a:lnTo>
                  <a:pt x="84006" y="10360"/>
                </a:lnTo>
                <a:lnTo>
                  <a:pt x="90294" y="9764"/>
                </a:lnTo>
                <a:lnTo>
                  <a:pt x="97343" y="9367"/>
                </a:lnTo>
                <a:lnTo>
                  <a:pt x="112796" y="8925"/>
                </a:lnTo>
                <a:lnTo>
                  <a:pt x="120918" y="7856"/>
                </a:lnTo>
                <a:lnTo>
                  <a:pt x="129189" y="6190"/>
                </a:lnTo>
                <a:lnTo>
                  <a:pt x="137562" y="4126"/>
                </a:lnTo>
                <a:lnTo>
                  <a:pt x="145047" y="2751"/>
                </a:lnTo>
                <a:lnTo>
                  <a:pt x="151944" y="1834"/>
                </a:lnTo>
                <a:lnTo>
                  <a:pt x="158446" y="1223"/>
                </a:lnTo>
                <a:lnTo>
                  <a:pt x="165638" y="815"/>
                </a:lnTo>
                <a:lnTo>
                  <a:pt x="181249" y="362"/>
                </a:lnTo>
                <a:lnTo>
                  <a:pt x="222885"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97"/>
          <p:cNvSpPr/>
          <p:nvPr/>
        </p:nvSpPr>
        <p:spPr>
          <a:xfrm>
            <a:off x="7220902" y="1697740"/>
            <a:ext cx="410138" cy="479675"/>
          </a:xfrm>
          <a:custGeom>
            <a:avLst/>
            <a:gdLst/>
            <a:ahLst/>
            <a:cxnLst/>
            <a:rect l="0" t="0" r="0" b="0"/>
            <a:pathLst>
              <a:path w="410138" h="479675">
                <a:moveTo>
                  <a:pt x="0" y="68195"/>
                </a:moveTo>
                <a:lnTo>
                  <a:pt x="0" y="59727"/>
                </a:lnTo>
                <a:lnTo>
                  <a:pt x="11932" y="59631"/>
                </a:lnTo>
                <a:lnTo>
                  <a:pt x="36000" y="59623"/>
                </a:lnTo>
                <a:lnTo>
                  <a:pt x="44893" y="57082"/>
                </a:lnTo>
                <a:lnTo>
                  <a:pt x="49930" y="55072"/>
                </a:lnTo>
                <a:lnTo>
                  <a:pt x="56147" y="53731"/>
                </a:lnTo>
                <a:lnTo>
                  <a:pt x="63149" y="52837"/>
                </a:lnTo>
                <a:lnTo>
                  <a:pt x="70674" y="52241"/>
                </a:lnTo>
                <a:lnTo>
                  <a:pt x="77596" y="51844"/>
                </a:lnTo>
                <a:lnTo>
                  <a:pt x="90367" y="51403"/>
                </a:lnTo>
                <a:lnTo>
                  <a:pt x="97393" y="50332"/>
                </a:lnTo>
                <a:lnTo>
                  <a:pt x="104933" y="48666"/>
                </a:lnTo>
                <a:lnTo>
                  <a:pt x="112818" y="46603"/>
                </a:lnTo>
                <a:lnTo>
                  <a:pt x="120932" y="44275"/>
                </a:lnTo>
                <a:lnTo>
                  <a:pt x="137568" y="39149"/>
                </a:lnTo>
                <a:lnTo>
                  <a:pt x="146004" y="37401"/>
                </a:lnTo>
                <a:lnTo>
                  <a:pt x="154486" y="36235"/>
                </a:lnTo>
                <a:lnTo>
                  <a:pt x="162999" y="35458"/>
                </a:lnTo>
                <a:lnTo>
                  <a:pt x="172483" y="33988"/>
                </a:lnTo>
                <a:lnTo>
                  <a:pt x="182616" y="32055"/>
                </a:lnTo>
                <a:lnTo>
                  <a:pt x="193182" y="29814"/>
                </a:lnTo>
                <a:lnTo>
                  <a:pt x="203083" y="27368"/>
                </a:lnTo>
                <a:lnTo>
                  <a:pt x="212541" y="24784"/>
                </a:lnTo>
                <a:lnTo>
                  <a:pt x="221704" y="22109"/>
                </a:lnTo>
                <a:lnTo>
                  <a:pt x="230671" y="20326"/>
                </a:lnTo>
                <a:lnTo>
                  <a:pt x="239505" y="19137"/>
                </a:lnTo>
                <a:lnTo>
                  <a:pt x="248253" y="18345"/>
                </a:lnTo>
                <a:lnTo>
                  <a:pt x="256942" y="17816"/>
                </a:lnTo>
                <a:lnTo>
                  <a:pt x="274217" y="17229"/>
                </a:lnTo>
                <a:lnTo>
                  <a:pt x="281871" y="16120"/>
                </a:lnTo>
                <a:lnTo>
                  <a:pt x="288879" y="14428"/>
                </a:lnTo>
                <a:lnTo>
                  <a:pt x="295457" y="12348"/>
                </a:lnTo>
                <a:lnTo>
                  <a:pt x="302698" y="10961"/>
                </a:lnTo>
                <a:lnTo>
                  <a:pt x="310384" y="10036"/>
                </a:lnTo>
                <a:lnTo>
                  <a:pt x="318365" y="9420"/>
                </a:lnTo>
                <a:lnTo>
                  <a:pt x="325590" y="8057"/>
                </a:lnTo>
                <a:lnTo>
                  <a:pt x="332313" y="6195"/>
                </a:lnTo>
                <a:lnTo>
                  <a:pt x="343910" y="2539"/>
                </a:lnTo>
                <a:lnTo>
                  <a:pt x="352239" y="914"/>
                </a:lnTo>
                <a:lnTo>
                  <a:pt x="361656" y="192"/>
                </a:lnTo>
                <a:lnTo>
                  <a:pt x="366834" y="0"/>
                </a:lnTo>
                <a:lnTo>
                  <a:pt x="371239" y="824"/>
                </a:lnTo>
                <a:lnTo>
                  <a:pt x="381988" y="5582"/>
                </a:lnTo>
                <a:lnTo>
                  <a:pt x="388213" y="7029"/>
                </a:lnTo>
                <a:lnTo>
                  <a:pt x="394154" y="10213"/>
                </a:lnTo>
                <a:lnTo>
                  <a:pt x="401179" y="15466"/>
                </a:lnTo>
                <a:lnTo>
                  <a:pt x="406947" y="25478"/>
                </a:lnTo>
                <a:lnTo>
                  <a:pt x="409465" y="32699"/>
                </a:lnTo>
                <a:lnTo>
                  <a:pt x="410137" y="35959"/>
                </a:lnTo>
                <a:lnTo>
                  <a:pt x="409632" y="40036"/>
                </a:lnTo>
                <a:lnTo>
                  <a:pt x="405323" y="54877"/>
                </a:lnTo>
                <a:lnTo>
                  <a:pt x="403982" y="65768"/>
                </a:lnTo>
                <a:lnTo>
                  <a:pt x="400845" y="76959"/>
                </a:lnTo>
                <a:lnTo>
                  <a:pt x="396276" y="88282"/>
                </a:lnTo>
                <a:lnTo>
                  <a:pt x="391070" y="99665"/>
                </a:lnTo>
                <a:lnTo>
                  <a:pt x="385581" y="113614"/>
                </a:lnTo>
                <a:lnTo>
                  <a:pt x="379967" y="129338"/>
                </a:lnTo>
                <a:lnTo>
                  <a:pt x="374297" y="145852"/>
                </a:lnTo>
                <a:lnTo>
                  <a:pt x="372404" y="154256"/>
                </a:lnTo>
                <a:lnTo>
                  <a:pt x="371142" y="162716"/>
                </a:lnTo>
                <a:lnTo>
                  <a:pt x="370301" y="171214"/>
                </a:lnTo>
                <a:lnTo>
                  <a:pt x="368787" y="179737"/>
                </a:lnTo>
                <a:lnTo>
                  <a:pt x="366826" y="188276"/>
                </a:lnTo>
                <a:lnTo>
                  <a:pt x="364565" y="196826"/>
                </a:lnTo>
                <a:lnTo>
                  <a:pt x="363059" y="205384"/>
                </a:lnTo>
                <a:lnTo>
                  <a:pt x="362054" y="213947"/>
                </a:lnTo>
                <a:lnTo>
                  <a:pt x="361384" y="222513"/>
                </a:lnTo>
                <a:lnTo>
                  <a:pt x="358101" y="237110"/>
                </a:lnTo>
                <a:lnTo>
                  <a:pt x="354418" y="250901"/>
                </a:lnTo>
                <a:lnTo>
                  <a:pt x="353436" y="258579"/>
                </a:lnTo>
                <a:lnTo>
                  <a:pt x="352782" y="266555"/>
                </a:lnTo>
                <a:lnTo>
                  <a:pt x="352345" y="274730"/>
                </a:lnTo>
                <a:lnTo>
                  <a:pt x="351861" y="291433"/>
                </a:lnTo>
                <a:lnTo>
                  <a:pt x="351588" y="312351"/>
                </a:lnTo>
                <a:lnTo>
                  <a:pt x="348984" y="327204"/>
                </a:lnTo>
                <a:lnTo>
                  <a:pt x="346956" y="335165"/>
                </a:lnTo>
                <a:lnTo>
                  <a:pt x="342163" y="349091"/>
                </a:lnTo>
                <a:lnTo>
                  <a:pt x="339551" y="355471"/>
                </a:lnTo>
                <a:lnTo>
                  <a:pt x="336649" y="370181"/>
                </a:lnTo>
                <a:lnTo>
                  <a:pt x="335875" y="378104"/>
                </a:lnTo>
                <a:lnTo>
                  <a:pt x="335015" y="391987"/>
                </a:lnTo>
                <a:lnTo>
                  <a:pt x="333681" y="404507"/>
                </a:lnTo>
                <a:lnTo>
                  <a:pt x="329913" y="416422"/>
                </a:lnTo>
                <a:lnTo>
                  <a:pt x="327603" y="428067"/>
                </a:lnTo>
                <a:lnTo>
                  <a:pt x="326987" y="433840"/>
                </a:lnTo>
                <a:lnTo>
                  <a:pt x="323763" y="442794"/>
                </a:lnTo>
                <a:lnTo>
                  <a:pt x="316592" y="453189"/>
                </a:lnTo>
                <a:lnTo>
                  <a:pt x="313931" y="456303"/>
                </a:lnTo>
                <a:lnTo>
                  <a:pt x="312158" y="459331"/>
                </a:lnTo>
                <a:lnTo>
                  <a:pt x="309077" y="469364"/>
                </a:lnTo>
                <a:lnTo>
                  <a:pt x="308610" y="47967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98"/>
          <p:cNvSpPr/>
          <p:nvPr/>
        </p:nvSpPr>
        <p:spPr>
          <a:xfrm>
            <a:off x="7726712" y="2005964"/>
            <a:ext cx="17114" cy="17147"/>
          </a:xfrm>
          <a:custGeom>
            <a:avLst/>
            <a:gdLst/>
            <a:ahLst/>
            <a:cxnLst/>
            <a:rect l="0" t="0" r="0" b="0"/>
            <a:pathLst>
              <a:path w="17114" h="17147">
                <a:moveTo>
                  <a:pt x="17113" y="0"/>
                </a:moveTo>
                <a:lnTo>
                  <a:pt x="17113" y="4551"/>
                </a:lnTo>
                <a:lnTo>
                  <a:pt x="16161" y="5892"/>
                </a:lnTo>
                <a:lnTo>
                  <a:pt x="14573" y="6786"/>
                </a:lnTo>
                <a:lnTo>
                  <a:pt x="8894" y="8468"/>
                </a:lnTo>
                <a:lnTo>
                  <a:pt x="7823" y="8503"/>
                </a:lnTo>
                <a:lnTo>
                  <a:pt x="0" y="8573"/>
                </a:lnTo>
                <a:lnTo>
                  <a:pt x="4528" y="8573"/>
                </a:lnTo>
                <a:lnTo>
                  <a:pt x="5865" y="7621"/>
                </a:lnTo>
                <a:lnTo>
                  <a:pt x="6757" y="6033"/>
                </a:lnTo>
                <a:lnTo>
                  <a:pt x="8188" y="1192"/>
                </a:lnTo>
                <a:lnTo>
                  <a:pt x="9258" y="795"/>
                </a:lnTo>
                <a:lnTo>
                  <a:pt x="10924" y="530"/>
                </a:lnTo>
                <a:lnTo>
                  <a:pt x="17081" y="3"/>
                </a:lnTo>
                <a:lnTo>
                  <a:pt x="17110" y="7382"/>
                </a:lnTo>
                <a:lnTo>
                  <a:pt x="16159" y="7779"/>
                </a:lnTo>
                <a:lnTo>
                  <a:pt x="14572" y="8044"/>
                </a:lnTo>
                <a:lnTo>
                  <a:pt x="12561" y="8220"/>
                </a:lnTo>
                <a:lnTo>
                  <a:pt x="11221" y="9290"/>
                </a:lnTo>
                <a:lnTo>
                  <a:pt x="10328" y="10956"/>
                </a:lnTo>
                <a:lnTo>
                  <a:pt x="8540" y="1714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99"/>
          <p:cNvSpPr/>
          <p:nvPr/>
        </p:nvSpPr>
        <p:spPr>
          <a:xfrm>
            <a:off x="7906712" y="1723072"/>
            <a:ext cx="239870" cy="462916"/>
          </a:xfrm>
          <a:custGeom>
            <a:avLst/>
            <a:gdLst/>
            <a:ahLst/>
            <a:cxnLst/>
            <a:rect l="0" t="0" r="0" b="0"/>
            <a:pathLst>
              <a:path w="239870" h="462916">
                <a:moveTo>
                  <a:pt x="85715" y="0"/>
                </a:moveTo>
                <a:lnTo>
                  <a:pt x="85715" y="4551"/>
                </a:lnTo>
                <a:lnTo>
                  <a:pt x="81164" y="16483"/>
                </a:lnTo>
                <a:lnTo>
                  <a:pt x="76985" y="31690"/>
                </a:lnTo>
                <a:lnTo>
                  <a:pt x="72945" y="41389"/>
                </a:lnTo>
                <a:lnTo>
                  <a:pt x="67974" y="52050"/>
                </a:lnTo>
                <a:lnTo>
                  <a:pt x="48533" y="91476"/>
                </a:lnTo>
                <a:lnTo>
                  <a:pt x="42837" y="105426"/>
                </a:lnTo>
                <a:lnTo>
                  <a:pt x="39984" y="113147"/>
                </a:lnTo>
                <a:lnTo>
                  <a:pt x="34276" y="126805"/>
                </a:lnTo>
                <a:lnTo>
                  <a:pt x="31419" y="133114"/>
                </a:lnTo>
                <a:lnTo>
                  <a:pt x="29515" y="140178"/>
                </a:lnTo>
                <a:lnTo>
                  <a:pt x="28247" y="147744"/>
                </a:lnTo>
                <a:lnTo>
                  <a:pt x="27399" y="155646"/>
                </a:lnTo>
                <a:lnTo>
                  <a:pt x="23920" y="169506"/>
                </a:lnTo>
                <a:lnTo>
                  <a:pt x="16605" y="190559"/>
                </a:lnTo>
                <a:lnTo>
                  <a:pt x="13924" y="198477"/>
                </a:lnTo>
                <a:lnTo>
                  <a:pt x="12137" y="206613"/>
                </a:lnTo>
                <a:lnTo>
                  <a:pt x="10946" y="214894"/>
                </a:lnTo>
                <a:lnTo>
                  <a:pt x="10151" y="223273"/>
                </a:lnTo>
                <a:lnTo>
                  <a:pt x="6729" y="237662"/>
                </a:lnTo>
                <a:lnTo>
                  <a:pt x="2985" y="251360"/>
                </a:lnTo>
                <a:lnTo>
                  <a:pt x="1987" y="259013"/>
                </a:lnTo>
                <a:lnTo>
                  <a:pt x="1321" y="266973"/>
                </a:lnTo>
                <a:lnTo>
                  <a:pt x="582" y="280897"/>
                </a:lnTo>
                <a:lnTo>
                  <a:pt x="253" y="294388"/>
                </a:lnTo>
                <a:lnTo>
                  <a:pt x="0" y="352778"/>
                </a:lnTo>
                <a:lnTo>
                  <a:pt x="2535" y="366658"/>
                </a:lnTo>
                <a:lnTo>
                  <a:pt x="6836" y="378224"/>
                </a:lnTo>
                <a:lnTo>
                  <a:pt x="13661" y="390091"/>
                </a:lnTo>
                <a:lnTo>
                  <a:pt x="15592" y="396576"/>
                </a:lnTo>
                <a:lnTo>
                  <a:pt x="18011" y="399639"/>
                </a:lnTo>
                <a:lnTo>
                  <a:pt x="21529" y="402634"/>
                </a:lnTo>
                <a:lnTo>
                  <a:pt x="25780" y="405582"/>
                </a:lnTo>
                <a:lnTo>
                  <a:pt x="33042" y="411399"/>
                </a:lnTo>
                <a:lnTo>
                  <a:pt x="39445" y="417159"/>
                </a:lnTo>
                <a:lnTo>
                  <a:pt x="45466" y="422894"/>
                </a:lnTo>
                <a:lnTo>
                  <a:pt x="49357" y="425757"/>
                </a:lnTo>
                <a:lnTo>
                  <a:pt x="53857" y="428618"/>
                </a:lnTo>
                <a:lnTo>
                  <a:pt x="58761" y="431478"/>
                </a:lnTo>
                <a:lnTo>
                  <a:pt x="62983" y="433384"/>
                </a:lnTo>
                <a:lnTo>
                  <a:pt x="70215" y="435503"/>
                </a:lnTo>
                <a:lnTo>
                  <a:pt x="74429" y="436068"/>
                </a:lnTo>
                <a:lnTo>
                  <a:pt x="79143" y="436444"/>
                </a:lnTo>
                <a:lnTo>
                  <a:pt x="84191" y="436695"/>
                </a:lnTo>
                <a:lnTo>
                  <a:pt x="88509" y="435910"/>
                </a:lnTo>
                <a:lnTo>
                  <a:pt x="95847" y="432498"/>
                </a:lnTo>
                <a:lnTo>
                  <a:pt x="100090" y="431207"/>
                </a:lnTo>
                <a:lnTo>
                  <a:pt x="104823" y="430346"/>
                </a:lnTo>
                <a:lnTo>
                  <a:pt x="109883" y="429773"/>
                </a:lnTo>
                <a:lnTo>
                  <a:pt x="115163" y="428438"/>
                </a:lnTo>
                <a:lnTo>
                  <a:pt x="120587" y="426595"/>
                </a:lnTo>
                <a:lnTo>
                  <a:pt x="126108" y="424414"/>
                </a:lnTo>
                <a:lnTo>
                  <a:pt x="139862" y="419451"/>
                </a:lnTo>
                <a:lnTo>
                  <a:pt x="147531" y="416794"/>
                </a:lnTo>
                <a:lnTo>
                  <a:pt x="153596" y="414070"/>
                </a:lnTo>
                <a:lnTo>
                  <a:pt x="158592" y="411302"/>
                </a:lnTo>
                <a:lnTo>
                  <a:pt x="162875" y="408504"/>
                </a:lnTo>
                <a:lnTo>
                  <a:pt x="167635" y="404733"/>
                </a:lnTo>
                <a:lnTo>
                  <a:pt x="172714" y="400315"/>
                </a:lnTo>
                <a:lnTo>
                  <a:pt x="182483" y="391278"/>
                </a:lnTo>
                <a:lnTo>
                  <a:pt x="190001" y="384086"/>
                </a:lnTo>
                <a:lnTo>
                  <a:pt x="204138" y="370132"/>
                </a:lnTo>
                <a:lnTo>
                  <a:pt x="208479" y="364864"/>
                </a:lnTo>
                <a:lnTo>
                  <a:pt x="219138" y="349302"/>
                </a:lnTo>
                <a:lnTo>
                  <a:pt x="225342" y="341618"/>
                </a:lnTo>
                <a:lnTo>
                  <a:pt x="231274" y="335028"/>
                </a:lnTo>
                <a:lnTo>
                  <a:pt x="234189" y="331937"/>
                </a:lnTo>
                <a:lnTo>
                  <a:pt x="236132" y="328924"/>
                </a:lnTo>
                <a:lnTo>
                  <a:pt x="238293" y="323036"/>
                </a:lnTo>
                <a:lnTo>
                  <a:pt x="239679" y="311495"/>
                </a:lnTo>
                <a:lnTo>
                  <a:pt x="239869" y="305765"/>
                </a:lnTo>
                <a:lnTo>
                  <a:pt x="238966" y="302903"/>
                </a:lnTo>
                <a:lnTo>
                  <a:pt x="235424" y="297184"/>
                </a:lnTo>
                <a:lnTo>
                  <a:pt x="233146" y="295277"/>
                </a:lnTo>
                <a:lnTo>
                  <a:pt x="230675" y="294007"/>
                </a:lnTo>
                <a:lnTo>
                  <a:pt x="228076" y="293159"/>
                </a:lnTo>
                <a:lnTo>
                  <a:pt x="224438" y="292595"/>
                </a:lnTo>
                <a:lnTo>
                  <a:pt x="220106" y="292218"/>
                </a:lnTo>
                <a:lnTo>
                  <a:pt x="215314" y="291967"/>
                </a:lnTo>
                <a:lnTo>
                  <a:pt x="211167" y="292752"/>
                </a:lnTo>
                <a:lnTo>
                  <a:pt x="204019" y="296165"/>
                </a:lnTo>
                <a:lnTo>
                  <a:pt x="195127" y="300856"/>
                </a:lnTo>
                <a:lnTo>
                  <a:pt x="190089" y="303441"/>
                </a:lnTo>
                <a:lnTo>
                  <a:pt x="185777" y="306116"/>
                </a:lnTo>
                <a:lnTo>
                  <a:pt x="166934" y="319794"/>
                </a:lnTo>
                <a:lnTo>
                  <a:pt x="159864" y="324639"/>
                </a:lnTo>
                <a:lnTo>
                  <a:pt x="154198" y="329773"/>
                </a:lnTo>
                <a:lnTo>
                  <a:pt x="149468" y="335101"/>
                </a:lnTo>
                <a:lnTo>
                  <a:pt x="145361" y="340559"/>
                </a:lnTo>
                <a:lnTo>
                  <a:pt x="140720" y="346102"/>
                </a:lnTo>
                <a:lnTo>
                  <a:pt x="135720" y="351702"/>
                </a:lnTo>
                <a:lnTo>
                  <a:pt x="125085" y="363004"/>
                </a:lnTo>
                <a:lnTo>
                  <a:pt x="114008" y="374378"/>
                </a:lnTo>
                <a:lnTo>
                  <a:pt x="109339" y="381030"/>
                </a:lnTo>
                <a:lnTo>
                  <a:pt x="105274" y="388323"/>
                </a:lnTo>
                <a:lnTo>
                  <a:pt x="98218" y="402140"/>
                </a:lnTo>
                <a:lnTo>
                  <a:pt x="88891" y="416227"/>
                </a:lnTo>
                <a:lnTo>
                  <a:pt x="83000" y="426607"/>
                </a:lnTo>
                <a:lnTo>
                  <a:pt x="79745" y="435031"/>
                </a:lnTo>
                <a:lnTo>
                  <a:pt x="77914" y="445128"/>
                </a:lnTo>
                <a:lnTo>
                  <a:pt x="77188" y="458354"/>
                </a:lnTo>
                <a:lnTo>
                  <a:pt x="77156" y="461564"/>
                </a:lnTo>
                <a:lnTo>
                  <a:pt x="78104" y="462014"/>
                </a:lnTo>
                <a:lnTo>
                  <a:pt x="85186" y="462862"/>
                </a:lnTo>
                <a:lnTo>
                  <a:pt x="85715" y="46291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200"/>
          <p:cNvSpPr/>
          <p:nvPr/>
        </p:nvSpPr>
        <p:spPr>
          <a:xfrm>
            <a:off x="7118032" y="2288858"/>
            <a:ext cx="1259493" cy="102870"/>
          </a:xfrm>
          <a:custGeom>
            <a:avLst/>
            <a:gdLst/>
            <a:ahLst/>
            <a:cxnLst/>
            <a:rect l="0" t="0" r="0" b="0"/>
            <a:pathLst>
              <a:path w="1259493" h="102870">
                <a:moveTo>
                  <a:pt x="0" y="102869"/>
                </a:moveTo>
                <a:lnTo>
                  <a:pt x="57656" y="102869"/>
                </a:lnTo>
                <a:lnTo>
                  <a:pt x="68805" y="100329"/>
                </a:lnTo>
                <a:lnTo>
                  <a:pt x="74446" y="98318"/>
                </a:lnTo>
                <a:lnTo>
                  <a:pt x="96035" y="95488"/>
                </a:lnTo>
                <a:lnTo>
                  <a:pt x="128931" y="93579"/>
                </a:lnTo>
                <a:lnTo>
                  <a:pt x="137389" y="91913"/>
                </a:lnTo>
                <a:lnTo>
                  <a:pt x="145885" y="89850"/>
                </a:lnTo>
                <a:lnTo>
                  <a:pt x="176046" y="86946"/>
                </a:lnTo>
                <a:lnTo>
                  <a:pt x="214480" y="85013"/>
                </a:lnTo>
                <a:lnTo>
                  <a:pt x="224901" y="83345"/>
                </a:lnTo>
                <a:lnTo>
                  <a:pt x="273554" y="73824"/>
                </a:lnTo>
                <a:lnTo>
                  <a:pt x="298427" y="70910"/>
                </a:lnTo>
                <a:lnTo>
                  <a:pt x="323135" y="68663"/>
                </a:lnTo>
                <a:lnTo>
                  <a:pt x="336391" y="66730"/>
                </a:lnTo>
                <a:lnTo>
                  <a:pt x="349991" y="64489"/>
                </a:lnTo>
                <a:lnTo>
                  <a:pt x="377801" y="61999"/>
                </a:lnTo>
                <a:lnTo>
                  <a:pt x="406990" y="59940"/>
                </a:lnTo>
                <a:lnTo>
                  <a:pt x="422774" y="58057"/>
                </a:lnTo>
                <a:lnTo>
                  <a:pt x="439012" y="55849"/>
                </a:lnTo>
                <a:lnTo>
                  <a:pt x="469753" y="53396"/>
                </a:lnTo>
                <a:lnTo>
                  <a:pt x="500244" y="51354"/>
                </a:lnTo>
                <a:lnTo>
                  <a:pt x="516377" y="49476"/>
                </a:lnTo>
                <a:lnTo>
                  <a:pt x="532845" y="47271"/>
                </a:lnTo>
                <a:lnTo>
                  <a:pt x="563845" y="44821"/>
                </a:lnTo>
                <a:lnTo>
                  <a:pt x="594450" y="42780"/>
                </a:lnTo>
                <a:lnTo>
                  <a:pt x="610613" y="40902"/>
                </a:lnTo>
                <a:lnTo>
                  <a:pt x="627102" y="38698"/>
                </a:lnTo>
                <a:lnTo>
                  <a:pt x="660665" y="36249"/>
                </a:lnTo>
                <a:lnTo>
                  <a:pt x="694632" y="35160"/>
                </a:lnTo>
                <a:lnTo>
                  <a:pt x="728778" y="34676"/>
                </a:lnTo>
                <a:lnTo>
                  <a:pt x="763004" y="31921"/>
                </a:lnTo>
                <a:lnTo>
                  <a:pt x="780132" y="29853"/>
                </a:lnTo>
                <a:lnTo>
                  <a:pt x="816943" y="27555"/>
                </a:lnTo>
                <a:lnTo>
                  <a:pt x="854575" y="25581"/>
                </a:lnTo>
                <a:lnTo>
                  <a:pt x="872612" y="23721"/>
                </a:lnTo>
                <a:lnTo>
                  <a:pt x="890352" y="21529"/>
                </a:lnTo>
                <a:lnTo>
                  <a:pt x="925301" y="19093"/>
                </a:lnTo>
                <a:lnTo>
                  <a:pt x="959885" y="17058"/>
                </a:lnTo>
                <a:lnTo>
                  <a:pt x="977109" y="15181"/>
                </a:lnTo>
                <a:lnTo>
                  <a:pt x="994306" y="12978"/>
                </a:lnTo>
                <a:lnTo>
                  <a:pt x="1028654" y="10530"/>
                </a:lnTo>
                <a:lnTo>
                  <a:pt x="1062017" y="9442"/>
                </a:lnTo>
                <a:lnTo>
                  <a:pt x="1092721" y="8958"/>
                </a:lnTo>
                <a:lnTo>
                  <a:pt x="1122241" y="6203"/>
                </a:lnTo>
                <a:lnTo>
                  <a:pt x="1136781" y="4135"/>
                </a:lnTo>
                <a:lnTo>
                  <a:pt x="1170896" y="1225"/>
                </a:lnTo>
                <a:lnTo>
                  <a:pt x="1207073" y="241"/>
                </a:lnTo>
                <a:lnTo>
                  <a:pt x="1259492" y="0"/>
                </a:lnTo>
                <a:lnTo>
                  <a:pt x="1257321" y="2539"/>
                </a:lnTo>
                <a:lnTo>
                  <a:pt x="1253182" y="6843"/>
                </a:lnTo>
                <a:lnTo>
                  <a:pt x="1243012" y="1714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201"/>
          <p:cNvSpPr/>
          <p:nvPr/>
        </p:nvSpPr>
        <p:spPr>
          <a:xfrm>
            <a:off x="7255192" y="2580824"/>
            <a:ext cx="351474" cy="342386"/>
          </a:xfrm>
          <a:custGeom>
            <a:avLst/>
            <a:gdLst/>
            <a:ahLst/>
            <a:cxnLst/>
            <a:rect l="0" t="0" r="0" b="0"/>
            <a:pathLst>
              <a:path w="351474" h="342386">
                <a:moveTo>
                  <a:pt x="0" y="59506"/>
                </a:moveTo>
                <a:lnTo>
                  <a:pt x="0" y="54955"/>
                </a:lnTo>
                <a:lnTo>
                  <a:pt x="953" y="52661"/>
                </a:lnTo>
                <a:lnTo>
                  <a:pt x="6844" y="44883"/>
                </a:lnTo>
                <a:lnTo>
                  <a:pt x="14622" y="36547"/>
                </a:lnTo>
                <a:lnTo>
                  <a:pt x="20152" y="30886"/>
                </a:lnTo>
                <a:lnTo>
                  <a:pt x="28323" y="25196"/>
                </a:lnTo>
                <a:lnTo>
                  <a:pt x="38306" y="19492"/>
                </a:lnTo>
                <a:lnTo>
                  <a:pt x="49092" y="13782"/>
                </a:lnTo>
                <a:lnTo>
                  <a:pt x="65875" y="5212"/>
                </a:lnTo>
                <a:lnTo>
                  <a:pt x="72492" y="3307"/>
                </a:lnTo>
                <a:lnTo>
                  <a:pt x="79761" y="2037"/>
                </a:lnTo>
                <a:lnTo>
                  <a:pt x="87464" y="1191"/>
                </a:lnTo>
                <a:lnTo>
                  <a:pt x="94504" y="627"/>
                </a:lnTo>
                <a:lnTo>
                  <a:pt x="101103" y="251"/>
                </a:lnTo>
                <a:lnTo>
                  <a:pt x="107407" y="0"/>
                </a:lnTo>
                <a:lnTo>
                  <a:pt x="114467" y="785"/>
                </a:lnTo>
                <a:lnTo>
                  <a:pt x="122032" y="2261"/>
                </a:lnTo>
                <a:lnTo>
                  <a:pt x="129932" y="4198"/>
                </a:lnTo>
                <a:lnTo>
                  <a:pt x="137104" y="5489"/>
                </a:lnTo>
                <a:lnTo>
                  <a:pt x="143790" y="6349"/>
                </a:lnTo>
                <a:lnTo>
                  <a:pt x="150152" y="6923"/>
                </a:lnTo>
                <a:lnTo>
                  <a:pt x="157252" y="9211"/>
                </a:lnTo>
                <a:lnTo>
                  <a:pt x="164842" y="12641"/>
                </a:lnTo>
                <a:lnTo>
                  <a:pt x="172760" y="16832"/>
                </a:lnTo>
                <a:lnTo>
                  <a:pt x="178991" y="20579"/>
                </a:lnTo>
                <a:lnTo>
                  <a:pt x="188454" y="27283"/>
                </a:lnTo>
                <a:lnTo>
                  <a:pt x="198375" y="33437"/>
                </a:lnTo>
                <a:lnTo>
                  <a:pt x="209134" y="40299"/>
                </a:lnTo>
                <a:lnTo>
                  <a:pt x="214670" y="44796"/>
                </a:lnTo>
                <a:lnTo>
                  <a:pt x="220266" y="49700"/>
                </a:lnTo>
                <a:lnTo>
                  <a:pt x="225902" y="54873"/>
                </a:lnTo>
                <a:lnTo>
                  <a:pt x="237243" y="65702"/>
                </a:lnTo>
                <a:lnTo>
                  <a:pt x="241982" y="71256"/>
                </a:lnTo>
                <a:lnTo>
                  <a:pt x="246094" y="76865"/>
                </a:lnTo>
                <a:lnTo>
                  <a:pt x="249787" y="82508"/>
                </a:lnTo>
                <a:lnTo>
                  <a:pt x="253203" y="88176"/>
                </a:lnTo>
                <a:lnTo>
                  <a:pt x="256432" y="93859"/>
                </a:lnTo>
                <a:lnTo>
                  <a:pt x="259537" y="99553"/>
                </a:lnTo>
                <a:lnTo>
                  <a:pt x="261608" y="105254"/>
                </a:lnTo>
                <a:lnTo>
                  <a:pt x="262987" y="110959"/>
                </a:lnTo>
                <a:lnTo>
                  <a:pt x="263908" y="116668"/>
                </a:lnTo>
                <a:lnTo>
                  <a:pt x="265473" y="122379"/>
                </a:lnTo>
                <a:lnTo>
                  <a:pt x="267470" y="128091"/>
                </a:lnTo>
                <a:lnTo>
                  <a:pt x="269754" y="133804"/>
                </a:lnTo>
                <a:lnTo>
                  <a:pt x="271276" y="139518"/>
                </a:lnTo>
                <a:lnTo>
                  <a:pt x="272291" y="145232"/>
                </a:lnTo>
                <a:lnTo>
                  <a:pt x="272967" y="150947"/>
                </a:lnTo>
                <a:lnTo>
                  <a:pt x="272466" y="156662"/>
                </a:lnTo>
                <a:lnTo>
                  <a:pt x="271178" y="162376"/>
                </a:lnTo>
                <a:lnTo>
                  <a:pt x="269368" y="168091"/>
                </a:lnTo>
                <a:lnTo>
                  <a:pt x="268161" y="173806"/>
                </a:lnTo>
                <a:lnTo>
                  <a:pt x="267357" y="179521"/>
                </a:lnTo>
                <a:lnTo>
                  <a:pt x="266820" y="185236"/>
                </a:lnTo>
                <a:lnTo>
                  <a:pt x="265510" y="190951"/>
                </a:lnTo>
                <a:lnTo>
                  <a:pt x="263684" y="196665"/>
                </a:lnTo>
                <a:lnTo>
                  <a:pt x="261515" y="202380"/>
                </a:lnTo>
                <a:lnTo>
                  <a:pt x="258164" y="208096"/>
                </a:lnTo>
                <a:lnTo>
                  <a:pt x="254024" y="213811"/>
                </a:lnTo>
                <a:lnTo>
                  <a:pt x="249359" y="219526"/>
                </a:lnTo>
                <a:lnTo>
                  <a:pt x="245297" y="225241"/>
                </a:lnTo>
                <a:lnTo>
                  <a:pt x="241636" y="230956"/>
                </a:lnTo>
                <a:lnTo>
                  <a:pt x="238244" y="236670"/>
                </a:lnTo>
                <a:lnTo>
                  <a:pt x="234077" y="242386"/>
                </a:lnTo>
                <a:lnTo>
                  <a:pt x="229393" y="248101"/>
                </a:lnTo>
                <a:lnTo>
                  <a:pt x="224366" y="253815"/>
                </a:lnTo>
                <a:lnTo>
                  <a:pt x="220063" y="259531"/>
                </a:lnTo>
                <a:lnTo>
                  <a:pt x="216241" y="265246"/>
                </a:lnTo>
                <a:lnTo>
                  <a:pt x="212741" y="270961"/>
                </a:lnTo>
                <a:lnTo>
                  <a:pt x="207550" y="276676"/>
                </a:lnTo>
                <a:lnTo>
                  <a:pt x="201231" y="282390"/>
                </a:lnTo>
                <a:lnTo>
                  <a:pt x="194162" y="288105"/>
                </a:lnTo>
                <a:lnTo>
                  <a:pt x="187544" y="293821"/>
                </a:lnTo>
                <a:lnTo>
                  <a:pt x="181227" y="299536"/>
                </a:lnTo>
                <a:lnTo>
                  <a:pt x="175111" y="305251"/>
                </a:lnTo>
                <a:lnTo>
                  <a:pt x="169128" y="310013"/>
                </a:lnTo>
                <a:lnTo>
                  <a:pt x="163235" y="314141"/>
                </a:lnTo>
                <a:lnTo>
                  <a:pt x="157401" y="317845"/>
                </a:lnTo>
                <a:lnTo>
                  <a:pt x="150654" y="321267"/>
                </a:lnTo>
                <a:lnTo>
                  <a:pt x="143299" y="324500"/>
                </a:lnTo>
                <a:lnTo>
                  <a:pt x="135537" y="327609"/>
                </a:lnTo>
                <a:lnTo>
                  <a:pt x="128458" y="330634"/>
                </a:lnTo>
                <a:lnTo>
                  <a:pt x="115512" y="336534"/>
                </a:lnTo>
                <a:lnTo>
                  <a:pt x="109393" y="338489"/>
                </a:lnTo>
                <a:lnTo>
                  <a:pt x="103409" y="339792"/>
                </a:lnTo>
                <a:lnTo>
                  <a:pt x="97515" y="340661"/>
                </a:lnTo>
                <a:lnTo>
                  <a:pt x="91679" y="341240"/>
                </a:lnTo>
                <a:lnTo>
                  <a:pt x="85885" y="341626"/>
                </a:lnTo>
                <a:lnTo>
                  <a:pt x="75319" y="342055"/>
                </a:lnTo>
                <a:lnTo>
                  <a:pt x="67448" y="342246"/>
                </a:lnTo>
                <a:lnTo>
                  <a:pt x="41348" y="342385"/>
                </a:lnTo>
                <a:lnTo>
                  <a:pt x="38043" y="341437"/>
                </a:lnTo>
                <a:lnTo>
                  <a:pt x="31831" y="337843"/>
                </a:lnTo>
                <a:lnTo>
                  <a:pt x="22978" y="330465"/>
                </a:lnTo>
                <a:lnTo>
                  <a:pt x="21034" y="327775"/>
                </a:lnTo>
                <a:lnTo>
                  <a:pt x="18874" y="322247"/>
                </a:lnTo>
                <a:lnTo>
                  <a:pt x="17657" y="313779"/>
                </a:lnTo>
                <a:lnTo>
                  <a:pt x="17373" y="305548"/>
                </a:lnTo>
                <a:lnTo>
                  <a:pt x="17297" y="300687"/>
                </a:lnTo>
                <a:lnTo>
                  <a:pt x="18198" y="296493"/>
                </a:lnTo>
                <a:lnTo>
                  <a:pt x="21741" y="289293"/>
                </a:lnTo>
                <a:lnTo>
                  <a:pt x="26490" y="280379"/>
                </a:lnTo>
                <a:lnTo>
                  <a:pt x="37300" y="259133"/>
                </a:lnTo>
                <a:lnTo>
                  <a:pt x="41060" y="254503"/>
                </a:lnTo>
                <a:lnTo>
                  <a:pt x="50317" y="246819"/>
                </a:lnTo>
                <a:lnTo>
                  <a:pt x="56404" y="243436"/>
                </a:lnTo>
                <a:lnTo>
                  <a:pt x="63320" y="240228"/>
                </a:lnTo>
                <a:lnTo>
                  <a:pt x="70789" y="237137"/>
                </a:lnTo>
                <a:lnTo>
                  <a:pt x="77672" y="234124"/>
                </a:lnTo>
                <a:lnTo>
                  <a:pt x="90402" y="228236"/>
                </a:lnTo>
                <a:lnTo>
                  <a:pt x="97415" y="225333"/>
                </a:lnTo>
                <a:lnTo>
                  <a:pt x="104948" y="222445"/>
                </a:lnTo>
                <a:lnTo>
                  <a:pt x="120939" y="216695"/>
                </a:lnTo>
                <a:lnTo>
                  <a:pt x="137571" y="210965"/>
                </a:lnTo>
                <a:lnTo>
                  <a:pt x="146006" y="209056"/>
                </a:lnTo>
                <a:lnTo>
                  <a:pt x="154488" y="207784"/>
                </a:lnTo>
                <a:lnTo>
                  <a:pt x="162999" y="206935"/>
                </a:lnTo>
                <a:lnTo>
                  <a:pt x="170579" y="206369"/>
                </a:lnTo>
                <a:lnTo>
                  <a:pt x="177537" y="205992"/>
                </a:lnTo>
                <a:lnTo>
                  <a:pt x="184080" y="205741"/>
                </a:lnTo>
                <a:lnTo>
                  <a:pt x="206943" y="205387"/>
                </a:lnTo>
                <a:lnTo>
                  <a:pt x="214162" y="206290"/>
                </a:lnTo>
                <a:lnTo>
                  <a:pt x="220880" y="207844"/>
                </a:lnTo>
                <a:lnTo>
                  <a:pt x="227263" y="209833"/>
                </a:lnTo>
                <a:lnTo>
                  <a:pt x="234376" y="211159"/>
                </a:lnTo>
                <a:lnTo>
                  <a:pt x="241976" y="212043"/>
                </a:lnTo>
                <a:lnTo>
                  <a:pt x="249900" y="212632"/>
                </a:lnTo>
                <a:lnTo>
                  <a:pt x="257088" y="213977"/>
                </a:lnTo>
                <a:lnTo>
                  <a:pt x="263784" y="215827"/>
                </a:lnTo>
                <a:lnTo>
                  <a:pt x="270154" y="218012"/>
                </a:lnTo>
                <a:lnTo>
                  <a:pt x="276305" y="219469"/>
                </a:lnTo>
                <a:lnTo>
                  <a:pt x="282311" y="220441"/>
                </a:lnTo>
                <a:lnTo>
                  <a:pt x="288220" y="221088"/>
                </a:lnTo>
                <a:lnTo>
                  <a:pt x="297326" y="224347"/>
                </a:lnTo>
                <a:lnTo>
                  <a:pt x="307806" y="231538"/>
                </a:lnTo>
                <a:lnTo>
                  <a:pt x="316945" y="239700"/>
                </a:lnTo>
                <a:lnTo>
                  <a:pt x="325684" y="248152"/>
                </a:lnTo>
                <a:lnTo>
                  <a:pt x="328566" y="250992"/>
                </a:lnTo>
                <a:lnTo>
                  <a:pt x="331439" y="252886"/>
                </a:lnTo>
                <a:lnTo>
                  <a:pt x="337171" y="254990"/>
                </a:lnTo>
                <a:lnTo>
                  <a:pt x="339081" y="256503"/>
                </a:lnTo>
                <a:lnTo>
                  <a:pt x="340354" y="258465"/>
                </a:lnTo>
                <a:lnTo>
                  <a:pt x="341203" y="260725"/>
                </a:lnTo>
                <a:lnTo>
                  <a:pt x="342721" y="262232"/>
                </a:lnTo>
                <a:lnTo>
                  <a:pt x="344685" y="263237"/>
                </a:lnTo>
                <a:lnTo>
                  <a:pt x="351473" y="26524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202"/>
          <p:cNvSpPr/>
          <p:nvPr/>
        </p:nvSpPr>
        <p:spPr>
          <a:xfrm>
            <a:off x="7752397" y="2726067"/>
            <a:ext cx="41527" cy="34279"/>
          </a:xfrm>
          <a:custGeom>
            <a:avLst/>
            <a:gdLst/>
            <a:ahLst/>
            <a:cxnLst/>
            <a:rect l="0" t="0" r="0" b="0"/>
            <a:pathLst>
              <a:path w="41527" h="34279">
                <a:moveTo>
                  <a:pt x="0" y="34278"/>
                </a:moveTo>
                <a:lnTo>
                  <a:pt x="7381" y="26897"/>
                </a:lnTo>
                <a:lnTo>
                  <a:pt x="7778" y="25547"/>
                </a:lnTo>
                <a:lnTo>
                  <a:pt x="8043" y="23695"/>
                </a:lnTo>
                <a:lnTo>
                  <a:pt x="8219" y="21507"/>
                </a:lnTo>
                <a:lnTo>
                  <a:pt x="9290" y="19097"/>
                </a:lnTo>
                <a:lnTo>
                  <a:pt x="10956" y="16537"/>
                </a:lnTo>
                <a:lnTo>
                  <a:pt x="13019" y="13878"/>
                </a:lnTo>
                <a:lnTo>
                  <a:pt x="15347" y="11153"/>
                </a:lnTo>
                <a:lnTo>
                  <a:pt x="17851" y="8384"/>
                </a:lnTo>
                <a:lnTo>
                  <a:pt x="20473" y="5585"/>
                </a:lnTo>
                <a:lnTo>
                  <a:pt x="23174" y="3719"/>
                </a:lnTo>
                <a:lnTo>
                  <a:pt x="25927" y="2475"/>
                </a:lnTo>
                <a:lnTo>
                  <a:pt x="32638" y="479"/>
                </a:lnTo>
                <a:lnTo>
                  <a:pt x="34141" y="315"/>
                </a:lnTo>
                <a:lnTo>
                  <a:pt x="36096" y="206"/>
                </a:lnTo>
                <a:lnTo>
                  <a:pt x="41526" y="31"/>
                </a:lnTo>
                <a:lnTo>
                  <a:pt x="41019" y="16"/>
                </a:lnTo>
                <a:lnTo>
                  <a:pt x="37916" y="0"/>
                </a:lnTo>
                <a:lnTo>
                  <a:pt x="36708" y="948"/>
                </a:lnTo>
                <a:lnTo>
                  <a:pt x="35902" y="2533"/>
                </a:lnTo>
                <a:lnTo>
                  <a:pt x="35364" y="4542"/>
                </a:lnTo>
                <a:lnTo>
                  <a:pt x="35006" y="6834"/>
                </a:lnTo>
                <a:lnTo>
                  <a:pt x="34767" y="9314"/>
                </a:lnTo>
                <a:lnTo>
                  <a:pt x="34609" y="11920"/>
                </a:lnTo>
                <a:lnTo>
                  <a:pt x="32597" y="14610"/>
                </a:lnTo>
                <a:lnTo>
                  <a:pt x="29352" y="17356"/>
                </a:lnTo>
                <a:lnTo>
                  <a:pt x="25283" y="20139"/>
                </a:lnTo>
                <a:lnTo>
                  <a:pt x="21618" y="21994"/>
                </a:lnTo>
                <a:lnTo>
                  <a:pt x="18222" y="23231"/>
                </a:lnTo>
                <a:lnTo>
                  <a:pt x="15006" y="24056"/>
                </a:lnTo>
                <a:lnTo>
                  <a:pt x="12861" y="25558"/>
                </a:lnTo>
                <a:lnTo>
                  <a:pt x="11432" y="27512"/>
                </a:lnTo>
                <a:lnTo>
                  <a:pt x="10478" y="29767"/>
                </a:lnTo>
                <a:lnTo>
                  <a:pt x="8892" y="31271"/>
                </a:lnTo>
                <a:lnTo>
                  <a:pt x="6880" y="32273"/>
                </a:lnTo>
                <a:lnTo>
                  <a:pt x="1359" y="33882"/>
                </a:lnTo>
                <a:lnTo>
                  <a:pt x="1859" y="34014"/>
                </a:lnTo>
                <a:lnTo>
                  <a:pt x="3144" y="34101"/>
                </a:lnTo>
                <a:close/>
              </a:path>
            </a:pathLst>
          </a:cu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SMARTPenAnnotation203"/>
          <p:cNvSpPr/>
          <p:nvPr/>
        </p:nvSpPr>
        <p:spPr>
          <a:xfrm>
            <a:off x="8026717" y="2434589"/>
            <a:ext cx="68581" cy="480062"/>
          </a:xfrm>
          <a:custGeom>
            <a:avLst/>
            <a:gdLst/>
            <a:ahLst/>
            <a:cxnLst/>
            <a:rect l="0" t="0" r="0" b="0"/>
            <a:pathLst>
              <a:path w="68581" h="480062">
                <a:moveTo>
                  <a:pt x="0" y="0"/>
                </a:moveTo>
                <a:lnTo>
                  <a:pt x="0" y="11932"/>
                </a:lnTo>
                <a:lnTo>
                  <a:pt x="952" y="14623"/>
                </a:lnTo>
                <a:lnTo>
                  <a:pt x="2540" y="17369"/>
                </a:lnTo>
                <a:lnTo>
                  <a:pt x="4551" y="20152"/>
                </a:lnTo>
                <a:lnTo>
                  <a:pt x="5891" y="22960"/>
                </a:lnTo>
                <a:lnTo>
                  <a:pt x="7382" y="28620"/>
                </a:lnTo>
                <a:lnTo>
                  <a:pt x="8220" y="41712"/>
                </a:lnTo>
                <a:lnTo>
                  <a:pt x="9290" y="46858"/>
                </a:lnTo>
                <a:lnTo>
                  <a:pt x="10956" y="52194"/>
                </a:lnTo>
                <a:lnTo>
                  <a:pt x="13019" y="57656"/>
                </a:lnTo>
                <a:lnTo>
                  <a:pt x="14394" y="64155"/>
                </a:lnTo>
                <a:lnTo>
                  <a:pt x="15923" y="78996"/>
                </a:lnTo>
                <a:lnTo>
                  <a:pt x="16330" y="86954"/>
                </a:lnTo>
                <a:lnTo>
                  <a:pt x="16783" y="103417"/>
                </a:lnTo>
                <a:lnTo>
                  <a:pt x="17857" y="111807"/>
                </a:lnTo>
                <a:lnTo>
                  <a:pt x="19525" y="120258"/>
                </a:lnTo>
                <a:lnTo>
                  <a:pt x="21589" y="128750"/>
                </a:lnTo>
                <a:lnTo>
                  <a:pt x="22966" y="137269"/>
                </a:lnTo>
                <a:lnTo>
                  <a:pt x="23883" y="145805"/>
                </a:lnTo>
                <a:lnTo>
                  <a:pt x="24494" y="154353"/>
                </a:lnTo>
                <a:lnTo>
                  <a:pt x="25855" y="163863"/>
                </a:lnTo>
                <a:lnTo>
                  <a:pt x="27714" y="174012"/>
                </a:lnTo>
                <a:lnTo>
                  <a:pt x="29905" y="184588"/>
                </a:lnTo>
                <a:lnTo>
                  <a:pt x="31367" y="194497"/>
                </a:lnTo>
                <a:lnTo>
                  <a:pt x="32342" y="203960"/>
                </a:lnTo>
                <a:lnTo>
                  <a:pt x="32991" y="213126"/>
                </a:lnTo>
                <a:lnTo>
                  <a:pt x="34377" y="223046"/>
                </a:lnTo>
                <a:lnTo>
                  <a:pt x="36253" y="233470"/>
                </a:lnTo>
                <a:lnTo>
                  <a:pt x="38456" y="244229"/>
                </a:lnTo>
                <a:lnTo>
                  <a:pt x="40878" y="254260"/>
                </a:lnTo>
                <a:lnTo>
                  <a:pt x="43444" y="263804"/>
                </a:lnTo>
                <a:lnTo>
                  <a:pt x="46108" y="273025"/>
                </a:lnTo>
                <a:lnTo>
                  <a:pt x="47883" y="282029"/>
                </a:lnTo>
                <a:lnTo>
                  <a:pt x="49067" y="290890"/>
                </a:lnTo>
                <a:lnTo>
                  <a:pt x="49857" y="299654"/>
                </a:lnTo>
                <a:lnTo>
                  <a:pt x="51336" y="308355"/>
                </a:lnTo>
                <a:lnTo>
                  <a:pt x="53274" y="317013"/>
                </a:lnTo>
                <a:lnTo>
                  <a:pt x="55519" y="325642"/>
                </a:lnTo>
                <a:lnTo>
                  <a:pt x="57015" y="334252"/>
                </a:lnTo>
                <a:lnTo>
                  <a:pt x="58013" y="342850"/>
                </a:lnTo>
                <a:lnTo>
                  <a:pt x="58677" y="351439"/>
                </a:lnTo>
                <a:lnTo>
                  <a:pt x="59416" y="366063"/>
                </a:lnTo>
                <a:lnTo>
                  <a:pt x="60697" y="379865"/>
                </a:lnTo>
                <a:lnTo>
                  <a:pt x="62372" y="387546"/>
                </a:lnTo>
                <a:lnTo>
                  <a:pt x="64442" y="395524"/>
                </a:lnTo>
                <a:lnTo>
                  <a:pt x="65822" y="402748"/>
                </a:lnTo>
                <a:lnTo>
                  <a:pt x="67354" y="415855"/>
                </a:lnTo>
                <a:lnTo>
                  <a:pt x="68035" y="428030"/>
                </a:lnTo>
                <a:lnTo>
                  <a:pt x="68419" y="443054"/>
                </a:lnTo>
                <a:lnTo>
                  <a:pt x="68580" y="48006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204"/>
          <p:cNvSpPr/>
          <p:nvPr/>
        </p:nvSpPr>
        <p:spPr>
          <a:xfrm>
            <a:off x="7135177" y="2511742"/>
            <a:ext cx="402908" cy="471489"/>
          </a:xfrm>
          <a:custGeom>
            <a:avLst/>
            <a:gdLst/>
            <a:ahLst/>
            <a:cxnLst/>
            <a:rect l="0" t="0" r="0" b="0"/>
            <a:pathLst>
              <a:path w="402908" h="471489">
                <a:moveTo>
                  <a:pt x="402907" y="0"/>
                </a:moveTo>
                <a:lnTo>
                  <a:pt x="398356" y="0"/>
                </a:lnTo>
                <a:lnTo>
                  <a:pt x="397016" y="953"/>
                </a:lnTo>
                <a:lnTo>
                  <a:pt x="396122" y="2540"/>
                </a:lnTo>
                <a:lnTo>
                  <a:pt x="395527" y="4551"/>
                </a:lnTo>
                <a:lnTo>
                  <a:pt x="392325" y="9325"/>
                </a:lnTo>
                <a:lnTo>
                  <a:pt x="382627" y="19908"/>
                </a:lnTo>
                <a:lnTo>
                  <a:pt x="362283" y="40551"/>
                </a:lnTo>
                <a:lnTo>
                  <a:pt x="351197" y="54218"/>
                </a:lnTo>
                <a:lnTo>
                  <a:pt x="339920" y="68864"/>
                </a:lnTo>
                <a:lnTo>
                  <a:pt x="328558" y="81724"/>
                </a:lnTo>
                <a:lnTo>
                  <a:pt x="317158" y="96329"/>
                </a:lnTo>
                <a:lnTo>
                  <a:pt x="289767" y="133540"/>
                </a:lnTo>
                <a:lnTo>
                  <a:pt x="281760" y="143319"/>
                </a:lnTo>
                <a:lnTo>
                  <a:pt x="273566" y="152696"/>
                </a:lnTo>
                <a:lnTo>
                  <a:pt x="265244" y="161805"/>
                </a:lnTo>
                <a:lnTo>
                  <a:pt x="256840" y="171688"/>
                </a:lnTo>
                <a:lnTo>
                  <a:pt x="239882" y="192828"/>
                </a:lnTo>
                <a:lnTo>
                  <a:pt x="197148" y="248784"/>
                </a:lnTo>
                <a:lnTo>
                  <a:pt x="162874" y="294359"/>
                </a:lnTo>
                <a:lnTo>
                  <a:pt x="154302" y="304824"/>
                </a:lnTo>
                <a:lnTo>
                  <a:pt x="145731" y="314658"/>
                </a:lnTo>
                <a:lnTo>
                  <a:pt x="137159" y="324072"/>
                </a:lnTo>
                <a:lnTo>
                  <a:pt x="128587" y="334158"/>
                </a:lnTo>
                <a:lnTo>
                  <a:pt x="111442" y="355525"/>
                </a:lnTo>
                <a:lnTo>
                  <a:pt x="103823" y="365604"/>
                </a:lnTo>
                <a:lnTo>
                  <a:pt x="90275" y="384423"/>
                </a:lnTo>
                <a:lnTo>
                  <a:pt x="83043" y="393442"/>
                </a:lnTo>
                <a:lnTo>
                  <a:pt x="75365" y="402312"/>
                </a:lnTo>
                <a:lnTo>
                  <a:pt x="60165" y="418836"/>
                </a:lnTo>
                <a:lnTo>
                  <a:pt x="40898" y="438848"/>
                </a:lnTo>
                <a:lnTo>
                  <a:pt x="16098" y="463920"/>
                </a:lnTo>
                <a:lnTo>
                  <a:pt x="12637" y="466443"/>
                </a:lnTo>
                <a:lnTo>
                  <a:pt x="49" y="471470"/>
                </a:lnTo>
                <a:lnTo>
                  <a:pt x="0" y="47148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205"/>
          <p:cNvSpPr/>
          <p:nvPr/>
        </p:nvSpPr>
        <p:spPr>
          <a:xfrm>
            <a:off x="7795259" y="1817370"/>
            <a:ext cx="462917" cy="418710"/>
          </a:xfrm>
          <a:custGeom>
            <a:avLst/>
            <a:gdLst/>
            <a:ahLst/>
            <a:cxnLst/>
            <a:rect l="0" t="0" r="0" b="0"/>
            <a:pathLst>
              <a:path w="462917" h="418710">
                <a:moveTo>
                  <a:pt x="462916" y="0"/>
                </a:moveTo>
                <a:lnTo>
                  <a:pt x="462916" y="4550"/>
                </a:lnTo>
                <a:lnTo>
                  <a:pt x="461964" y="5891"/>
                </a:lnTo>
                <a:lnTo>
                  <a:pt x="460376" y="6785"/>
                </a:lnTo>
                <a:lnTo>
                  <a:pt x="455535" y="8219"/>
                </a:lnTo>
                <a:lnTo>
                  <a:pt x="450146" y="17569"/>
                </a:lnTo>
                <a:lnTo>
                  <a:pt x="442635" y="24636"/>
                </a:lnTo>
                <a:lnTo>
                  <a:pt x="430237" y="33969"/>
                </a:lnTo>
                <a:lnTo>
                  <a:pt x="421722" y="41767"/>
                </a:lnTo>
                <a:lnTo>
                  <a:pt x="382476" y="80490"/>
                </a:lnTo>
                <a:lnTo>
                  <a:pt x="367157" y="95781"/>
                </a:lnTo>
                <a:lnTo>
                  <a:pt x="359071" y="102906"/>
                </a:lnTo>
                <a:lnTo>
                  <a:pt x="350824" y="109561"/>
                </a:lnTo>
                <a:lnTo>
                  <a:pt x="342467" y="115903"/>
                </a:lnTo>
                <a:lnTo>
                  <a:pt x="334039" y="122989"/>
                </a:lnTo>
                <a:lnTo>
                  <a:pt x="325563" y="130570"/>
                </a:lnTo>
                <a:lnTo>
                  <a:pt x="308525" y="146613"/>
                </a:lnTo>
                <a:lnTo>
                  <a:pt x="291428" y="163269"/>
                </a:lnTo>
                <a:lnTo>
                  <a:pt x="281916" y="171711"/>
                </a:lnTo>
                <a:lnTo>
                  <a:pt x="271764" y="180196"/>
                </a:lnTo>
                <a:lnTo>
                  <a:pt x="261185" y="188711"/>
                </a:lnTo>
                <a:lnTo>
                  <a:pt x="251276" y="197245"/>
                </a:lnTo>
                <a:lnTo>
                  <a:pt x="241813" y="205791"/>
                </a:lnTo>
                <a:lnTo>
                  <a:pt x="223677" y="222907"/>
                </a:lnTo>
                <a:lnTo>
                  <a:pt x="180127" y="265750"/>
                </a:lnTo>
                <a:lnTo>
                  <a:pt x="171519" y="273369"/>
                </a:lnTo>
                <a:lnTo>
                  <a:pt x="162924" y="280353"/>
                </a:lnTo>
                <a:lnTo>
                  <a:pt x="154337" y="286915"/>
                </a:lnTo>
                <a:lnTo>
                  <a:pt x="145754" y="294146"/>
                </a:lnTo>
                <a:lnTo>
                  <a:pt x="137174" y="301825"/>
                </a:lnTo>
                <a:lnTo>
                  <a:pt x="120974" y="317024"/>
                </a:lnTo>
                <a:lnTo>
                  <a:pt x="95051" y="342304"/>
                </a:lnTo>
                <a:lnTo>
                  <a:pt x="83202" y="353112"/>
                </a:lnTo>
                <a:lnTo>
                  <a:pt x="71587" y="361091"/>
                </a:lnTo>
                <a:lnTo>
                  <a:pt x="60074" y="370352"/>
                </a:lnTo>
                <a:lnTo>
                  <a:pt x="49560" y="379866"/>
                </a:lnTo>
                <a:lnTo>
                  <a:pt x="38286" y="390577"/>
                </a:lnTo>
                <a:lnTo>
                  <a:pt x="23011" y="405646"/>
                </a:lnTo>
                <a:lnTo>
                  <a:pt x="20103" y="407590"/>
                </a:lnTo>
                <a:lnTo>
                  <a:pt x="14333" y="409751"/>
                </a:lnTo>
                <a:lnTo>
                  <a:pt x="12413" y="411280"/>
                </a:lnTo>
                <a:lnTo>
                  <a:pt x="11133" y="413251"/>
                </a:lnTo>
                <a:lnTo>
                  <a:pt x="10280" y="415518"/>
                </a:lnTo>
                <a:lnTo>
                  <a:pt x="8758" y="417029"/>
                </a:lnTo>
                <a:lnTo>
                  <a:pt x="6791" y="418037"/>
                </a:lnTo>
                <a:lnTo>
                  <a:pt x="4528" y="418709"/>
                </a:lnTo>
                <a:lnTo>
                  <a:pt x="3019" y="418204"/>
                </a:lnTo>
                <a:lnTo>
                  <a:pt x="2013" y="416915"/>
                </a:lnTo>
                <a:lnTo>
                  <a:pt x="0" y="41148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206"/>
          <p:cNvSpPr/>
          <p:nvPr/>
        </p:nvSpPr>
        <p:spPr>
          <a:xfrm>
            <a:off x="7889664" y="1294457"/>
            <a:ext cx="307853" cy="265704"/>
          </a:xfrm>
          <a:custGeom>
            <a:avLst/>
            <a:gdLst/>
            <a:ahLst/>
            <a:cxnLst/>
            <a:rect l="0" t="0" r="0" b="0"/>
            <a:pathLst>
              <a:path w="307853" h="265704">
                <a:moveTo>
                  <a:pt x="17038" y="8562"/>
                </a:moveTo>
                <a:lnTo>
                  <a:pt x="12487" y="8562"/>
                </a:lnTo>
                <a:lnTo>
                  <a:pt x="11146" y="9515"/>
                </a:lnTo>
                <a:lnTo>
                  <a:pt x="10253" y="11103"/>
                </a:lnTo>
                <a:lnTo>
                  <a:pt x="8819" y="15943"/>
                </a:lnTo>
                <a:lnTo>
                  <a:pt x="7749" y="16341"/>
                </a:lnTo>
                <a:lnTo>
                  <a:pt x="255" y="17104"/>
                </a:lnTo>
                <a:lnTo>
                  <a:pt x="0" y="21677"/>
                </a:lnTo>
                <a:lnTo>
                  <a:pt x="917" y="22068"/>
                </a:lnTo>
                <a:lnTo>
                  <a:pt x="2481" y="21376"/>
                </a:lnTo>
                <a:lnTo>
                  <a:pt x="7284" y="17973"/>
                </a:lnTo>
                <a:lnTo>
                  <a:pt x="10480" y="17507"/>
                </a:lnTo>
                <a:lnTo>
                  <a:pt x="12666" y="17383"/>
                </a:lnTo>
                <a:lnTo>
                  <a:pt x="20175" y="14705"/>
                </a:lnTo>
                <a:lnTo>
                  <a:pt x="24845" y="12658"/>
                </a:lnTo>
                <a:lnTo>
                  <a:pt x="30815" y="11293"/>
                </a:lnTo>
                <a:lnTo>
                  <a:pt x="37653" y="10383"/>
                </a:lnTo>
                <a:lnTo>
                  <a:pt x="45068" y="9776"/>
                </a:lnTo>
                <a:lnTo>
                  <a:pt x="51917" y="8419"/>
                </a:lnTo>
                <a:lnTo>
                  <a:pt x="58388" y="6562"/>
                </a:lnTo>
                <a:lnTo>
                  <a:pt x="64607" y="4371"/>
                </a:lnTo>
                <a:lnTo>
                  <a:pt x="72563" y="2911"/>
                </a:lnTo>
                <a:lnTo>
                  <a:pt x="81678" y="1937"/>
                </a:lnTo>
                <a:lnTo>
                  <a:pt x="91564" y="1288"/>
                </a:lnTo>
                <a:lnTo>
                  <a:pt x="107628" y="567"/>
                </a:lnTo>
                <a:lnTo>
                  <a:pt x="123022" y="246"/>
                </a:lnTo>
                <a:lnTo>
                  <a:pt x="189411" y="0"/>
                </a:lnTo>
                <a:lnTo>
                  <a:pt x="195770" y="949"/>
                </a:lnTo>
                <a:lnTo>
                  <a:pt x="205378" y="4544"/>
                </a:lnTo>
                <a:lnTo>
                  <a:pt x="210225" y="5883"/>
                </a:lnTo>
                <a:lnTo>
                  <a:pt x="215362" y="6777"/>
                </a:lnTo>
                <a:lnTo>
                  <a:pt x="220692" y="7372"/>
                </a:lnTo>
                <a:lnTo>
                  <a:pt x="229153" y="10573"/>
                </a:lnTo>
                <a:lnTo>
                  <a:pt x="232744" y="12761"/>
                </a:lnTo>
                <a:lnTo>
                  <a:pt x="235136" y="15171"/>
                </a:lnTo>
                <a:lnTo>
                  <a:pt x="236732" y="17731"/>
                </a:lnTo>
                <a:lnTo>
                  <a:pt x="238505" y="23115"/>
                </a:lnTo>
                <a:lnTo>
                  <a:pt x="239293" y="28683"/>
                </a:lnTo>
                <a:lnTo>
                  <a:pt x="239644" y="34332"/>
                </a:lnTo>
                <a:lnTo>
                  <a:pt x="239737" y="37172"/>
                </a:lnTo>
                <a:lnTo>
                  <a:pt x="237301" y="45408"/>
                </a:lnTo>
                <a:lnTo>
                  <a:pt x="235316" y="50271"/>
                </a:lnTo>
                <a:lnTo>
                  <a:pt x="230573" y="58215"/>
                </a:lnTo>
                <a:lnTo>
                  <a:pt x="225291" y="65873"/>
                </a:lnTo>
                <a:lnTo>
                  <a:pt x="222548" y="70582"/>
                </a:lnTo>
                <a:lnTo>
                  <a:pt x="219768" y="75626"/>
                </a:lnTo>
                <a:lnTo>
                  <a:pt x="211598" y="83771"/>
                </a:lnTo>
                <a:lnTo>
                  <a:pt x="206751" y="87277"/>
                </a:lnTo>
                <a:lnTo>
                  <a:pt x="201617" y="90566"/>
                </a:lnTo>
                <a:lnTo>
                  <a:pt x="196288" y="93712"/>
                </a:lnTo>
                <a:lnTo>
                  <a:pt x="190830" y="96761"/>
                </a:lnTo>
                <a:lnTo>
                  <a:pt x="179686" y="102689"/>
                </a:lnTo>
                <a:lnTo>
                  <a:pt x="139897" y="122853"/>
                </a:lnTo>
                <a:lnTo>
                  <a:pt x="131015" y="126033"/>
                </a:lnTo>
                <a:lnTo>
                  <a:pt x="123892" y="127447"/>
                </a:lnTo>
                <a:lnTo>
                  <a:pt x="115479" y="128243"/>
                </a:lnTo>
                <a:lnTo>
                  <a:pt x="111384" y="128574"/>
                </a:lnTo>
                <a:lnTo>
                  <a:pt x="115901" y="128576"/>
                </a:lnTo>
                <a:lnTo>
                  <a:pt x="118189" y="127624"/>
                </a:lnTo>
                <a:lnTo>
                  <a:pt x="123271" y="124026"/>
                </a:lnTo>
                <a:lnTo>
                  <a:pt x="126913" y="122686"/>
                </a:lnTo>
                <a:lnTo>
                  <a:pt x="136039" y="121196"/>
                </a:lnTo>
                <a:lnTo>
                  <a:pt x="141139" y="119847"/>
                </a:lnTo>
                <a:lnTo>
                  <a:pt x="146445" y="117995"/>
                </a:lnTo>
                <a:lnTo>
                  <a:pt x="151887" y="115807"/>
                </a:lnTo>
                <a:lnTo>
                  <a:pt x="158372" y="114349"/>
                </a:lnTo>
                <a:lnTo>
                  <a:pt x="165553" y="113377"/>
                </a:lnTo>
                <a:lnTo>
                  <a:pt x="173198" y="112729"/>
                </a:lnTo>
                <a:lnTo>
                  <a:pt x="180200" y="112297"/>
                </a:lnTo>
                <a:lnTo>
                  <a:pt x="193060" y="111817"/>
                </a:lnTo>
                <a:lnTo>
                  <a:pt x="215559" y="111546"/>
                </a:lnTo>
                <a:lnTo>
                  <a:pt x="222729" y="112461"/>
                </a:lnTo>
                <a:lnTo>
                  <a:pt x="229413" y="114023"/>
                </a:lnTo>
                <a:lnTo>
                  <a:pt x="235774" y="116017"/>
                </a:lnTo>
                <a:lnTo>
                  <a:pt x="241920" y="117346"/>
                </a:lnTo>
                <a:lnTo>
                  <a:pt x="247922" y="118233"/>
                </a:lnTo>
                <a:lnTo>
                  <a:pt x="253828" y="118823"/>
                </a:lnTo>
                <a:lnTo>
                  <a:pt x="259671" y="120170"/>
                </a:lnTo>
                <a:lnTo>
                  <a:pt x="265471" y="122020"/>
                </a:lnTo>
                <a:lnTo>
                  <a:pt x="271242" y="124206"/>
                </a:lnTo>
                <a:lnTo>
                  <a:pt x="276994" y="126616"/>
                </a:lnTo>
                <a:lnTo>
                  <a:pt x="282735" y="129174"/>
                </a:lnTo>
                <a:lnTo>
                  <a:pt x="288467" y="131833"/>
                </a:lnTo>
                <a:lnTo>
                  <a:pt x="297376" y="137327"/>
                </a:lnTo>
                <a:lnTo>
                  <a:pt x="301084" y="140125"/>
                </a:lnTo>
                <a:lnTo>
                  <a:pt x="303558" y="143896"/>
                </a:lnTo>
                <a:lnTo>
                  <a:pt x="305206" y="148315"/>
                </a:lnTo>
                <a:lnTo>
                  <a:pt x="306304" y="153166"/>
                </a:lnTo>
                <a:lnTo>
                  <a:pt x="307038" y="158305"/>
                </a:lnTo>
                <a:lnTo>
                  <a:pt x="307526" y="163636"/>
                </a:lnTo>
                <a:lnTo>
                  <a:pt x="307852" y="169095"/>
                </a:lnTo>
                <a:lnTo>
                  <a:pt x="307117" y="173686"/>
                </a:lnTo>
                <a:lnTo>
                  <a:pt x="303759" y="181328"/>
                </a:lnTo>
                <a:lnTo>
                  <a:pt x="296514" y="195537"/>
                </a:lnTo>
                <a:lnTo>
                  <a:pt x="291110" y="203740"/>
                </a:lnTo>
                <a:lnTo>
                  <a:pt x="288335" y="207261"/>
                </a:lnTo>
                <a:lnTo>
                  <a:pt x="280172" y="213713"/>
                </a:lnTo>
                <a:lnTo>
                  <a:pt x="269241" y="220708"/>
                </a:lnTo>
                <a:lnTo>
                  <a:pt x="254859" y="230167"/>
                </a:lnTo>
                <a:lnTo>
                  <a:pt x="247975" y="234404"/>
                </a:lnTo>
                <a:lnTo>
                  <a:pt x="241481" y="238181"/>
                </a:lnTo>
                <a:lnTo>
                  <a:pt x="235247" y="241651"/>
                </a:lnTo>
                <a:lnTo>
                  <a:pt x="228233" y="244918"/>
                </a:lnTo>
                <a:lnTo>
                  <a:pt x="220700" y="248048"/>
                </a:lnTo>
                <a:lnTo>
                  <a:pt x="212820" y="251087"/>
                </a:lnTo>
                <a:lnTo>
                  <a:pt x="205662" y="253113"/>
                </a:lnTo>
                <a:lnTo>
                  <a:pt x="198985" y="254464"/>
                </a:lnTo>
                <a:lnTo>
                  <a:pt x="192629" y="255364"/>
                </a:lnTo>
                <a:lnTo>
                  <a:pt x="185534" y="256917"/>
                </a:lnTo>
                <a:lnTo>
                  <a:pt x="177946" y="258905"/>
                </a:lnTo>
                <a:lnTo>
                  <a:pt x="170030" y="261182"/>
                </a:lnTo>
                <a:lnTo>
                  <a:pt x="162848" y="262701"/>
                </a:lnTo>
                <a:lnTo>
                  <a:pt x="156155" y="263713"/>
                </a:lnTo>
                <a:lnTo>
                  <a:pt x="149787" y="264388"/>
                </a:lnTo>
                <a:lnTo>
                  <a:pt x="142685" y="264838"/>
                </a:lnTo>
                <a:lnTo>
                  <a:pt x="135093" y="265138"/>
                </a:lnTo>
                <a:lnTo>
                  <a:pt x="111478" y="265619"/>
                </a:lnTo>
                <a:lnTo>
                  <a:pt x="100794" y="265703"/>
                </a:lnTo>
                <a:lnTo>
                  <a:pt x="97641" y="264762"/>
                </a:lnTo>
                <a:lnTo>
                  <a:pt x="88275" y="258948"/>
                </a:lnTo>
                <a:lnTo>
                  <a:pt x="85618" y="25716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207"/>
          <p:cNvSpPr/>
          <p:nvPr/>
        </p:nvSpPr>
        <p:spPr>
          <a:xfrm>
            <a:off x="6149340" y="3609022"/>
            <a:ext cx="351473" cy="42833"/>
          </a:xfrm>
          <a:custGeom>
            <a:avLst/>
            <a:gdLst/>
            <a:ahLst/>
            <a:cxnLst/>
            <a:rect l="0" t="0" r="0" b="0"/>
            <a:pathLst>
              <a:path w="351473" h="42833">
                <a:moveTo>
                  <a:pt x="0" y="34290"/>
                </a:moveTo>
                <a:lnTo>
                  <a:pt x="0" y="38841"/>
                </a:lnTo>
                <a:lnTo>
                  <a:pt x="952" y="40182"/>
                </a:lnTo>
                <a:lnTo>
                  <a:pt x="2540" y="41075"/>
                </a:lnTo>
                <a:lnTo>
                  <a:pt x="6843" y="42068"/>
                </a:lnTo>
                <a:lnTo>
                  <a:pt x="15574" y="42627"/>
                </a:lnTo>
                <a:lnTo>
                  <a:pt x="35999" y="42832"/>
                </a:lnTo>
                <a:lnTo>
                  <a:pt x="40192" y="41890"/>
                </a:lnTo>
                <a:lnTo>
                  <a:pt x="44892" y="40309"/>
                </a:lnTo>
                <a:lnTo>
                  <a:pt x="49930" y="38303"/>
                </a:lnTo>
                <a:lnTo>
                  <a:pt x="56147" y="36965"/>
                </a:lnTo>
                <a:lnTo>
                  <a:pt x="63149" y="36074"/>
                </a:lnTo>
                <a:lnTo>
                  <a:pt x="70674" y="35479"/>
                </a:lnTo>
                <a:lnTo>
                  <a:pt x="77596" y="34130"/>
                </a:lnTo>
                <a:lnTo>
                  <a:pt x="84115" y="32278"/>
                </a:lnTo>
                <a:lnTo>
                  <a:pt x="90367" y="30092"/>
                </a:lnTo>
                <a:lnTo>
                  <a:pt x="98344" y="27681"/>
                </a:lnTo>
                <a:lnTo>
                  <a:pt x="117368" y="22463"/>
                </a:lnTo>
                <a:lnTo>
                  <a:pt x="126823" y="20690"/>
                </a:lnTo>
                <a:lnTo>
                  <a:pt x="135984" y="19508"/>
                </a:lnTo>
                <a:lnTo>
                  <a:pt x="144948" y="18721"/>
                </a:lnTo>
                <a:lnTo>
                  <a:pt x="153782" y="17243"/>
                </a:lnTo>
                <a:lnTo>
                  <a:pt x="162528" y="15305"/>
                </a:lnTo>
                <a:lnTo>
                  <a:pt x="171217" y="13061"/>
                </a:lnTo>
                <a:lnTo>
                  <a:pt x="179867" y="11565"/>
                </a:lnTo>
                <a:lnTo>
                  <a:pt x="188491" y="10568"/>
                </a:lnTo>
                <a:lnTo>
                  <a:pt x="197098" y="9903"/>
                </a:lnTo>
                <a:lnTo>
                  <a:pt x="205693" y="9459"/>
                </a:lnTo>
                <a:lnTo>
                  <a:pt x="222864" y="8967"/>
                </a:lnTo>
                <a:lnTo>
                  <a:pt x="230491" y="7883"/>
                </a:lnTo>
                <a:lnTo>
                  <a:pt x="237481" y="6208"/>
                </a:lnTo>
                <a:lnTo>
                  <a:pt x="244045" y="4138"/>
                </a:lnTo>
                <a:lnTo>
                  <a:pt x="251279" y="2759"/>
                </a:lnTo>
                <a:lnTo>
                  <a:pt x="258959" y="1839"/>
                </a:lnTo>
                <a:lnTo>
                  <a:pt x="266937" y="1227"/>
                </a:lnTo>
                <a:lnTo>
                  <a:pt x="274160" y="818"/>
                </a:lnTo>
                <a:lnTo>
                  <a:pt x="287266" y="363"/>
                </a:lnTo>
                <a:lnTo>
                  <a:pt x="311202" y="72"/>
                </a:lnTo>
                <a:lnTo>
                  <a:pt x="351472"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208"/>
          <p:cNvSpPr/>
          <p:nvPr/>
        </p:nvSpPr>
        <p:spPr>
          <a:xfrm>
            <a:off x="6175057" y="3711892"/>
            <a:ext cx="325756" cy="34291"/>
          </a:xfrm>
          <a:custGeom>
            <a:avLst/>
            <a:gdLst/>
            <a:ahLst/>
            <a:cxnLst/>
            <a:rect l="0" t="0" r="0" b="0"/>
            <a:pathLst>
              <a:path w="325756" h="34291">
                <a:moveTo>
                  <a:pt x="0" y="34290"/>
                </a:moveTo>
                <a:lnTo>
                  <a:pt x="0" y="25822"/>
                </a:lnTo>
                <a:lnTo>
                  <a:pt x="9325" y="25731"/>
                </a:lnTo>
                <a:lnTo>
                  <a:pt x="20152" y="25720"/>
                </a:lnTo>
                <a:lnTo>
                  <a:pt x="23912" y="24767"/>
                </a:lnTo>
                <a:lnTo>
                  <a:pt x="28324" y="23179"/>
                </a:lnTo>
                <a:lnTo>
                  <a:pt x="33170" y="21168"/>
                </a:lnTo>
                <a:lnTo>
                  <a:pt x="39259" y="19827"/>
                </a:lnTo>
                <a:lnTo>
                  <a:pt x="46175" y="18933"/>
                </a:lnTo>
                <a:lnTo>
                  <a:pt x="53644" y="18337"/>
                </a:lnTo>
                <a:lnTo>
                  <a:pt x="60527" y="17940"/>
                </a:lnTo>
                <a:lnTo>
                  <a:pt x="73256" y="17498"/>
                </a:lnTo>
                <a:lnTo>
                  <a:pt x="79318" y="16428"/>
                </a:lnTo>
                <a:lnTo>
                  <a:pt x="85263" y="14762"/>
                </a:lnTo>
                <a:lnTo>
                  <a:pt x="91132" y="12699"/>
                </a:lnTo>
                <a:lnTo>
                  <a:pt x="97903" y="11323"/>
                </a:lnTo>
                <a:lnTo>
                  <a:pt x="105273" y="10407"/>
                </a:lnTo>
                <a:lnTo>
                  <a:pt x="113045" y="9795"/>
                </a:lnTo>
                <a:lnTo>
                  <a:pt x="121083" y="8435"/>
                </a:lnTo>
                <a:lnTo>
                  <a:pt x="129300" y="6576"/>
                </a:lnTo>
                <a:lnTo>
                  <a:pt x="137635" y="4384"/>
                </a:lnTo>
                <a:lnTo>
                  <a:pt x="146049" y="2923"/>
                </a:lnTo>
                <a:lnTo>
                  <a:pt x="154516" y="1949"/>
                </a:lnTo>
                <a:lnTo>
                  <a:pt x="163018" y="1299"/>
                </a:lnTo>
                <a:lnTo>
                  <a:pt x="171543" y="866"/>
                </a:lnTo>
                <a:lnTo>
                  <a:pt x="188637" y="385"/>
                </a:lnTo>
                <a:lnTo>
                  <a:pt x="224678" y="51"/>
                </a:lnTo>
                <a:lnTo>
                  <a:pt x="325755"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209"/>
          <p:cNvSpPr/>
          <p:nvPr/>
        </p:nvSpPr>
        <p:spPr>
          <a:xfrm>
            <a:off x="6663744" y="3386181"/>
            <a:ext cx="368564" cy="505735"/>
          </a:xfrm>
          <a:custGeom>
            <a:avLst/>
            <a:gdLst/>
            <a:ahLst/>
            <a:cxnLst/>
            <a:rect l="0" t="0" r="0" b="0"/>
            <a:pathLst>
              <a:path w="368564" h="505735">
                <a:moveTo>
                  <a:pt x="34236" y="85681"/>
                </a:moveTo>
                <a:lnTo>
                  <a:pt x="34236" y="81131"/>
                </a:lnTo>
                <a:lnTo>
                  <a:pt x="36140" y="78837"/>
                </a:lnTo>
                <a:lnTo>
                  <a:pt x="46019" y="72012"/>
                </a:lnTo>
                <a:lnTo>
                  <a:pt x="48997" y="70081"/>
                </a:lnTo>
                <a:lnTo>
                  <a:pt x="59776" y="59892"/>
                </a:lnTo>
                <a:lnTo>
                  <a:pt x="69717" y="52629"/>
                </a:lnTo>
                <a:lnTo>
                  <a:pt x="75035" y="49359"/>
                </a:lnTo>
                <a:lnTo>
                  <a:pt x="77628" y="46226"/>
                </a:lnTo>
                <a:lnTo>
                  <a:pt x="78404" y="43186"/>
                </a:lnTo>
                <a:lnTo>
                  <a:pt x="77969" y="40206"/>
                </a:lnTo>
                <a:lnTo>
                  <a:pt x="78631" y="37267"/>
                </a:lnTo>
                <a:lnTo>
                  <a:pt x="81907" y="31461"/>
                </a:lnTo>
                <a:lnTo>
                  <a:pt x="89077" y="25706"/>
                </a:lnTo>
                <a:lnTo>
                  <a:pt x="99567" y="19973"/>
                </a:lnTo>
                <a:lnTo>
                  <a:pt x="106365" y="17111"/>
                </a:lnTo>
                <a:lnTo>
                  <a:pt x="113754" y="14250"/>
                </a:lnTo>
                <a:lnTo>
                  <a:pt x="120586" y="11390"/>
                </a:lnTo>
                <a:lnTo>
                  <a:pt x="127045" y="8531"/>
                </a:lnTo>
                <a:lnTo>
                  <a:pt x="133255" y="5673"/>
                </a:lnTo>
                <a:lnTo>
                  <a:pt x="140254" y="3767"/>
                </a:lnTo>
                <a:lnTo>
                  <a:pt x="147777" y="2497"/>
                </a:lnTo>
                <a:lnTo>
                  <a:pt x="155649" y="1650"/>
                </a:lnTo>
                <a:lnTo>
                  <a:pt x="162804" y="1085"/>
                </a:lnTo>
                <a:lnTo>
                  <a:pt x="169477" y="709"/>
                </a:lnTo>
                <a:lnTo>
                  <a:pt x="181973" y="290"/>
                </a:lnTo>
                <a:lnTo>
                  <a:pt x="205517" y="22"/>
                </a:lnTo>
                <a:lnTo>
                  <a:pt x="211289" y="0"/>
                </a:lnTo>
                <a:lnTo>
                  <a:pt x="222781" y="2516"/>
                </a:lnTo>
                <a:lnTo>
                  <a:pt x="234238" y="5856"/>
                </a:lnTo>
                <a:lnTo>
                  <a:pt x="245681" y="7341"/>
                </a:lnTo>
                <a:lnTo>
                  <a:pt x="257116" y="10541"/>
                </a:lnTo>
                <a:lnTo>
                  <a:pt x="262833" y="12727"/>
                </a:lnTo>
                <a:lnTo>
                  <a:pt x="267596" y="16090"/>
                </a:lnTo>
                <a:lnTo>
                  <a:pt x="275429" y="24907"/>
                </a:lnTo>
                <a:lnTo>
                  <a:pt x="281708" y="28972"/>
                </a:lnTo>
                <a:lnTo>
                  <a:pt x="289705" y="32635"/>
                </a:lnTo>
                <a:lnTo>
                  <a:pt x="298847" y="36030"/>
                </a:lnTo>
                <a:lnTo>
                  <a:pt x="305893" y="40198"/>
                </a:lnTo>
                <a:lnTo>
                  <a:pt x="316263" y="49909"/>
                </a:lnTo>
                <a:lnTo>
                  <a:pt x="324046" y="60575"/>
                </a:lnTo>
                <a:lnTo>
                  <a:pt x="327455" y="66086"/>
                </a:lnTo>
                <a:lnTo>
                  <a:pt x="331243" y="79830"/>
                </a:lnTo>
                <a:lnTo>
                  <a:pt x="332926" y="95463"/>
                </a:lnTo>
                <a:lnTo>
                  <a:pt x="333375" y="103632"/>
                </a:lnTo>
                <a:lnTo>
                  <a:pt x="333874" y="120330"/>
                </a:lnTo>
                <a:lnTo>
                  <a:pt x="334096" y="137276"/>
                </a:lnTo>
                <a:lnTo>
                  <a:pt x="333203" y="145795"/>
                </a:lnTo>
                <a:lnTo>
                  <a:pt x="331654" y="154332"/>
                </a:lnTo>
                <a:lnTo>
                  <a:pt x="322326" y="193116"/>
                </a:lnTo>
                <a:lnTo>
                  <a:pt x="318688" y="203977"/>
                </a:lnTo>
                <a:lnTo>
                  <a:pt x="314358" y="215027"/>
                </a:lnTo>
                <a:lnTo>
                  <a:pt x="309566" y="226204"/>
                </a:lnTo>
                <a:lnTo>
                  <a:pt x="304467" y="236513"/>
                </a:lnTo>
                <a:lnTo>
                  <a:pt x="299162" y="246244"/>
                </a:lnTo>
                <a:lnTo>
                  <a:pt x="293721" y="255588"/>
                </a:lnTo>
                <a:lnTo>
                  <a:pt x="288189" y="265627"/>
                </a:lnTo>
                <a:lnTo>
                  <a:pt x="276961" y="286942"/>
                </a:lnTo>
                <a:lnTo>
                  <a:pt x="270348" y="297008"/>
                </a:lnTo>
                <a:lnTo>
                  <a:pt x="263081" y="306575"/>
                </a:lnTo>
                <a:lnTo>
                  <a:pt x="255379" y="315812"/>
                </a:lnTo>
                <a:lnTo>
                  <a:pt x="248340" y="324826"/>
                </a:lnTo>
                <a:lnTo>
                  <a:pt x="241742" y="333694"/>
                </a:lnTo>
                <a:lnTo>
                  <a:pt x="235438" y="342463"/>
                </a:lnTo>
                <a:lnTo>
                  <a:pt x="228378" y="351166"/>
                </a:lnTo>
                <a:lnTo>
                  <a:pt x="220814" y="359826"/>
                </a:lnTo>
                <a:lnTo>
                  <a:pt x="212914" y="368457"/>
                </a:lnTo>
                <a:lnTo>
                  <a:pt x="205742" y="377068"/>
                </a:lnTo>
                <a:lnTo>
                  <a:pt x="199056" y="385667"/>
                </a:lnTo>
                <a:lnTo>
                  <a:pt x="192694" y="394257"/>
                </a:lnTo>
                <a:lnTo>
                  <a:pt x="185594" y="402841"/>
                </a:lnTo>
                <a:lnTo>
                  <a:pt x="178004" y="411421"/>
                </a:lnTo>
                <a:lnTo>
                  <a:pt x="170086" y="419998"/>
                </a:lnTo>
                <a:lnTo>
                  <a:pt x="161950" y="427622"/>
                </a:lnTo>
                <a:lnTo>
                  <a:pt x="153669" y="434609"/>
                </a:lnTo>
                <a:lnTo>
                  <a:pt x="145290" y="441172"/>
                </a:lnTo>
                <a:lnTo>
                  <a:pt x="136847" y="447453"/>
                </a:lnTo>
                <a:lnTo>
                  <a:pt x="119845" y="459511"/>
                </a:lnTo>
                <a:lnTo>
                  <a:pt x="112264" y="463489"/>
                </a:lnTo>
                <a:lnTo>
                  <a:pt x="105304" y="466140"/>
                </a:lnTo>
                <a:lnTo>
                  <a:pt x="98760" y="467908"/>
                </a:lnTo>
                <a:lnTo>
                  <a:pt x="92492" y="470039"/>
                </a:lnTo>
                <a:lnTo>
                  <a:pt x="86409" y="472412"/>
                </a:lnTo>
                <a:lnTo>
                  <a:pt x="80447" y="474947"/>
                </a:lnTo>
                <a:lnTo>
                  <a:pt x="74568" y="476637"/>
                </a:lnTo>
                <a:lnTo>
                  <a:pt x="68745" y="477763"/>
                </a:lnTo>
                <a:lnTo>
                  <a:pt x="62957" y="478514"/>
                </a:lnTo>
                <a:lnTo>
                  <a:pt x="51446" y="479349"/>
                </a:lnTo>
                <a:lnTo>
                  <a:pt x="40932" y="479719"/>
                </a:lnTo>
                <a:lnTo>
                  <a:pt x="33085" y="479884"/>
                </a:lnTo>
                <a:lnTo>
                  <a:pt x="23881" y="477418"/>
                </a:lnTo>
                <a:lnTo>
                  <a:pt x="14394" y="473146"/>
                </a:lnTo>
                <a:lnTo>
                  <a:pt x="7002" y="468073"/>
                </a:lnTo>
                <a:lnTo>
                  <a:pt x="4650" y="465387"/>
                </a:lnTo>
                <a:lnTo>
                  <a:pt x="3082" y="462643"/>
                </a:lnTo>
                <a:lnTo>
                  <a:pt x="1339" y="457055"/>
                </a:lnTo>
                <a:lnTo>
                  <a:pt x="221" y="443166"/>
                </a:lnTo>
                <a:lnTo>
                  <a:pt x="0" y="422360"/>
                </a:lnTo>
                <a:lnTo>
                  <a:pt x="935" y="417767"/>
                </a:lnTo>
                <a:lnTo>
                  <a:pt x="6738" y="403550"/>
                </a:lnTo>
                <a:lnTo>
                  <a:pt x="7331" y="400464"/>
                </a:lnTo>
                <a:lnTo>
                  <a:pt x="13070" y="391954"/>
                </a:lnTo>
                <a:lnTo>
                  <a:pt x="21971" y="382775"/>
                </a:lnTo>
                <a:lnTo>
                  <a:pt x="32278" y="375520"/>
                </a:lnTo>
                <a:lnTo>
                  <a:pt x="43208" y="369121"/>
                </a:lnTo>
                <a:lnTo>
                  <a:pt x="54416" y="363102"/>
                </a:lnTo>
                <a:lnTo>
                  <a:pt x="65747" y="357252"/>
                </a:lnTo>
                <a:lnTo>
                  <a:pt x="72389" y="355311"/>
                </a:lnTo>
                <a:lnTo>
                  <a:pt x="79673" y="354017"/>
                </a:lnTo>
                <a:lnTo>
                  <a:pt x="87387" y="353154"/>
                </a:lnTo>
                <a:lnTo>
                  <a:pt x="95388" y="352579"/>
                </a:lnTo>
                <a:lnTo>
                  <a:pt x="103579" y="352196"/>
                </a:lnTo>
                <a:lnTo>
                  <a:pt x="119348" y="351769"/>
                </a:lnTo>
                <a:lnTo>
                  <a:pt x="155487" y="351474"/>
                </a:lnTo>
                <a:lnTo>
                  <a:pt x="180335" y="351442"/>
                </a:lnTo>
                <a:lnTo>
                  <a:pt x="188785" y="352390"/>
                </a:lnTo>
                <a:lnTo>
                  <a:pt x="197275" y="353975"/>
                </a:lnTo>
                <a:lnTo>
                  <a:pt x="205794" y="355983"/>
                </a:lnTo>
                <a:lnTo>
                  <a:pt x="214330" y="358275"/>
                </a:lnTo>
                <a:lnTo>
                  <a:pt x="231435" y="363361"/>
                </a:lnTo>
                <a:lnTo>
                  <a:pt x="239045" y="367004"/>
                </a:lnTo>
                <a:lnTo>
                  <a:pt x="246022" y="371337"/>
                </a:lnTo>
                <a:lnTo>
                  <a:pt x="252579" y="376131"/>
                </a:lnTo>
                <a:lnTo>
                  <a:pt x="259808" y="380279"/>
                </a:lnTo>
                <a:lnTo>
                  <a:pt x="267485" y="383997"/>
                </a:lnTo>
                <a:lnTo>
                  <a:pt x="275460" y="387429"/>
                </a:lnTo>
                <a:lnTo>
                  <a:pt x="282682" y="391621"/>
                </a:lnTo>
                <a:lnTo>
                  <a:pt x="289402" y="396321"/>
                </a:lnTo>
                <a:lnTo>
                  <a:pt x="295787" y="401359"/>
                </a:lnTo>
                <a:lnTo>
                  <a:pt x="305420" y="412037"/>
                </a:lnTo>
                <a:lnTo>
                  <a:pt x="316199" y="426220"/>
                </a:lnTo>
                <a:lnTo>
                  <a:pt x="323383" y="434199"/>
                </a:lnTo>
                <a:lnTo>
                  <a:pt x="332925" y="444096"/>
                </a:lnTo>
                <a:lnTo>
                  <a:pt x="340977" y="454844"/>
                </a:lnTo>
                <a:lnTo>
                  <a:pt x="346777" y="465018"/>
                </a:lnTo>
                <a:lnTo>
                  <a:pt x="350996" y="476102"/>
                </a:lnTo>
                <a:lnTo>
                  <a:pt x="357855" y="485418"/>
                </a:lnTo>
                <a:lnTo>
                  <a:pt x="363168" y="491307"/>
                </a:lnTo>
                <a:lnTo>
                  <a:pt x="364967" y="494211"/>
                </a:lnTo>
                <a:lnTo>
                  <a:pt x="368563" y="50573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210"/>
          <p:cNvSpPr/>
          <p:nvPr/>
        </p:nvSpPr>
        <p:spPr>
          <a:xfrm>
            <a:off x="7187807" y="3343306"/>
            <a:ext cx="84531" cy="600045"/>
          </a:xfrm>
          <a:custGeom>
            <a:avLst/>
            <a:gdLst/>
            <a:ahLst/>
            <a:cxnLst/>
            <a:rect l="0" t="0" r="0" b="0"/>
            <a:pathLst>
              <a:path w="84531" h="600045">
                <a:moveTo>
                  <a:pt x="24523" y="8541"/>
                </a:moveTo>
                <a:lnTo>
                  <a:pt x="16304" y="322"/>
                </a:lnTo>
                <a:lnTo>
                  <a:pt x="15233" y="204"/>
                </a:lnTo>
                <a:lnTo>
                  <a:pt x="13567" y="125"/>
                </a:lnTo>
                <a:lnTo>
                  <a:pt x="8601" y="0"/>
                </a:lnTo>
                <a:lnTo>
                  <a:pt x="8193" y="942"/>
                </a:lnTo>
                <a:lnTo>
                  <a:pt x="7539" y="9298"/>
                </a:lnTo>
                <a:lnTo>
                  <a:pt x="7409" y="20120"/>
                </a:lnTo>
                <a:lnTo>
                  <a:pt x="4852" y="28292"/>
                </a:lnTo>
                <a:lnTo>
                  <a:pt x="2837" y="33139"/>
                </a:lnTo>
                <a:lnTo>
                  <a:pt x="597" y="43603"/>
                </a:lnTo>
                <a:lnTo>
                  <a:pt x="0" y="49061"/>
                </a:lnTo>
                <a:lnTo>
                  <a:pt x="2459" y="55557"/>
                </a:lnTo>
                <a:lnTo>
                  <a:pt x="6956" y="62745"/>
                </a:lnTo>
                <a:lnTo>
                  <a:pt x="12812" y="70394"/>
                </a:lnTo>
                <a:lnTo>
                  <a:pt x="16716" y="78352"/>
                </a:lnTo>
                <a:lnTo>
                  <a:pt x="19318" y="86514"/>
                </a:lnTo>
                <a:lnTo>
                  <a:pt x="21053" y="94813"/>
                </a:lnTo>
                <a:lnTo>
                  <a:pt x="23162" y="103203"/>
                </a:lnTo>
                <a:lnTo>
                  <a:pt x="25521" y="111654"/>
                </a:lnTo>
                <a:lnTo>
                  <a:pt x="28045" y="120146"/>
                </a:lnTo>
                <a:lnTo>
                  <a:pt x="29729" y="128664"/>
                </a:lnTo>
                <a:lnTo>
                  <a:pt x="31598" y="145749"/>
                </a:lnTo>
                <a:lnTo>
                  <a:pt x="33050" y="155258"/>
                </a:lnTo>
                <a:lnTo>
                  <a:pt x="34970" y="165408"/>
                </a:lnTo>
                <a:lnTo>
                  <a:pt x="37203" y="175984"/>
                </a:lnTo>
                <a:lnTo>
                  <a:pt x="38691" y="185892"/>
                </a:lnTo>
                <a:lnTo>
                  <a:pt x="40345" y="204521"/>
                </a:lnTo>
                <a:lnTo>
                  <a:pt x="41738" y="215394"/>
                </a:lnTo>
                <a:lnTo>
                  <a:pt x="43619" y="227406"/>
                </a:lnTo>
                <a:lnTo>
                  <a:pt x="45827" y="240176"/>
                </a:lnTo>
                <a:lnTo>
                  <a:pt x="48250" y="252500"/>
                </a:lnTo>
                <a:lnTo>
                  <a:pt x="53484" y="276352"/>
                </a:lnTo>
                <a:lnTo>
                  <a:pt x="55260" y="288999"/>
                </a:lnTo>
                <a:lnTo>
                  <a:pt x="56444" y="302193"/>
                </a:lnTo>
                <a:lnTo>
                  <a:pt x="57234" y="315752"/>
                </a:lnTo>
                <a:lnTo>
                  <a:pt x="58712" y="328600"/>
                </a:lnTo>
                <a:lnTo>
                  <a:pt x="60651" y="340977"/>
                </a:lnTo>
                <a:lnTo>
                  <a:pt x="62895" y="353037"/>
                </a:lnTo>
                <a:lnTo>
                  <a:pt x="64392" y="364888"/>
                </a:lnTo>
                <a:lnTo>
                  <a:pt x="65390" y="376598"/>
                </a:lnTo>
                <a:lnTo>
                  <a:pt x="66055" y="388215"/>
                </a:lnTo>
                <a:lnTo>
                  <a:pt x="66794" y="411283"/>
                </a:lnTo>
                <a:lnTo>
                  <a:pt x="67308" y="468577"/>
                </a:lnTo>
                <a:lnTo>
                  <a:pt x="67350" y="491449"/>
                </a:lnTo>
                <a:lnTo>
                  <a:pt x="69909" y="509234"/>
                </a:lnTo>
                <a:lnTo>
                  <a:pt x="71925" y="516644"/>
                </a:lnTo>
                <a:lnTo>
                  <a:pt x="74166" y="532497"/>
                </a:lnTo>
                <a:lnTo>
                  <a:pt x="75161" y="548115"/>
                </a:lnTo>
                <a:lnTo>
                  <a:pt x="75603" y="561407"/>
                </a:lnTo>
                <a:lnTo>
                  <a:pt x="76674" y="566666"/>
                </a:lnTo>
                <a:lnTo>
                  <a:pt x="78340" y="571124"/>
                </a:lnTo>
                <a:lnTo>
                  <a:pt x="80404" y="575049"/>
                </a:lnTo>
                <a:lnTo>
                  <a:pt x="82696" y="581950"/>
                </a:lnTo>
                <a:lnTo>
                  <a:pt x="84423" y="590914"/>
                </a:lnTo>
                <a:lnTo>
                  <a:pt x="84530" y="60004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14) There are seven cows. How many different ways are there to line up the first five cows? </a:t>
            </a:r>
            <a:br>
              <a:rPr lang="en-US" dirty="0"/>
            </a:br>
            <a:endParaRPr lang="en-US" dirty="0"/>
          </a:p>
        </p:txBody>
      </p:sp>
      <p:sp>
        <p:nvSpPr>
          <p:cNvPr id="3" name="SMARTPenAnnotation156"/>
          <p:cNvSpPr/>
          <p:nvPr/>
        </p:nvSpPr>
        <p:spPr>
          <a:xfrm>
            <a:off x="1545907" y="2923222"/>
            <a:ext cx="1200151" cy="85726"/>
          </a:xfrm>
          <a:custGeom>
            <a:avLst/>
            <a:gdLst/>
            <a:ahLst/>
            <a:cxnLst/>
            <a:rect l="0" t="0" r="0" b="0"/>
            <a:pathLst>
              <a:path w="1200151" h="85726">
                <a:moveTo>
                  <a:pt x="0" y="85725"/>
                </a:moveTo>
                <a:lnTo>
                  <a:pt x="11932" y="85725"/>
                </a:lnTo>
                <a:lnTo>
                  <a:pt x="13669" y="84773"/>
                </a:lnTo>
                <a:lnTo>
                  <a:pt x="14828" y="83185"/>
                </a:lnTo>
                <a:lnTo>
                  <a:pt x="15600" y="81174"/>
                </a:lnTo>
                <a:lnTo>
                  <a:pt x="18020" y="79834"/>
                </a:lnTo>
                <a:lnTo>
                  <a:pt x="29575" y="77947"/>
                </a:lnTo>
                <a:lnTo>
                  <a:pt x="55258" y="76270"/>
                </a:lnTo>
                <a:lnTo>
                  <a:pt x="60651" y="74659"/>
                </a:lnTo>
                <a:lnTo>
                  <a:pt x="66152" y="72633"/>
                </a:lnTo>
                <a:lnTo>
                  <a:pt x="77343" y="70381"/>
                </a:lnTo>
                <a:lnTo>
                  <a:pt x="111644" y="68817"/>
                </a:lnTo>
                <a:lnTo>
                  <a:pt x="131611" y="67698"/>
                </a:lnTo>
                <a:lnTo>
                  <a:pt x="139175" y="66087"/>
                </a:lnTo>
                <a:lnTo>
                  <a:pt x="147076" y="64060"/>
                </a:lnTo>
                <a:lnTo>
                  <a:pt x="163475" y="61809"/>
                </a:lnTo>
                <a:lnTo>
                  <a:pt x="197285" y="60363"/>
                </a:lnTo>
                <a:lnTo>
                  <a:pt x="227471" y="60113"/>
                </a:lnTo>
                <a:lnTo>
                  <a:pt x="249371" y="57514"/>
                </a:lnTo>
                <a:lnTo>
                  <a:pt x="260544" y="55488"/>
                </a:lnTo>
                <a:lnTo>
                  <a:pt x="283120" y="53237"/>
                </a:lnTo>
                <a:lnTo>
                  <a:pt x="314710" y="51969"/>
                </a:lnTo>
                <a:lnTo>
                  <a:pt x="335133" y="50720"/>
                </a:lnTo>
                <a:lnTo>
                  <a:pt x="347247" y="49053"/>
                </a:lnTo>
                <a:lnTo>
                  <a:pt x="360086" y="46989"/>
                </a:lnTo>
                <a:lnTo>
                  <a:pt x="384511" y="44697"/>
                </a:lnTo>
                <a:lnTo>
                  <a:pt x="419681" y="43406"/>
                </a:lnTo>
                <a:lnTo>
                  <a:pt x="443700" y="42152"/>
                </a:lnTo>
                <a:lnTo>
                  <a:pt x="456773" y="40484"/>
                </a:lnTo>
                <a:lnTo>
                  <a:pt x="470250" y="38419"/>
                </a:lnTo>
                <a:lnTo>
                  <a:pt x="497925" y="36125"/>
                </a:lnTo>
                <a:lnTo>
                  <a:pt x="526100" y="35106"/>
                </a:lnTo>
                <a:lnTo>
                  <a:pt x="554497" y="34653"/>
                </a:lnTo>
                <a:lnTo>
                  <a:pt x="568737" y="33579"/>
                </a:lnTo>
                <a:lnTo>
                  <a:pt x="582993" y="31911"/>
                </a:lnTo>
                <a:lnTo>
                  <a:pt x="597260" y="29847"/>
                </a:lnTo>
                <a:lnTo>
                  <a:pt x="628351" y="27553"/>
                </a:lnTo>
                <a:lnTo>
                  <a:pt x="660267" y="26533"/>
                </a:lnTo>
                <a:lnTo>
                  <a:pt x="719562" y="25879"/>
                </a:lnTo>
                <a:lnTo>
                  <a:pt x="748430" y="24837"/>
                </a:lnTo>
                <a:lnTo>
                  <a:pt x="762796" y="23225"/>
                </a:lnTo>
                <a:lnTo>
                  <a:pt x="777136" y="21199"/>
                </a:lnTo>
                <a:lnTo>
                  <a:pt x="805769" y="18947"/>
                </a:lnTo>
                <a:lnTo>
                  <a:pt x="834369" y="17946"/>
                </a:lnTo>
                <a:lnTo>
                  <a:pt x="891536" y="17303"/>
                </a:lnTo>
                <a:lnTo>
                  <a:pt x="919161" y="16263"/>
                </a:lnTo>
                <a:lnTo>
                  <a:pt x="931861" y="14652"/>
                </a:lnTo>
                <a:lnTo>
                  <a:pt x="944138" y="12625"/>
                </a:lnTo>
                <a:lnTo>
                  <a:pt x="970480" y="10374"/>
                </a:lnTo>
                <a:lnTo>
                  <a:pt x="997109" y="9373"/>
                </a:lnTo>
                <a:lnTo>
                  <a:pt x="1033521" y="8810"/>
                </a:lnTo>
                <a:lnTo>
                  <a:pt x="1067488" y="7690"/>
                </a:lnTo>
                <a:lnTo>
                  <a:pt x="1077418" y="6079"/>
                </a:lnTo>
                <a:lnTo>
                  <a:pt x="1086896" y="4053"/>
                </a:lnTo>
                <a:lnTo>
                  <a:pt x="1105048" y="1801"/>
                </a:lnTo>
                <a:lnTo>
                  <a:pt x="1141765" y="237"/>
                </a:lnTo>
                <a:lnTo>
                  <a:pt x="120015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157"/>
          <p:cNvSpPr/>
          <p:nvPr/>
        </p:nvSpPr>
        <p:spPr>
          <a:xfrm>
            <a:off x="3101163" y="2846070"/>
            <a:ext cx="1067930" cy="59977"/>
          </a:xfrm>
          <a:custGeom>
            <a:avLst/>
            <a:gdLst/>
            <a:ahLst/>
            <a:cxnLst/>
            <a:rect l="0" t="0" r="0" b="0"/>
            <a:pathLst>
              <a:path w="1067930" h="59977">
                <a:moveTo>
                  <a:pt x="4939" y="51435"/>
                </a:moveTo>
                <a:lnTo>
                  <a:pt x="0" y="51435"/>
                </a:lnTo>
                <a:lnTo>
                  <a:pt x="50414" y="51435"/>
                </a:lnTo>
                <a:lnTo>
                  <a:pt x="54306" y="52387"/>
                </a:lnTo>
                <a:lnTo>
                  <a:pt x="58805" y="53975"/>
                </a:lnTo>
                <a:lnTo>
                  <a:pt x="63710" y="55986"/>
                </a:lnTo>
                <a:lnTo>
                  <a:pt x="69837" y="57326"/>
                </a:lnTo>
                <a:lnTo>
                  <a:pt x="84265" y="58815"/>
                </a:lnTo>
                <a:lnTo>
                  <a:pt x="110920" y="59772"/>
                </a:lnTo>
                <a:lnTo>
                  <a:pt x="151081" y="59976"/>
                </a:lnTo>
                <a:lnTo>
                  <a:pt x="159517" y="59034"/>
                </a:lnTo>
                <a:lnTo>
                  <a:pt x="167999" y="57453"/>
                </a:lnTo>
                <a:lnTo>
                  <a:pt x="176510" y="55447"/>
                </a:lnTo>
                <a:lnTo>
                  <a:pt x="185042" y="54109"/>
                </a:lnTo>
                <a:lnTo>
                  <a:pt x="202143" y="52623"/>
                </a:lnTo>
                <a:lnTo>
                  <a:pt x="232386" y="51787"/>
                </a:lnTo>
                <a:lnTo>
                  <a:pt x="265476" y="51539"/>
                </a:lnTo>
                <a:lnTo>
                  <a:pt x="275786" y="50552"/>
                </a:lnTo>
                <a:lnTo>
                  <a:pt x="285516" y="48941"/>
                </a:lnTo>
                <a:lnTo>
                  <a:pt x="294860" y="46915"/>
                </a:lnTo>
                <a:lnTo>
                  <a:pt x="305852" y="45564"/>
                </a:lnTo>
                <a:lnTo>
                  <a:pt x="330766" y="44063"/>
                </a:lnTo>
                <a:lnTo>
                  <a:pt x="355173" y="43396"/>
                </a:lnTo>
                <a:lnTo>
                  <a:pt x="377769" y="42147"/>
                </a:lnTo>
                <a:lnTo>
                  <a:pt x="387795" y="40480"/>
                </a:lnTo>
                <a:lnTo>
                  <a:pt x="397336" y="38416"/>
                </a:lnTo>
                <a:lnTo>
                  <a:pt x="407507" y="37041"/>
                </a:lnTo>
                <a:lnTo>
                  <a:pt x="428968" y="35512"/>
                </a:lnTo>
                <a:lnTo>
                  <a:pt x="451206" y="34833"/>
                </a:lnTo>
                <a:lnTo>
                  <a:pt x="474743" y="33579"/>
                </a:lnTo>
                <a:lnTo>
                  <a:pt x="487686" y="31911"/>
                </a:lnTo>
                <a:lnTo>
                  <a:pt x="501078" y="29846"/>
                </a:lnTo>
                <a:lnTo>
                  <a:pt x="513816" y="28470"/>
                </a:lnTo>
                <a:lnTo>
                  <a:pt x="538129" y="26941"/>
                </a:lnTo>
                <a:lnTo>
                  <a:pt x="561635" y="26261"/>
                </a:lnTo>
                <a:lnTo>
                  <a:pt x="630686" y="25765"/>
                </a:lnTo>
                <a:lnTo>
                  <a:pt x="676442" y="25726"/>
                </a:lnTo>
                <a:lnTo>
                  <a:pt x="687875" y="24771"/>
                </a:lnTo>
                <a:lnTo>
                  <a:pt x="699307" y="23181"/>
                </a:lnTo>
                <a:lnTo>
                  <a:pt x="710739" y="21169"/>
                </a:lnTo>
                <a:lnTo>
                  <a:pt x="723122" y="19827"/>
                </a:lnTo>
                <a:lnTo>
                  <a:pt x="749582" y="18337"/>
                </a:lnTo>
                <a:lnTo>
                  <a:pt x="782151" y="17498"/>
                </a:lnTo>
                <a:lnTo>
                  <a:pt x="941676" y="17145"/>
                </a:lnTo>
                <a:lnTo>
                  <a:pt x="950423" y="16193"/>
                </a:lnTo>
                <a:lnTo>
                  <a:pt x="960064" y="14605"/>
                </a:lnTo>
                <a:lnTo>
                  <a:pt x="970302" y="12594"/>
                </a:lnTo>
                <a:lnTo>
                  <a:pt x="979032" y="11253"/>
                </a:lnTo>
                <a:lnTo>
                  <a:pt x="993812" y="9764"/>
                </a:lnTo>
                <a:lnTo>
                  <a:pt x="1024714" y="8729"/>
                </a:lnTo>
                <a:lnTo>
                  <a:pt x="1063859" y="8572"/>
                </a:lnTo>
                <a:lnTo>
                  <a:pt x="1065216" y="7620"/>
                </a:lnTo>
                <a:lnTo>
                  <a:pt x="1066120" y="6032"/>
                </a:lnTo>
                <a:lnTo>
                  <a:pt x="1067929"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58"/>
          <p:cNvSpPr/>
          <p:nvPr/>
        </p:nvSpPr>
        <p:spPr>
          <a:xfrm>
            <a:off x="4357792" y="2803207"/>
            <a:ext cx="1174314" cy="8574"/>
          </a:xfrm>
          <a:custGeom>
            <a:avLst/>
            <a:gdLst/>
            <a:ahLst/>
            <a:cxnLst/>
            <a:rect l="0" t="0" r="0" b="0"/>
            <a:pathLst>
              <a:path w="1174314" h="8574">
                <a:moveTo>
                  <a:pt x="8467" y="8573"/>
                </a:moveTo>
                <a:lnTo>
                  <a:pt x="0" y="8573"/>
                </a:lnTo>
                <a:lnTo>
                  <a:pt x="40446" y="8573"/>
                </a:lnTo>
                <a:lnTo>
                  <a:pt x="46932" y="7620"/>
                </a:lnTo>
                <a:lnTo>
                  <a:pt x="54113" y="6033"/>
                </a:lnTo>
                <a:lnTo>
                  <a:pt x="61758" y="4022"/>
                </a:lnTo>
                <a:lnTo>
                  <a:pt x="69712" y="2681"/>
                </a:lnTo>
                <a:lnTo>
                  <a:pt x="77872" y="1787"/>
                </a:lnTo>
                <a:lnTo>
                  <a:pt x="86170" y="1192"/>
                </a:lnTo>
                <a:lnTo>
                  <a:pt x="94559" y="795"/>
                </a:lnTo>
                <a:lnTo>
                  <a:pt x="111500" y="353"/>
                </a:lnTo>
                <a:lnTo>
                  <a:pt x="698683" y="0"/>
                </a:lnTo>
                <a:lnTo>
                  <a:pt x="713405" y="953"/>
                </a:lnTo>
                <a:lnTo>
                  <a:pt x="727980" y="2540"/>
                </a:lnTo>
                <a:lnTo>
                  <a:pt x="742460" y="4551"/>
                </a:lnTo>
                <a:lnTo>
                  <a:pt x="756876" y="5892"/>
                </a:lnTo>
                <a:lnTo>
                  <a:pt x="771249" y="6785"/>
                </a:lnTo>
                <a:lnTo>
                  <a:pt x="799919" y="7778"/>
                </a:lnTo>
                <a:lnTo>
                  <a:pt x="859670" y="8416"/>
                </a:lnTo>
                <a:lnTo>
                  <a:pt x="1174313" y="8573"/>
                </a:lnTo>
                <a:lnTo>
                  <a:pt x="1165755" y="8573"/>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59"/>
          <p:cNvSpPr/>
          <p:nvPr/>
        </p:nvSpPr>
        <p:spPr>
          <a:xfrm>
            <a:off x="5755004" y="2811780"/>
            <a:ext cx="1131572" cy="17146"/>
          </a:xfrm>
          <a:custGeom>
            <a:avLst/>
            <a:gdLst/>
            <a:ahLst/>
            <a:cxnLst/>
            <a:rect l="0" t="0" r="0" b="0"/>
            <a:pathLst>
              <a:path w="1131572" h="17146">
                <a:moveTo>
                  <a:pt x="0" y="17145"/>
                </a:moveTo>
                <a:lnTo>
                  <a:pt x="841163" y="17145"/>
                </a:lnTo>
                <a:lnTo>
                  <a:pt x="853193" y="16192"/>
                </a:lnTo>
                <a:lnTo>
                  <a:pt x="865023" y="14605"/>
                </a:lnTo>
                <a:lnTo>
                  <a:pt x="876719" y="12594"/>
                </a:lnTo>
                <a:lnTo>
                  <a:pt x="888327" y="11253"/>
                </a:lnTo>
                <a:lnTo>
                  <a:pt x="899876" y="10359"/>
                </a:lnTo>
                <a:lnTo>
                  <a:pt x="911385" y="9764"/>
                </a:lnTo>
                <a:lnTo>
                  <a:pt x="934333" y="9102"/>
                </a:lnTo>
                <a:lnTo>
                  <a:pt x="1014409" y="8603"/>
                </a:lnTo>
                <a:lnTo>
                  <a:pt x="1125337" y="8572"/>
                </a:lnTo>
                <a:lnTo>
                  <a:pt x="1127414" y="7620"/>
                </a:lnTo>
                <a:lnTo>
                  <a:pt x="1128800" y="6032"/>
                </a:lnTo>
                <a:lnTo>
                  <a:pt x="1131567" y="9"/>
                </a:lnTo>
                <a:lnTo>
                  <a:pt x="1131571"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60"/>
          <p:cNvSpPr/>
          <p:nvPr/>
        </p:nvSpPr>
        <p:spPr>
          <a:xfrm>
            <a:off x="7023734" y="2811780"/>
            <a:ext cx="938907" cy="34291"/>
          </a:xfrm>
          <a:custGeom>
            <a:avLst/>
            <a:gdLst/>
            <a:ahLst/>
            <a:cxnLst/>
            <a:rect l="0" t="0" r="0" b="0"/>
            <a:pathLst>
              <a:path w="938907" h="34291">
                <a:moveTo>
                  <a:pt x="0" y="0"/>
                </a:moveTo>
                <a:lnTo>
                  <a:pt x="96036" y="0"/>
                </a:lnTo>
                <a:lnTo>
                  <a:pt x="103077" y="952"/>
                </a:lnTo>
                <a:lnTo>
                  <a:pt x="109676" y="2540"/>
                </a:lnTo>
                <a:lnTo>
                  <a:pt x="115980" y="4551"/>
                </a:lnTo>
                <a:lnTo>
                  <a:pt x="123993" y="5891"/>
                </a:lnTo>
                <a:lnTo>
                  <a:pt x="133144" y="6785"/>
                </a:lnTo>
                <a:lnTo>
                  <a:pt x="152520" y="7778"/>
                </a:lnTo>
                <a:lnTo>
                  <a:pt x="180447" y="8337"/>
                </a:lnTo>
                <a:lnTo>
                  <a:pt x="511506" y="8572"/>
                </a:lnTo>
                <a:lnTo>
                  <a:pt x="526742" y="9525"/>
                </a:lnTo>
                <a:lnTo>
                  <a:pt x="542614" y="11112"/>
                </a:lnTo>
                <a:lnTo>
                  <a:pt x="558910" y="13123"/>
                </a:lnTo>
                <a:lnTo>
                  <a:pt x="574537" y="14463"/>
                </a:lnTo>
                <a:lnTo>
                  <a:pt x="589717" y="15357"/>
                </a:lnTo>
                <a:lnTo>
                  <a:pt x="619284" y="16350"/>
                </a:lnTo>
                <a:lnTo>
                  <a:pt x="677071" y="16988"/>
                </a:lnTo>
                <a:lnTo>
                  <a:pt x="704781" y="18027"/>
                </a:lnTo>
                <a:lnTo>
                  <a:pt x="717505" y="19638"/>
                </a:lnTo>
                <a:lnTo>
                  <a:pt x="729796" y="21664"/>
                </a:lnTo>
                <a:lnTo>
                  <a:pt x="741801" y="23015"/>
                </a:lnTo>
                <a:lnTo>
                  <a:pt x="753614" y="23916"/>
                </a:lnTo>
                <a:lnTo>
                  <a:pt x="776900" y="24917"/>
                </a:lnTo>
                <a:lnTo>
                  <a:pt x="810477" y="25480"/>
                </a:lnTo>
                <a:lnTo>
                  <a:pt x="856736" y="25686"/>
                </a:lnTo>
                <a:lnTo>
                  <a:pt x="864527" y="26649"/>
                </a:lnTo>
                <a:lnTo>
                  <a:pt x="871627" y="28243"/>
                </a:lnTo>
                <a:lnTo>
                  <a:pt x="878265" y="30259"/>
                </a:lnTo>
                <a:lnTo>
                  <a:pt x="884595" y="31602"/>
                </a:lnTo>
                <a:lnTo>
                  <a:pt x="890720" y="32498"/>
                </a:lnTo>
                <a:lnTo>
                  <a:pt x="902606" y="33494"/>
                </a:lnTo>
                <a:lnTo>
                  <a:pt x="931089" y="34243"/>
                </a:lnTo>
                <a:lnTo>
                  <a:pt x="938906" y="34284"/>
                </a:lnTo>
                <a:lnTo>
                  <a:pt x="908685" y="3429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61"/>
          <p:cNvSpPr/>
          <p:nvPr/>
        </p:nvSpPr>
        <p:spPr>
          <a:xfrm>
            <a:off x="1734503" y="2074665"/>
            <a:ext cx="591490" cy="505658"/>
          </a:xfrm>
          <a:custGeom>
            <a:avLst/>
            <a:gdLst/>
            <a:ahLst/>
            <a:cxnLst/>
            <a:rect l="0" t="0" r="0" b="0"/>
            <a:pathLst>
              <a:path w="591490" h="505658">
                <a:moveTo>
                  <a:pt x="8572" y="145612"/>
                </a:moveTo>
                <a:lnTo>
                  <a:pt x="4021" y="145612"/>
                </a:lnTo>
                <a:lnTo>
                  <a:pt x="2680" y="144660"/>
                </a:lnTo>
                <a:lnTo>
                  <a:pt x="1786" y="143072"/>
                </a:lnTo>
                <a:lnTo>
                  <a:pt x="0" y="137042"/>
                </a:lnTo>
                <a:lnTo>
                  <a:pt x="49091" y="137040"/>
                </a:lnTo>
                <a:lnTo>
                  <a:pt x="60235" y="134499"/>
                </a:lnTo>
                <a:lnTo>
                  <a:pt x="77219" y="127714"/>
                </a:lnTo>
                <a:lnTo>
                  <a:pt x="89564" y="122417"/>
                </a:lnTo>
                <a:lnTo>
                  <a:pt x="104576" y="116888"/>
                </a:lnTo>
                <a:lnTo>
                  <a:pt x="129092" y="108420"/>
                </a:lnTo>
                <a:lnTo>
                  <a:pt x="138449" y="105578"/>
                </a:lnTo>
                <a:lnTo>
                  <a:pt x="159005" y="99879"/>
                </a:lnTo>
                <a:lnTo>
                  <a:pt x="169820" y="96073"/>
                </a:lnTo>
                <a:lnTo>
                  <a:pt x="180840" y="91631"/>
                </a:lnTo>
                <a:lnTo>
                  <a:pt x="191998" y="86765"/>
                </a:lnTo>
                <a:lnTo>
                  <a:pt x="204198" y="82568"/>
                </a:lnTo>
                <a:lnTo>
                  <a:pt x="217094" y="78818"/>
                </a:lnTo>
                <a:lnTo>
                  <a:pt x="230454" y="75365"/>
                </a:lnTo>
                <a:lnTo>
                  <a:pt x="244123" y="71158"/>
                </a:lnTo>
                <a:lnTo>
                  <a:pt x="257999" y="66449"/>
                </a:lnTo>
                <a:lnTo>
                  <a:pt x="272011" y="61404"/>
                </a:lnTo>
                <a:lnTo>
                  <a:pt x="285163" y="57088"/>
                </a:lnTo>
                <a:lnTo>
                  <a:pt x="297741" y="53259"/>
                </a:lnTo>
                <a:lnTo>
                  <a:pt x="309936" y="49753"/>
                </a:lnTo>
                <a:lnTo>
                  <a:pt x="322829" y="46464"/>
                </a:lnTo>
                <a:lnTo>
                  <a:pt x="349854" y="40269"/>
                </a:lnTo>
                <a:lnTo>
                  <a:pt x="363728" y="36331"/>
                </a:lnTo>
                <a:lnTo>
                  <a:pt x="377740" y="31800"/>
                </a:lnTo>
                <a:lnTo>
                  <a:pt x="425346" y="15392"/>
                </a:lnTo>
                <a:lnTo>
                  <a:pt x="435964" y="13079"/>
                </a:lnTo>
                <a:lnTo>
                  <a:pt x="446852" y="11537"/>
                </a:lnTo>
                <a:lnTo>
                  <a:pt x="457921" y="10509"/>
                </a:lnTo>
                <a:lnTo>
                  <a:pt x="468158" y="8871"/>
                </a:lnTo>
                <a:lnTo>
                  <a:pt x="477840" y="6826"/>
                </a:lnTo>
                <a:lnTo>
                  <a:pt x="495265" y="2967"/>
                </a:lnTo>
                <a:lnTo>
                  <a:pt x="509360" y="1252"/>
                </a:lnTo>
                <a:lnTo>
                  <a:pt x="521974" y="489"/>
                </a:lnTo>
                <a:lnTo>
                  <a:pt x="537246" y="60"/>
                </a:lnTo>
                <a:lnTo>
                  <a:pt x="541043" y="0"/>
                </a:lnTo>
                <a:lnTo>
                  <a:pt x="550343" y="2473"/>
                </a:lnTo>
                <a:lnTo>
                  <a:pt x="562734" y="7271"/>
                </a:lnTo>
                <a:lnTo>
                  <a:pt x="569431" y="12653"/>
                </a:lnTo>
                <a:lnTo>
                  <a:pt x="583033" y="25774"/>
                </a:lnTo>
                <a:lnTo>
                  <a:pt x="585856" y="28572"/>
                </a:lnTo>
                <a:lnTo>
                  <a:pt x="587738" y="32343"/>
                </a:lnTo>
                <a:lnTo>
                  <a:pt x="590386" y="45799"/>
                </a:lnTo>
                <a:lnTo>
                  <a:pt x="591171" y="57195"/>
                </a:lnTo>
                <a:lnTo>
                  <a:pt x="591404" y="72213"/>
                </a:lnTo>
                <a:lnTo>
                  <a:pt x="591489" y="104561"/>
                </a:lnTo>
                <a:lnTo>
                  <a:pt x="588956" y="118160"/>
                </a:lnTo>
                <a:lnTo>
                  <a:pt x="579569" y="146963"/>
                </a:lnTo>
                <a:lnTo>
                  <a:pt x="577831" y="155085"/>
                </a:lnTo>
                <a:lnTo>
                  <a:pt x="576673" y="163357"/>
                </a:lnTo>
                <a:lnTo>
                  <a:pt x="575901" y="171730"/>
                </a:lnTo>
                <a:lnTo>
                  <a:pt x="574434" y="181121"/>
                </a:lnTo>
                <a:lnTo>
                  <a:pt x="572503" y="191193"/>
                </a:lnTo>
                <a:lnTo>
                  <a:pt x="570263" y="201716"/>
                </a:lnTo>
                <a:lnTo>
                  <a:pt x="568770" y="211590"/>
                </a:lnTo>
                <a:lnTo>
                  <a:pt x="567775" y="221030"/>
                </a:lnTo>
                <a:lnTo>
                  <a:pt x="567111" y="230180"/>
                </a:lnTo>
                <a:lnTo>
                  <a:pt x="566669" y="239139"/>
                </a:lnTo>
                <a:lnTo>
                  <a:pt x="566177" y="256712"/>
                </a:lnTo>
                <a:lnTo>
                  <a:pt x="565094" y="265399"/>
                </a:lnTo>
                <a:lnTo>
                  <a:pt x="563419" y="274047"/>
                </a:lnTo>
                <a:lnTo>
                  <a:pt x="561350" y="282670"/>
                </a:lnTo>
                <a:lnTo>
                  <a:pt x="559970" y="292229"/>
                </a:lnTo>
                <a:lnTo>
                  <a:pt x="559050" y="302412"/>
                </a:lnTo>
                <a:lnTo>
                  <a:pt x="558438" y="313010"/>
                </a:lnTo>
                <a:lnTo>
                  <a:pt x="557076" y="322933"/>
                </a:lnTo>
                <a:lnTo>
                  <a:pt x="555216" y="332406"/>
                </a:lnTo>
                <a:lnTo>
                  <a:pt x="553024" y="341579"/>
                </a:lnTo>
                <a:lnTo>
                  <a:pt x="551562" y="350552"/>
                </a:lnTo>
                <a:lnTo>
                  <a:pt x="550588" y="359391"/>
                </a:lnTo>
                <a:lnTo>
                  <a:pt x="549938" y="368142"/>
                </a:lnTo>
                <a:lnTo>
                  <a:pt x="548553" y="376833"/>
                </a:lnTo>
                <a:lnTo>
                  <a:pt x="546676" y="385484"/>
                </a:lnTo>
                <a:lnTo>
                  <a:pt x="544473" y="394109"/>
                </a:lnTo>
                <a:lnTo>
                  <a:pt x="542052" y="402717"/>
                </a:lnTo>
                <a:lnTo>
                  <a:pt x="536821" y="419901"/>
                </a:lnTo>
                <a:lnTo>
                  <a:pt x="533862" y="434523"/>
                </a:lnTo>
                <a:lnTo>
                  <a:pt x="531594" y="447372"/>
                </a:lnTo>
                <a:lnTo>
                  <a:pt x="527411" y="459433"/>
                </a:lnTo>
                <a:lnTo>
                  <a:pt x="524917" y="471143"/>
                </a:lnTo>
                <a:lnTo>
                  <a:pt x="523513" y="485906"/>
                </a:lnTo>
                <a:lnTo>
                  <a:pt x="522999" y="501504"/>
                </a:lnTo>
                <a:lnTo>
                  <a:pt x="522922" y="505643"/>
                </a:lnTo>
                <a:lnTo>
                  <a:pt x="505776" y="50565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62"/>
          <p:cNvSpPr/>
          <p:nvPr/>
        </p:nvSpPr>
        <p:spPr>
          <a:xfrm>
            <a:off x="3329032" y="2057400"/>
            <a:ext cx="289819" cy="480061"/>
          </a:xfrm>
          <a:custGeom>
            <a:avLst/>
            <a:gdLst/>
            <a:ahLst/>
            <a:cxnLst/>
            <a:rect l="0" t="0" r="0" b="0"/>
            <a:pathLst>
              <a:path w="289819" h="480061">
                <a:moveTo>
                  <a:pt x="197122" y="0"/>
                </a:moveTo>
                <a:lnTo>
                  <a:pt x="189741" y="0"/>
                </a:lnTo>
                <a:lnTo>
                  <a:pt x="181274" y="7380"/>
                </a:lnTo>
                <a:lnTo>
                  <a:pt x="175811" y="12770"/>
                </a:lnTo>
                <a:lnTo>
                  <a:pt x="168283" y="17740"/>
                </a:lnTo>
                <a:lnTo>
                  <a:pt x="163609" y="20399"/>
                </a:lnTo>
                <a:lnTo>
                  <a:pt x="155875" y="28434"/>
                </a:lnTo>
                <a:lnTo>
                  <a:pt x="148310" y="38355"/>
                </a:lnTo>
                <a:lnTo>
                  <a:pt x="143626" y="43667"/>
                </a:lnTo>
                <a:lnTo>
                  <a:pt x="133341" y="54650"/>
                </a:lnTo>
                <a:lnTo>
                  <a:pt x="122420" y="65881"/>
                </a:lnTo>
                <a:lnTo>
                  <a:pt x="113757" y="77223"/>
                </a:lnTo>
                <a:lnTo>
                  <a:pt x="105778" y="88613"/>
                </a:lnTo>
                <a:lnTo>
                  <a:pt x="100984" y="94318"/>
                </a:lnTo>
                <a:lnTo>
                  <a:pt x="95883" y="100026"/>
                </a:lnTo>
                <a:lnTo>
                  <a:pt x="87674" y="113988"/>
                </a:lnTo>
                <a:lnTo>
                  <a:pt x="84153" y="121712"/>
                </a:lnTo>
                <a:lnTo>
                  <a:pt x="79899" y="129719"/>
                </a:lnTo>
                <a:lnTo>
                  <a:pt x="75159" y="137914"/>
                </a:lnTo>
                <a:lnTo>
                  <a:pt x="70093" y="146235"/>
                </a:lnTo>
                <a:lnTo>
                  <a:pt x="61925" y="160560"/>
                </a:lnTo>
                <a:lnTo>
                  <a:pt x="54167" y="175182"/>
                </a:lnTo>
                <a:lnTo>
                  <a:pt x="44369" y="194381"/>
                </a:lnTo>
                <a:lnTo>
                  <a:pt x="40042" y="203882"/>
                </a:lnTo>
                <a:lnTo>
                  <a:pt x="36205" y="213074"/>
                </a:lnTo>
                <a:lnTo>
                  <a:pt x="32694" y="222059"/>
                </a:lnTo>
                <a:lnTo>
                  <a:pt x="26253" y="239663"/>
                </a:lnTo>
                <a:lnTo>
                  <a:pt x="8579" y="291432"/>
                </a:lnTo>
                <a:lnTo>
                  <a:pt x="5704" y="300016"/>
                </a:lnTo>
                <a:lnTo>
                  <a:pt x="3788" y="308595"/>
                </a:lnTo>
                <a:lnTo>
                  <a:pt x="2510" y="317173"/>
                </a:lnTo>
                <a:lnTo>
                  <a:pt x="1658" y="325748"/>
                </a:lnTo>
                <a:lnTo>
                  <a:pt x="1091" y="334323"/>
                </a:lnTo>
                <a:lnTo>
                  <a:pt x="712" y="342897"/>
                </a:lnTo>
                <a:lnTo>
                  <a:pt x="291" y="360043"/>
                </a:lnTo>
                <a:lnTo>
                  <a:pt x="0" y="398356"/>
                </a:lnTo>
                <a:lnTo>
                  <a:pt x="1889" y="404635"/>
                </a:lnTo>
                <a:lnTo>
                  <a:pt x="9070" y="416693"/>
                </a:lnTo>
                <a:lnTo>
                  <a:pt x="16071" y="428402"/>
                </a:lnTo>
                <a:lnTo>
                  <a:pt x="23310" y="439955"/>
                </a:lnTo>
                <a:lnTo>
                  <a:pt x="27908" y="445704"/>
                </a:lnTo>
                <a:lnTo>
                  <a:pt x="32877" y="451441"/>
                </a:lnTo>
                <a:lnTo>
                  <a:pt x="40940" y="460355"/>
                </a:lnTo>
                <a:lnTo>
                  <a:pt x="48650" y="467492"/>
                </a:lnTo>
                <a:lnTo>
                  <a:pt x="53374" y="470729"/>
                </a:lnTo>
                <a:lnTo>
                  <a:pt x="58427" y="473839"/>
                </a:lnTo>
                <a:lnTo>
                  <a:pt x="64654" y="475913"/>
                </a:lnTo>
                <a:lnTo>
                  <a:pt x="71663" y="477295"/>
                </a:lnTo>
                <a:lnTo>
                  <a:pt x="79192" y="478216"/>
                </a:lnTo>
                <a:lnTo>
                  <a:pt x="86118" y="478831"/>
                </a:lnTo>
                <a:lnTo>
                  <a:pt x="92639" y="479240"/>
                </a:lnTo>
                <a:lnTo>
                  <a:pt x="98892" y="479513"/>
                </a:lnTo>
                <a:lnTo>
                  <a:pt x="113459" y="479817"/>
                </a:lnTo>
                <a:lnTo>
                  <a:pt x="146095" y="480012"/>
                </a:lnTo>
                <a:lnTo>
                  <a:pt x="154532" y="479075"/>
                </a:lnTo>
                <a:lnTo>
                  <a:pt x="163014" y="477498"/>
                </a:lnTo>
                <a:lnTo>
                  <a:pt x="171526" y="475495"/>
                </a:lnTo>
                <a:lnTo>
                  <a:pt x="180058" y="473206"/>
                </a:lnTo>
                <a:lnTo>
                  <a:pt x="197158" y="468124"/>
                </a:lnTo>
                <a:lnTo>
                  <a:pt x="204766" y="465435"/>
                </a:lnTo>
                <a:lnTo>
                  <a:pt x="211743" y="462690"/>
                </a:lnTo>
                <a:lnTo>
                  <a:pt x="218300" y="459907"/>
                </a:lnTo>
                <a:lnTo>
                  <a:pt x="230665" y="454275"/>
                </a:lnTo>
                <a:lnTo>
                  <a:pt x="254125" y="442899"/>
                </a:lnTo>
                <a:lnTo>
                  <a:pt x="263097" y="437191"/>
                </a:lnTo>
                <a:lnTo>
                  <a:pt x="266823" y="434336"/>
                </a:lnTo>
                <a:lnTo>
                  <a:pt x="269307" y="431480"/>
                </a:lnTo>
                <a:lnTo>
                  <a:pt x="270963" y="428623"/>
                </a:lnTo>
                <a:lnTo>
                  <a:pt x="275834" y="417512"/>
                </a:lnTo>
                <a:lnTo>
                  <a:pt x="280683" y="408445"/>
                </a:lnTo>
                <a:lnTo>
                  <a:pt x="287815" y="397986"/>
                </a:lnTo>
                <a:lnTo>
                  <a:pt x="289818" y="391830"/>
                </a:lnTo>
                <a:lnTo>
                  <a:pt x="289399" y="387902"/>
                </a:lnTo>
                <a:lnTo>
                  <a:pt x="286394" y="378458"/>
                </a:lnTo>
                <a:lnTo>
                  <a:pt x="281884" y="370451"/>
                </a:lnTo>
                <a:lnTo>
                  <a:pt x="279348" y="366982"/>
                </a:lnTo>
                <a:lnTo>
                  <a:pt x="276704" y="364669"/>
                </a:lnTo>
                <a:lnTo>
                  <a:pt x="273989" y="363128"/>
                </a:lnTo>
                <a:lnTo>
                  <a:pt x="267481" y="360462"/>
                </a:lnTo>
                <a:lnTo>
                  <a:pt x="258238" y="356103"/>
                </a:lnTo>
                <a:lnTo>
                  <a:pt x="250320" y="350990"/>
                </a:lnTo>
                <a:lnTo>
                  <a:pt x="246875" y="348294"/>
                </a:lnTo>
                <a:lnTo>
                  <a:pt x="242673" y="346495"/>
                </a:lnTo>
                <a:lnTo>
                  <a:pt x="237967" y="345297"/>
                </a:lnTo>
                <a:lnTo>
                  <a:pt x="232925" y="344498"/>
                </a:lnTo>
                <a:lnTo>
                  <a:pt x="227658" y="343965"/>
                </a:lnTo>
                <a:lnTo>
                  <a:pt x="222242" y="343610"/>
                </a:lnTo>
                <a:lnTo>
                  <a:pt x="216726" y="343373"/>
                </a:lnTo>
                <a:lnTo>
                  <a:pt x="212097" y="344168"/>
                </a:lnTo>
                <a:lnTo>
                  <a:pt x="204413" y="347591"/>
                </a:lnTo>
                <a:lnTo>
                  <a:pt x="190181" y="354873"/>
                </a:lnTo>
                <a:lnTo>
                  <a:pt x="181973" y="360286"/>
                </a:lnTo>
                <a:lnTo>
                  <a:pt x="174196" y="365867"/>
                </a:lnTo>
                <a:lnTo>
                  <a:pt x="169456" y="368689"/>
                </a:lnTo>
                <a:lnTo>
                  <a:pt x="164391" y="371522"/>
                </a:lnTo>
                <a:lnTo>
                  <a:pt x="159109" y="375316"/>
                </a:lnTo>
                <a:lnTo>
                  <a:pt x="153683" y="379751"/>
                </a:lnTo>
                <a:lnTo>
                  <a:pt x="148160" y="384612"/>
                </a:lnTo>
                <a:lnTo>
                  <a:pt x="139484" y="395093"/>
                </a:lnTo>
                <a:lnTo>
                  <a:pt x="132453" y="406102"/>
                </a:lnTo>
                <a:lnTo>
                  <a:pt x="126153" y="417344"/>
                </a:lnTo>
                <a:lnTo>
                  <a:pt x="117251" y="434384"/>
                </a:lnTo>
                <a:lnTo>
                  <a:pt x="108581" y="446947"/>
                </a:lnTo>
                <a:lnTo>
                  <a:pt x="105383" y="453595"/>
                </a:lnTo>
                <a:lnTo>
                  <a:pt x="103583" y="462693"/>
                </a:lnTo>
                <a:lnTo>
                  <a:pt x="102892" y="477500"/>
                </a:lnTo>
                <a:lnTo>
                  <a:pt x="102825" y="48006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63"/>
          <p:cNvSpPr/>
          <p:nvPr/>
        </p:nvSpPr>
        <p:spPr>
          <a:xfrm>
            <a:off x="2866072" y="2323284"/>
            <a:ext cx="17146" cy="34154"/>
          </a:xfrm>
          <a:custGeom>
            <a:avLst/>
            <a:gdLst/>
            <a:ahLst/>
            <a:cxnLst/>
            <a:rect l="0" t="0" r="0" b="0"/>
            <a:pathLst>
              <a:path w="17146" h="34154">
                <a:moveTo>
                  <a:pt x="17145" y="34153"/>
                </a:moveTo>
                <a:lnTo>
                  <a:pt x="458" y="34153"/>
                </a:lnTo>
                <a:lnTo>
                  <a:pt x="305" y="33201"/>
                </a:lnTo>
                <a:lnTo>
                  <a:pt x="204" y="31613"/>
                </a:lnTo>
                <a:lnTo>
                  <a:pt x="12" y="25934"/>
                </a:lnTo>
                <a:lnTo>
                  <a:pt x="0" y="17370"/>
                </a:lnTo>
                <a:lnTo>
                  <a:pt x="953" y="16297"/>
                </a:lnTo>
                <a:lnTo>
                  <a:pt x="4551" y="12565"/>
                </a:lnTo>
                <a:lnTo>
                  <a:pt x="5891" y="10236"/>
                </a:lnTo>
                <a:lnTo>
                  <a:pt x="6785" y="7731"/>
                </a:lnTo>
                <a:lnTo>
                  <a:pt x="7381" y="5108"/>
                </a:lnTo>
                <a:lnTo>
                  <a:pt x="8731" y="3360"/>
                </a:lnTo>
                <a:lnTo>
                  <a:pt x="10583" y="2194"/>
                </a:lnTo>
                <a:lnTo>
                  <a:pt x="16761" y="0"/>
                </a:lnTo>
                <a:lnTo>
                  <a:pt x="16889" y="907"/>
                </a:lnTo>
                <a:lnTo>
                  <a:pt x="16974" y="2464"/>
                </a:lnTo>
                <a:lnTo>
                  <a:pt x="17135" y="8086"/>
                </a:lnTo>
                <a:lnTo>
                  <a:pt x="17145" y="1700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64"/>
          <p:cNvSpPr/>
          <p:nvPr/>
        </p:nvSpPr>
        <p:spPr>
          <a:xfrm>
            <a:off x="4126229" y="2408872"/>
            <a:ext cx="25719" cy="8574"/>
          </a:xfrm>
          <a:custGeom>
            <a:avLst/>
            <a:gdLst/>
            <a:ahLst/>
            <a:cxnLst/>
            <a:rect l="0" t="0" r="0" b="0"/>
            <a:pathLst>
              <a:path w="25719" h="8574">
                <a:moveTo>
                  <a:pt x="25718" y="8573"/>
                </a:moveTo>
                <a:lnTo>
                  <a:pt x="18337" y="1192"/>
                </a:lnTo>
                <a:lnTo>
                  <a:pt x="18893" y="795"/>
                </a:lnTo>
                <a:lnTo>
                  <a:pt x="20215" y="529"/>
                </a:lnTo>
                <a:lnTo>
                  <a:pt x="25690" y="3"/>
                </a:lnTo>
                <a:lnTo>
                  <a:pt x="25716" y="0"/>
                </a:lnTo>
                <a:lnTo>
                  <a:pt x="12626" y="0"/>
                </a:lnTo>
                <a:lnTo>
                  <a:pt x="11275" y="953"/>
                </a:lnTo>
                <a:lnTo>
                  <a:pt x="10375" y="2540"/>
                </a:lnTo>
                <a:lnTo>
                  <a:pt x="8929" y="7381"/>
                </a:lnTo>
                <a:lnTo>
                  <a:pt x="7858" y="7778"/>
                </a:lnTo>
                <a:lnTo>
                  <a:pt x="6191" y="8043"/>
                </a:lnTo>
                <a:lnTo>
                  <a:pt x="0" y="8573"/>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65"/>
          <p:cNvSpPr/>
          <p:nvPr/>
        </p:nvSpPr>
        <p:spPr>
          <a:xfrm>
            <a:off x="4546286" y="2048830"/>
            <a:ext cx="419469" cy="445733"/>
          </a:xfrm>
          <a:custGeom>
            <a:avLst/>
            <a:gdLst/>
            <a:ahLst/>
            <a:cxnLst/>
            <a:rect l="0" t="0" r="0" b="0"/>
            <a:pathLst>
              <a:path w="419469" h="445733">
                <a:moveTo>
                  <a:pt x="274316" y="8570"/>
                </a:moveTo>
                <a:lnTo>
                  <a:pt x="282886" y="0"/>
                </a:lnTo>
                <a:lnTo>
                  <a:pt x="273786" y="4549"/>
                </a:lnTo>
                <a:lnTo>
                  <a:pt x="261698" y="9323"/>
                </a:lnTo>
                <a:lnTo>
                  <a:pt x="246801" y="14619"/>
                </a:lnTo>
                <a:lnTo>
                  <a:pt x="230654" y="20148"/>
                </a:lnTo>
                <a:lnTo>
                  <a:pt x="222348" y="22004"/>
                </a:lnTo>
                <a:lnTo>
                  <a:pt x="213953" y="23241"/>
                </a:lnTo>
                <a:lnTo>
                  <a:pt x="205499" y="24065"/>
                </a:lnTo>
                <a:lnTo>
                  <a:pt x="196053" y="25568"/>
                </a:lnTo>
                <a:lnTo>
                  <a:pt x="185946" y="27522"/>
                </a:lnTo>
                <a:lnTo>
                  <a:pt x="175398" y="29777"/>
                </a:lnTo>
                <a:lnTo>
                  <a:pt x="165508" y="32233"/>
                </a:lnTo>
                <a:lnTo>
                  <a:pt x="156057" y="34823"/>
                </a:lnTo>
                <a:lnTo>
                  <a:pt x="146900" y="37502"/>
                </a:lnTo>
                <a:lnTo>
                  <a:pt x="137936" y="39288"/>
                </a:lnTo>
                <a:lnTo>
                  <a:pt x="129104" y="40478"/>
                </a:lnTo>
                <a:lnTo>
                  <a:pt x="120358" y="41272"/>
                </a:lnTo>
                <a:lnTo>
                  <a:pt x="110718" y="42754"/>
                </a:lnTo>
                <a:lnTo>
                  <a:pt x="100480" y="44694"/>
                </a:lnTo>
                <a:lnTo>
                  <a:pt x="89846" y="46940"/>
                </a:lnTo>
                <a:lnTo>
                  <a:pt x="80851" y="48437"/>
                </a:lnTo>
                <a:lnTo>
                  <a:pt x="72949" y="49436"/>
                </a:lnTo>
                <a:lnTo>
                  <a:pt x="65777" y="50101"/>
                </a:lnTo>
                <a:lnTo>
                  <a:pt x="52727" y="50841"/>
                </a:lnTo>
                <a:lnTo>
                  <a:pt x="40577" y="51169"/>
                </a:lnTo>
                <a:lnTo>
                  <a:pt x="159" y="51432"/>
                </a:lnTo>
                <a:lnTo>
                  <a:pt x="0" y="64202"/>
                </a:lnTo>
                <a:lnTo>
                  <a:pt x="4549" y="76382"/>
                </a:lnTo>
                <a:lnTo>
                  <a:pt x="6782" y="86651"/>
                </a:lnTo>
                <a:lnTo>
                  <a:pt x="8727" y="97565"/>
                </a:lnTo>
                <a:lnTo>
                  <a:pt x="12766" y="108766"/>
                </a:lnTo>
                <a:lnTo>
                  <a:pt x="17737" y="120094"/>
                </a:lnTo>
                <a:lnTo>
                  <a:pt x="20396" y="125782"/>
                </a:lnTo>
                <a:lnTo>
                  <a:pt x="22168" y="132431"/>
                </a:lnTo>
                <a:lnTo>
                  <a:pt x="23350" y="139721"/>
                </a:lnTo>
                <a:lnTo>
                  <a:pt x="24138" y="147439"/>
                </a:lnTo>
                <a:lnTo>
                  <a:pt x="24663" y="155442"/>
                </a:lnTo>
                <a:lnTo>
                  <a:pt x="25014" y="163634"/>
                </a:lnTo>
                <a:lnTo>
                  <a:pt x="25247" y="171954"/>
                </a:lnTo>
                <a:lnTo>
                  <a:pt x="24450" y="179405"/>
                </a:lnTo>
                <a:lnTo>
                  <a:pt x="21024" y="192764"/>
                </a:lnTo>
                <a:lnTo>
                  <a:pt x="19730" y="199946"/>
                </a:lnTo>
                <a:lnTo>
                  <a:pt x="18867" y="207591"/>
                </a:lnTo>
                <a:lnTo>
                  <a:pt x="18291" y="215546"/>
                </a:lnTo>
                <a:lnTo>
                  <a:pt x="15113" y="229464"/>
                </a:lnTo>
                <a:lnTo>
                  <a:pt x="11477" y="242000"/>
                </a:lnTo>
                <a:lnTo>
                  <a:pt x="9861" y="253922"/>
                </a:lnTo>
                <a:lnTo>
                  <a:pt x="6603" y="265570"/>
                </a:lnTo>
                <a:lnTo>
                  <a:pt x="4400" y="271343"/>
                </a:lnTo>
                <a:lnTo>
                  <a:pt x="3885" y="277097"/>
                </a:lnTo>
                <a:lnTo>
                  <a:pt x="5852" y="288570"/>
                </a:lnTo>
                <a:lnTo>
                  <a:pt x="7764" y="301188"/>
                </a:lnTo>
                <a:lnTo>
                  <a:pt x="8498" y="312507"/>
                </a:lnTo>
                <a:lnTo>
                  <a:pt x="9474" y="314064"/>
                </a:lnTo>
                <a:lnTo>
                  <a:pt x="11077" y="315103"/>
                </a:lnTo>
                <a:lnTo>
                  <a:pt x="15943" y="316769"/>
                </a:lnTo>
                <a:lnTo>
                  <a:pt x="21337" y="317058"/>
                </a:lnTo>
                <a:lnTo>
                  <a:pt x="23748" y="316146"/>
                </a:lnTo>
                <a:lnTo>
                  <a:pt x="28968" y="312593"/>
                </a:lnTo>
                <a:lnTo>
                  <a:pt x="41032" y="302550"/>
                </a:lnTo>
                <a:lnTo>
                  <a:pt x="50302" y="297025"/>
                </a:lnTo>
                <a:lnTo>
                  <a:pt x="63312" y="291394"/>
                </a:lnTo>
                <a:lnTo>
                  <a:pt x="70781" y="288560"/>
                </a:lnTo>
                <a:lnTo>
                  <a:pt x="86702" y="282870"/>
                </a:lnTo>
                <a:lnTo>
                  <a:pt x="94947" y="280019"/>
                </a:lnTo>
                <a:lnTo>
                  <a:pt x="104254" y="276213"/>
                </a:lnTo>
                <a:lnTo>
                  <a:pt x="114269" y="271771"/>
                </a:lnTo>
                <a:lnTo>
                  <a:pt x="124756" y="266905"/>
                </a:lnTo>
                <a:lnTo>
                  <a:pt x="135556" y="263661"/>
                </a:lnTo>
                <a:lnTo>
                  <a:pt x="146567" y="261498"/>
                </a:lnTo>
                <a:lnTo>
                  <a:pt x="157717" y="260056"/>
                </a:lnTo>
                <a:lnTo>
                  <a:pt x="168961" y="258142"/>
                </a:lnTo>
                <a:lnTo>
                  <a:pt x="180267" y="255914"/>
                </a:lnTo>
                <a:lnTo>
                  <a:pt x="202989" y="250898"/>
                </a:lnTo>
                <a:lnTo>
                  <a:pt x="225787" y="245493"/>
                </a:lnTo>
                <a:lnTo>
                  <a:pt x="237201" y="243671"/>
                </a:lnTo>
                <a:lnTo>
                  <a:pt x="248620" y="242457"/>
                </a:lnTo>
                <a:lnTo>
                  <a:pt x="260043" y="241647"/>
                </a:lnTo>
                <a:lnTo>
                  <a:pt x="270516" y="242060"/>
                </a:lnTo>
                <a:lnTo>
                  <a:pt x="280355" y="243287"/>
                </a:lnTo>
                <a:lnTo>
                  <a:pt x="289772" y="245058"/>
                </a:lnTo>
                <a:lnTo>
                  <a:pt x="298908" y="246238"/>
                </a:lnTo>
                <a:lnTo>
                  <a:pt x="307856" y="247025"/>
                </a:lnTo>
                <a:lnTo>
                  <a:pt x="316678" y="247550"/>
                </a:lnTo>
                <a:lnTo>
                  <a:pt x="325417" y="248853"/>
                </a:lnTo>
                <a:lnTo>
                  <a:pt x="334101" y="250673"/>
                </a:lnTo>
                <a:lnTo>
                  <a:pt x="342748" y="252839"/>
                </a:lnTo>
                <a:lnTo>
                  <a:pt x="350417" y="256189"/>
                </a:lnTo>
                <a:lnTo>
                  <a:pt x="357436" y="260327"/>
                </a:lnTo>
                <a:lnTo>
                  <a:pt x="364018" y="264990"/>
                </a:lnTo>
                <a:lnTo>
                  <a:pt x="371265" y="269052"/>
                </a:lnTo>
                <a:lnTo>
                  <a:pt x="378954" y="272712"/>
                </a:lnTo>
                <a:lnTo>
                  <a:pt x="386937" y="276104"/>
                </a:lnTo>
                <a:lnTo>
                  <a:pt x="393212" y="280271"/>
                </a:lnTo>
                <a:lnTo>
                  <a:pt x="402723" y="289981"/>
                </a:lnTo>
                <a:lnTo>
                  <a:pt x="410126" y="300646"/>
                </a:lnTo>
                <a:lnTo>
                  <a:pt x="415639" y="310784"/>
                </a:lnTo>
                <a:lnTo>
                  <a:pt x="418088" y="318465"/>
                </a:lnTo>
                <a:lnTo>
                  <a:pt x="419177" y="327593"/>
                </a:lnTo>
                <a:lnTo>
                  <a:pt x="419468" y="332694"/>
                </a:lnTo>
                <a:lnTo>
                  <a:pt x="417250" y="343442"/>
                </a:lnTo>
                <a:lnTo>
                  <a:pt x="413090" y="353617"/>
                </a:lnTo>
                <a:lnTo>
                  <a:pt x="405392" y="365653"/>
                </a:lnTo>
                <a:lnTo>
                  <a:pt x="399883" y="375553"/>
                </a:lnTo>
                <a:lnTo>
                  <a:pt x="391719" y="383763"/>
                </a:lnTo>
                <a:lnTo>
                  <a:pt x="381739" y="391540"/>
                </a:lnTo>
                <a:lnTo>
                  <a:pt x="370955" y="401346"/>
                </a:lnTo>
                <a:lnTo>
                  <a:pt x="364459" y="405675"/>
                </a:lnTo>
                <a:lnTo>
                  <a:pt x="357272" y="409514"/>
                </a:lnTo>
                <a:lnTo>
                  <a:pt x="342618" y="416320"/>
                </a:lnTo>
                <a:lnTo>
                  <a:pt x="311803" y="431365"/>
                </a:lnTo>
                <a:lnTo>
                  <a:pt x="300185" y="434604"/>
                </a:lnTo>
                <a:lnTo>
                  <a:pt x="288671" y="436995"/>
                </a:lnTo>
                <a:lnTo>
                  <a:pt x="277203" y="441234"/>
                </a:lnTo>
                <a:lnTo>
                  <a:pt x="264588" y="444424"/>
                </a:lnTo>
                <a:lnTo>
                  <a:pt x="251792" y="445502"/>
                </a:lnTo>
                <a:lnTo>
                  <a:pt x="241763" y="445732"/>
                </a:lnTo>
                <a:lnTo>
                  <a:pt x="241184" y="444791"/>
                </a:lnTo>
                <a:lnTo>
                  <a:pt x="240026" y="43719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66"/>
          <p:cNvSpPr/>
          <p:nvPr/>
        </p:nvSpPr>
        <p:spPr>
          <a:xfrm>
            <a:off x="5317807" y="2357437"/>
            <a:ext cx="2541" cy="1"/>
          </a:xfrm>
          <a:custGeom>
            <a:avLst/>
            <a:gdLst/>
            <a:ahLst/>
            <a:cxnLst/>
            <a:rect l="0" t="0" r="0" b="0"/>
            <a:pathLst>
              <a:path w="2541" h="1">
                <a:moveTo>
                  <a:pt x="0" y="0"/>
                </a:moveTo>
                <a:lnTo>
                  <a:pt x="2540" y="0"/>
                </a:lnTo>
                <a:close/>
              </a:path>
            </a:pathLst>
          </a:custGeom>
          <a:ln w="38100">
            <a:solidFill>
              <a:srgbClr val="009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MARTPenAnnotation167"/>
          <p:cNvSpPr/>
          <p:nvPr/>
        </p:nvSpPr>
        <p:spPr>
          <a:xfrm>
            <a:off x="5634990" y="2126084"/>
            <a:ext cx="600076" cy="162761"/>
          </a:xfrm>
          <a:custGeom>
            <a:avLst/>
            <a:gdLst/>
            <a:ahLst/>
            <a:cxnLst/>
            <a:rect l="0" t="0" r="0" b="0"/>
            <a:pathLst>
              <a:path w="600076" h="162761">
                <a:moveTo>
                  <a:pt x="0" y="8468"/>
                </a:moveTo>
                <a:lnTo>
                  <a:pt x="0" y="249"/>
                </a:lnTo>
                <a:lnTo>
                  <a:pt x="4551" y="0"/>
                </a:lnTo>
                <a:lnTo>
                  <a:pt x="5891" y="918"/>
                </a:lnTo>
                <a:lnTo>
                  <a:pt x="6785" y="2482"/>
                </a:lnTo>
                <a:lnTo>
                  <a:pt x="8219" y="7286"/>
                </a:lnTo>
                <a:lnTo>
                  <a:pt x="10955" y="10483"/>
                </a:lnTo>
                <a:lnTo>
                  <a:pt x="13018" y="12669"/>
                </a:lnTo>
                <a:lnTo>
                  <a:pt x="14394" y="15078"/>
                </a:lnTo>
                <a:lnTo>
                  <a:pt x="15311" y="17637"/>
                </a:lnTo>
                <a:lnTo>
                  <a:pt x="15922" y="20296"/>
                </a:lnTo>
                <a:lnTo>
                  <a:pt x="17282" y="23021"/>
                </a:lnTo>
                <a:lnTo>
                  <a:pt x="19141" y="25790"/>
                </a:lnTo>
                <a:lnTo>
                  <a:pt x="21333" y="28588"/>
                </a:lnTo>
                <a:lnTo>
                  <a:pt x="22794" y="32359"/>
                </a:lnTo>
                <a:lnTo>
                  <a:pt x="23768" y="36778"/>
                </a:lnTo>
                <a:lnTo>
                  <a:pt x="24418" y="41629"/>
                </a:lnTo>
                <a:lnTo>
                  <a:pt x="24851" y="45815"/>
                </a:lnTo>
                <a:lnTo>
                  <a:pt x="25140" y="49559"/>
                </a:lnTo>
                <a:lnTo>
                  <a:pt x="25333" y="53007"/>
                </a:lnTo>
                <a:lnTo>
                  <a:pt x="25546" y="59378"/>
                </a:lnTo>
                <a:lnTo>
                  <a:pt x="25666" y="70860"/>
                </a:lnTo>
                <a:lnTo>
                  <a:pt x="25716" y="118286"/>
                </a:lnTo>
                <a:lnTo>
                  <a:pt x="24764" y="122638"/>
                </a:lnTo>
                <a:lnTo>
                  <a:pt x="23177" y="126491"/>
                </a:lnTo>
                <a:lnTo>
                  <a:pt x="21166" y="130013"/>
                </a:lnTo>
                <a:lnTo>
                  <a:pt x="19826" y="133313"/>
                </a:lnTo>
                <a:lnTo>
                  <a:pt x="18932" y="136465"/>
                </a:lnTo>
                <a:lnTo>
                  <a:pt x="18336" y="139520"/>
                </a:lnTo>
                <a:lnTo>
                  <a:pt x="17939" y="142508"/>
                </a:lnTo>
                <a:lnTo>
                  <a:pt x="17674" y="145453"/>
                </a:lnTo>
                <a:lnTo>
                  <a:pt x="17498" y="148369"/>
                </a:lnTo>
                <a:lnTo>
                  <a:pt x="17301" y="154149"/>
                </a:lnTo>
                <a:lnTo>
                  <a:pt x="17249" y="157024"/>
                </a:lnTo>
                <a:lnTo>
                  <a:pt x="18167" y="158940"/>
                </a:lnTo>
                <a:lnTo>
                  <a:pt x="19731" y="160218"/>
                </a:lnTo>
                <a:lnTo>
                  <a:pt x="21726" y="161069"/>
                </a:lnTo>
                <a:lnTo>
                  <a:pt x="29085" y="162268"/>
                </a:lnTo>
                <a:lnTo>
                  <a:pt x="45469" y="162707"/>
                </a:lnTo>
                <a:lnTo>
                  <a:pt x="70788" y="162760"/>
                </a:lnTo>
                <a:lnTo>
                  <a:pt x="86706" y="160227"/>
                </a:lnTo>
                <a:lnTo>
                  <a:pt x="136513" y="148150"/>
                </a:lnTo>
                <a:lnTo>
                  <a:pt x="203550" y="134154"/>
                </a:lnTo>
                <a:lnTo>
                  <a:pt x="216662" y="132264"/>
                </a:lnTo>
                <a:lnTo>
                  <a:pt x="229214" y="131004"/>
                </a:lnTo>
                <a:lnTo>
                  <a:pt x="241392" y="130163"/>
                </a:lnTo>
                <a:lnTo>
                  <a:pt x="254273" y="128651"/>
                </a:lnTo>
                <a:lnTo>
                  <a:pt x="267622" y="126690"/>
                </a:lnTo>
                <a:lnTo>
                  <a:pt x="281285" y="124430"/>
                </a:lnTo>
                <a:lnTo>
                  <a:pt x="295155" y="122924"/>
                </a:lnTo>
                <a:lnTo>
                  <a:pt x="309165" y="121919"/>
                </a:lnTo>
                <a:lnTo>
                  <a:pt x="323268" y="121250"/>
                </a:lnTo>
                <a:lnTo>
                  <a:pt x="337432" y="119851"/>
                </a:lnTo>
                <a:lnTo>
                  <a:pt x="351637" y="117966"/>
                </a:lnTo>
                <a:lnTo>
                  <a:pt x="365870" y="115757"/>
                </a:lnTo>
                <a:lnTo>
                  <a:pt x="379168" y="114284"/>
                </a:lnTo>
                <a:lnTo>
                  <a:pt x="391844" y="113302"/>
                </a:lnTo>
                <a:lnTo>
                  <a:pt x="404104" y="112647"/>
                </a:lnTo>
                <a:lnTo>
                  <a:pt x="427887" y="111920"/>
                </a:lnTo>
                <a:lnTo>
                  <a:pt x="469648" y="111453"/>
                </a:lnTo>
                <a:lnTo>
                  <a:pt x="487815" y="113929"/>
                </a:lnTo>
                <a:lnTo>
                  <a:pt x="505414" y="117252"/>
                </a:lnTo>
                <a:lnTo>
                  <a:pt x="522761" y="118729"/>
                </a:lnTo>
                <a:lnTo>
                  <a:pt x="537456" y="119385"/>
                </a:lnTo>
                <a:lnTo>
                  <a:pt x="556438" y="119755"/>
                </a:lnTo>
                <a:lnTo>
                  <a:pt x="562411" y="119807"/>
                </a:lnTo>
                <a:lnTo>
                  <a:pt x="567346" y="120794"/>
                </a:lnTo>
                <a:lnTo>
                  <a:pt x="578841" y="125782"/>
                </a:lnTo>
                <a:lnTo>
                  <a:pt x="589647" y="128127"/>
                </a:lnTo>
                <a:lnTo>
                  <a:pt x="600075" y="128483"/>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68"/>
          <p:cNvSpPr/>
          <p:nvPr/>
        </p:nvSpPr>
        <p:spPr>
          <a:xfrm>
            <a:off x="6063615" y="2074545"/>
            <a:ext cx="145733" cy="488471"/>
          </a:xfrm>
          <a:custGeom>
            <a:avLst/>
            <a:gdLst/>
            <a:ahLst/>
            <a:cxnLst/>
            <a:rect l="0" t="0" r="0" b="0"/>
            <a:pathLst>
              <a:path w="145733" h="488471">
                <a:moveTo>
                  <a:pt x="0" y="0"/>
                </a:moveTo>
                <a:lnTo>
                  <a:pt x="0" y="11931"/>
                </a:lnTo>
                <a:lnTo>
                  <a:pt x="952" y="14622"/>
                </a:lnTo>
                <a:lnTo>
                  <a:pt x="4551" y="20151"/>
                </a:lnTo>
                <a:lnTo>
                  <a:pt x="6843" y="23911"/>
                </a:lnTo>
                <a:lnTo>
                  <a:pt x="9324" y="28323"/>
                </a:lnTo>
                <a:lnTo>
                  <a:pt x="11931" y="33169"/>
                </a:lnTo>
                <a:lnTo>
                  <a:pt x="14622" y="39258"/>
                </a:lnTo>
                <a:lnTo>
                  <a:pt x="17367" y="46174"/>
                </a:lnTo>
                <a:lnTo>
                  <a:pt x="20151" y="53643"/>
                </a:lnTo>
                <a:lnTo>
                  <a:pt x="22959" y="60527"/>
                </a:lnTo>
                <a:lnTo>
                  <a:pt x="25783" y="67021"/>
                </a:lnTo>
                <a:lnTo>
                  <a:pt x="28619" y="73256"/>
                </a:lnTo>
                <a:lnTo>
                  <a:pt x="32414" y="80269"/>
                </a:lnTo>
                <a:lnTo>
                  <a:pt x="36849" y="87803"/>
                </a:lnTo>
                <a:lnTo>
                  <a:pt x="41711" y="95682"/>
                </a:lnTo>
                <a:lnTo>
                  <a:pt x="45905" y="103793"/>
                </a:lnTo>
                <a:lnTo>
                  <a:pt x="49653" y="112058"/>
                </a:lnTo>
                <a:lnTo>
                  <a:pt x="53105" y="120425"/>
                </a:lnTo>
                <a:lnTo>
                  <a:pt x="57310" y="129813"/>
                </a:lnTo>
                <a:lnTo>
                  <a:pt x="67064" y="150404"/>
                </a:lnTo>
                <a:lnTo>
                  <a:pt x="71379" y="161229"/>
                </a:lnTo>
                <a:lnTo>
                  <a:pt x="75208" y="172256"/>
                </a:lnTo>
                <a:lnTo>
                  <a:pt x="88198" y="212778"/>
                </a:lnTo>
                <a:lnTo>
                  <a:pt x="91184" y="222814"/>
                </a:lnTo>
                <a:lnTo>
                  <a:pt x="97041" y="244126"/>
                </a:lnTo>
                <a:lnTo>
                  <a:pt x="100888" y="255143"/>
                </a:lnTo>
                <a:lnTo>
                  <a:pt x="105359" y="266298"/>
                </a:lnTo>
                <a:lnTo>
                  <a:pt x="110244" y="277544"/>
                </a:lnTo>
                <a:lnTo>
                  <a:pt x="113501" y="288852"/>
                </a:lnTo>
                <a:lnTo>
                  <a:pt x="115672" y="300200"/>
                </a:lnTo>
                <a:lnTo>
                  <a:pt x="117120" y="311576"/>
                </a:lnTo>
                <a:lnTo>
                  <a:pt x="119037" y="322017"/>
                </a:lnTo>
                <a:lnTo>
                  <a:pt x="121268" y="331836"/>
                </a:lnTo>
                <a:lnTo>
                  <a:pt x="131692" y="372676"/>
                </a:lnTo>
                <a:lnTo>
                  <a:pt x="133515" y="382753"/>
                </a:lnTo>
                <a:lnTo>
                  <a:pt x="134730" y="392329"/>
                </a:lnTo>
                <a:lnTo>
                  <a:pt x="135539" y="401570"/>
                </a:lnTo>
                <a:lnTo>
                  <a:pt x="136080" y="409635"/>
                </a:lnTo>
                <a:lnTo>
                  <a:pt x="136680" y="423677"/>
                </a:lnTo>
                <a:lnTo>
                  <a:pt x="137017" y="442293"/>
                </a:lnTo>
                <a:lnTo>
                  <a:pt x="139636" y="454067"/>
                </a:lnTo>
                <a:lnTo>
                  <a:pt x="143926" y="468866"/>
                </a:lnTo>
                <a:lnTo>
                  <a:pt x="145376" y="482399"/>
                </a:lnTo>
                <a:lnTo>
                  <a:pt x="145723" y="488470"/>
                </a:lnTo>
                <a:lnTo>
                  <a:pt x="145732" y="46291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69"/>
          <p:cNvSpPr/>
          <p:nvPr/>
        </p:nvSpPr>
        <p:spPr>
          <a:xfrm>
            <a:off x="6715125" y="2288974"/>
            <a:ext cx="59528" cy="41555"/>
          </a:xfrm>
          <a:custGeom>
            <a:avLst/>
            <a:gdLst/>
            <a:ahLst/>
            <a:cxnLst/>
            <a:rect l="0" t="0" r="0" b="0"/>
            <a:pathLst>
              <a:path w="59528" h="41555">
                <a:moveTo>
                  <a:pt x="0" y="34173"/>
                </a:moveTo>
                <a:lnTo>
                  <a:pt x="0" y="41554"/>
                </a:lnTo>
                <a:lnTo>
                  <a:pt x="0" y="35260"/>
                </a:lnTo>
                <a:lnTo>
                  <a:pt x="952" y="33945"/>
                </a:lnTo>
                <a:lnTo>
                  <a:pt x="2540" y="32116"/>
                </a:lnTo>
                <a:lnTo>
                  <a:pt x="4550" y="29944"/>
                </a:lnTo>
                <a:lnTo>
                  <a:pt x="6843" y="28496"/>
                </a:lnTo>
                <a:lnTo>
                  <a:pt x="9325" y="27531"/>
                </a:lnTo>
                <a:lnTo>
                  <a:pt x="11931" y="26888"/>
                </a:lnTo>
                <a:lnTo>
                  <a:pt x="14622" y="25506"/>
                </a:lnTo>
                <a:lnTo>
                  <a:pt x="17367" y="23633"/>
                </a:lnTo>
                <a:lnTo>
                  <a:pt x="20151" y="21431"/>
                </a:lnTo>
                <a:lnTo>
                  <a:pt x="23911" y="19011"/>
                </a:lnTo>
                <a:lnTo>
                  <a:pt x="28323" y="16445"/>
                </a:lnTo>
                <a:lnTo>
                  <a:pt x="39991" y="10034"/>
                </a:lnTo>
                <a:lnTo>
                  <a:pt x="41900" y="8555"/>
                </a:lnTo>
                <a:lnTo>
                  <a:pt x="44125" y="6617"/>
                </a:lnTo>
                <a:lnTo>
                  <a:pt x="46563" y="4372"/>
                </a:lnTo>
                <a:lnTo>
                  <a:pt x="49138" y="2876"/>
                </a:lnTo>
                <a:lnTo>
                  <a:pt x="51810" y="1878"/>
                </a:lnTo>
                <a:lnTo>
                  <a:pt x="59527" y="0"/>
                </a:lnTo>
                <a:lnTo>
                  <a:pt x="58735" y="913"/>
                </a:lnTo>
                <a:lnTo>
                  <a:pt x="52584" y="7274"/>
                </a:lnTo>
                <a:lnTo>
                  <a:pt x="47224" y="12657"/>
                </a:lnTo>
                <a:lnTo>
                  <a:pt x="44818" y="14114"/>
                </a:lnTo>
                <a:lnTo>
                  <a:pt x="42260" y="15085"/>
                </a:lnTo>
                <a:lnTo>
                  <a:pt x="39604" y="15733"/>
                </a:lnTo>
                <a:lnTo>
                  <a:pt x="36880" y="17117"/>
                </a:lnTo>
                <a:lnTo>
                  <a:pt x="34111" y="18993"/>
                </a:lnTo>
                <a:lnTo>
                  <a:pt x="25717" y="2560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70"/>
          <p:cNvSpPr/>
          <p:nvPr/>
        </p:nvSpPr>
        <p:spPr>
          <a:xfrm>
            <a:off x="7212330" y="2100402"/>
            <a:ext cx="418163" cy="462728"/>
          </a:xfrm>
          <a:custGeom>
            <a:avLst/>
            <a:gdLst/>
            <a:ahLst/>
            <a:cxnLst/>
            <a:rect l="0" t="0" r="0" b="0"/>
            <a:pathLst>
              <a:path w="418163" h="462728">
                <a:moveTo>
                  <a:pt x="8572" y="51295"/>
                </a:moveTo>
                <a:lnTo>
                  <a:pt x="4021" y="51295"/>
                </a:lnTo>
                <a:lnTo>
                  <a:pt x="2680" y="50343"/>
                </a:lnTo>
                <a:lnTo>
                  <a:pt x="1787" y="48755"/>
                </a:lnTo>
                <a:lnTo>
                  <a:pt x="1191" y="46744"/>
                </a:lnTo>
                <a:lnTo>
                  <a:pt x="1746" y="45404"/>
                </a:lnTo>
                <a:lnTo>
                  <a:pt x="3069" y="44510"/>
                </a:lnTo>
                <a:lnTo>
                  <a:pt x="4903" y="43914"/>
                </a:lnTo>
                <a:lnTo>
                  <a:pt x="6127" y="42564"/>
                </a:lnTo>
                <a:lnTo>
                  <a:pt x="6942" y="40712"/>
                </a:lnTo>
                <a:lnTo>
                  <a:pt x="7485" y="38525"/>
                </a:lnTo>
                <a:lnTo>
                  <a:pt x="10629" y="33554"/>
                </a:lnTo>
                <a:lnTo>
                  <a:pt x="12801" y="30896"/>
                </a:lnTo>
                <a:lnTo>
                  <a:pt x="24960" y="22602"/>
                </a:lnTo>
                <a:lnTo>
                  <a:pt x="35223" y="19493"/>
                </a:lnTo>
                <a:lnTo>
                  <a:pt x="47087" y="17158"/>
                </a:lnTo>
                <a:lnTo>
                  <a:pt x="54251" y="15202"/>
                </a:lnTo>
                <a:lnTo>
                  <a:pt x="69832" y="10489"/>
                </a:lnTo>
                <a:lnTo>
                  <a:pt x="86281" y="5219"/>
                </a:lnTo>
                <a:lnTo>
                  <a:pt x="95620" y="3433"/>
                </a:lnTo>
                <a:lnTo>
                  <a:pt x="105657" y="2242"/>
                </a:lnTo>
                <a:lnTo>
                  <a:pt x="116158" y="1448"/>
                </a:lnTo>
                <a:lnTo>
                  <a:pt x="126016" y="919"/>
                </a:lnTo>
                <a:lnTo>
                  <a:pt x="144589" y="331"/>
                </a:lnTo>
                <a:lnTo>
                  <a:pt x="175662" y="0"/>
                </a:lnTo>
                <a:lnTo>
                  <a:pt x="185688" y="905"/>
                </a:lnTo>
                <a:lnTo>
                  <a:pt x="195230" y="2462"/>
                </a:lnTo>
                <a:lnTo>
                  <a:pt x="204448" y="4452"/>
                </a:lnTo>
                <a:lnTo>
                  <a:pt x="212498" y="6731"/>
                </a:lnTo>
                <a:lnTo>
                  <a:pt x="219771" y="9203"/>
                </a:lnTo>
                <a:lnTo>
                  <a:pt x="226523" y="11804"/>
                </a:lnTo>
                <a:lnTo>
                  <a:pt x="241647" y="17233"/>
                </a:lnTo>
                <a:lnTo>
                  <a:pt x="249681" y="20015"/>
                </a:lnTo>
                <a:lnTo>
                  <a:pt x="261147" y="25645"/>
                </a:lnTo>
                <a:lnTo>
                  <a:pt x="270369" y="31323"/>
                </a:lnTo>
                <a:lnTo>
                  <a:pt x="280819" y="37021"/>
                </a:lnTo>
                <a:lnTo>
                  <a:pt x="284368" y="40826"/>
                </a:lnTo>
                <a:lnTo>
                  <a:pt x="286733" y="45268"/>
                </a:lnTo>
                <a:lnTo>
                  <a:pt x="289362" y="55284"/>
                </a:lnTo>
                <a:lnTo>
                  <a:pt x="290530" y="66086"/>
                </a:lnTo>
                <a:lnTo>
                  <a:pt x="288509" y="77236"/>
                </a:lnTo>
                <a:lnTo>
                  <a:pt x="284436" y="88542"/>
                </a:lnTo>
                <a:lnTo>
                  <a:pt x="279451" y="99917"/>
                </a:lnTo>
                <a:lnTo>
                  <a:pt x="271289" y="112480"/>
                </a:lnTo>
                <a:lnTo>
                  <a:pt x="258288" y="126786"/>
                </a:lnTo>
                <a:lnTo>
                  <a:pt x="245287" y="137551"/>
                </a:lnTo>
                <a:lnTo>
                  <a:pt x="237819" y="143089"/>
                </a:lnTo>
                <a:lnTo>
                  <a:pt x="221903" y="154322"/>
                </a:lnTo>
                <a:lnTo>
                  <a:pt x="213657" y="159985"/>
                </a:lnTo>
                <a:lnTo>
                  <a:pt x="205303" y="164713"/>
                </a:lnTo>
                <a:lnTo>
                  <a:pt x="196876" y="168817"/>
                </a:lnTo>
                <a:lnTo>
                  <a:pt x="188401" y="172505"/>
                </a:lnTo>
                <a:lnTo>
                  <a:pt x="179893" y="176869"/>
                </a:lnTo>
                <a:lnTo>
                  <a:pt x="171363" y="181684"/>
                </a:lnTo>
                <a:lnTo>
                  <a:pt x="162819" y="186799"/>
                </a:lnTo>
                <a:lnTo>
                  <a:pt x="153314" y="191161"/>
                </a:lnTo>
                <a:lnTo>
                  <a:pt x="143167" y="195021"/>
                </a:lnTo>
                <a:lnTo>
                  <a:pt x="132592" y="198547"/>
                </a:lnTo>
                <a:lnTo>
                  <a:pt x="123636" y="201851"/>
                </a:lnTo>
                <a:lnTo>
                  <a:pt x="115762" y="205006"/>
                </a:lnTo>
                <a:lnTo>
                  <a:pt x="108606" y="208061"/>
                </a:lnTo>
                <a:lnTo>
                  <a:pt x="100980" y="211051"/>
                </a:lnTo>
                <a:lnTo>
                  <a:pt x="84885" y="216913"/>
                </a:lnTo>
                <a:lnTo>
                  <a:pt x="73287" y="220153"/>
                </a:lnTo>
                <a:lnTo>
                  <a:pt x="61402" y="221977"/>
                </a:lnTo>
                <a:lnTo>
                  <a:pt x="49770" y="222678"/>
                </a:lnTo>
                <a:lnTo>
                  <a:pt x="47467" y="222700"/>
                </a:lnTo>
                <a:lnTo>
                  <a:pt x="46885" y="221763"/>
                </a:lnTo>
                <a:lnTo>
                  <a:pt x="47449" y="220185"/>
                </a:lnTo>
                <a:lnTo>
                  <a:pt x="52793" y="213414"/>
                </a:lnTo>
                <a:lnTo>
                  <a:pt x="55198" y="210809"/>
                </a:lnTo>
                <a:lnTo>
                  <a:pt x="57754" y="209073"/>
                </a:lnTo>
                <a:lnTo>
                  <a:pt x="71239" y="203746"/>
                </a:lnTo>
                <a:lnTo>
                  <a:pt x="82144" y="199061"/>
                </a:lnTo>
                <a:lnTo>
                  <a:pt x="96516" y="193804"/>
                </a:lnTo>
                <a:lnTo>
                  <a:pt x="105301" y="191068"/>
                </a:lnTo>
                <a:lnTo>
                  <a:pt x="125222" y="185489"/>
                </a:lnTo>
                <a:lnTo>
                  <a:pt x="136822" y="183620"/>
                </a:lnTo>
                <a:lnTo>
                  <a:pt x="149317" y="182374"/>
                </a:lnTo>
                <a:lnTo>
                  <a:pt x="162409" y="181544"/>
                </a:lnTo>
                <a:lnTo>
                  <a:pt x="174948" y="180037"/>
                </a:lnTo>
                <a:lnTo>
                  <a:pt x="187117" y="178081"/>
                </a:lnTo>
                <a:lnTo>
                  <a:pt x="199039" y="175824"/>
                </a:lnTo>
                <a:lnTo>
                  <a:pt x="211750" y="174319"/>
                </a:lnTo>
                <a:lnTo>
                  <a:pt x="224987" y="173316"/>
                </a:lnTo>
                <a:lnTo>
                  <a:pt x="238574" y="172647"/>
                </a:lnTo>
                <a:lnTo>
                  <a:pt x="251442" y="173154"/>
                </a:lnTo>
                <a:lnTo>
                  <a:pt x="263830" y="174444"/>
                </a:lnTo>
                <a:lnTo>
                  <a:pt x="275899" y="176257"/>
                </a:lnTo>
                <a:lnTo>
                  <a:pt x="287755" y="178418"/>
                </a:lnTo>
                <a:lnTo>
                  <a:pt x="299469" y="180811"/>
                </a:lnTo>
                <a:lnTo>
                  <a:pt x="311088" y="183359"/>
                </a:lnTo>
                <a:lnTo>
                  <a:pt x="321693" y="186010"/>
                </a:lnTo>
                <a:lnTo>
                  <a:pt x="331619" y="188730"/>
                </a:lnTo>
                <a:lnTo>
                  <a:pt x="341094" y="191496"/>
                </a:lnTo>
                <a:lnTo>
                  <a:pt x="350268" y="195245"/>
                </a:lnTo>
                <a:lnTo>
                  <a:pt x="359242" y="199649"/>
                </a:lnTo>
                <a:lnTo>
                  <a:pt x="368082" y="204490"/>
                </a:lnTo>
                <a:lnTo>
                  <a:pt x="375881" y="209623"/>
                </a:lnTo>
                <a:lnTo>
                  <a:pt x="382984" y="214949"/>
                </a:lnTo>
                <a:lnTo>
                  <a:pt x="395005" y="225948"/>
                </a:lnTo>
                <a:lnTo>
                  <a:pt x="403523" y="237186"/>
                </a:lnTo>
                <a:lnTo>
                  <a:pt x="410483" y="248531"/>
                </a:lnTo>
                <a:lnTo>
                  <a:pt x="413673" y="254223"/>
                </a:lnTo>
                <a:lnTo>
                  <a:pt x="417217" y="268168"/>
                </a:lnTo>
                <a:lnTo>
                  <a:pt x="418162" y="275887"/>
                </a:lnTo>
                <a:lnTo>
                  <a:pt x="417839" y="283891"/>
                </a:lnTo>
                <a:lnTo>
                  <a:pt x="416672" y="292084"/>
                </a:lnTo>
                <a:lnTo>
                  <a:pt x="414941" y="300403"/>
                </a:lnTo>
                <a:lnTo>
                  <a:pt x="410478" y="314727"/>
                </a:lnTo>
                <a:lnTo>
                  <a:pt x="407954" y="321214"/>
                </a:lnTo>
                <a:lnTo>
                  <a:pt x="403415" y="328396"/>
                </a:lnTo>
                <a:lnTo>
                  <a:pt x="397531" y="336042"/>
                </a:lnTo>
                <a:lnTo>
                  <a:pt x="390750" y="343996"/>
                </a:lnTo>
                <a:lnTo>
                  <a:pt x="378136" y="357915"/>
                </a:lnTo>
                <a:lnTo>
                  <a:pt x="365228" y="370450"/>
                </a:lnTo>
                <a:lnTo>
                  <a:pt x="357785" y="376460"/>
                </a:lnTo>
                <a:lnTo>
                  <a:pt x="349966" y="382372"/>
                </a:lnTo>
                <a:lnTo>
                  <a:pt x="333658" y="394020"/>
                </a:lnTo>
                <a:lnTo>
                  <a:pt x="325308" y="399794"/>
                </a:lnTo>
                <a:lnTo>
                  <a:pt x="315932" y="405547"/>
                </a:lnTo>
                <a:lnTo>
                  <a:pt x="305871" y="411288"/>
                </a:lnTo>
                <a:lnTo>
                  <a:pt x="295354" y="417021"/>
                </a:lnTo>
                <a:lnTo>
                  <a:pt x="285485" y="422747"/>
                </a:lnTo>
                <a:lnTo>
                  <a:pt x="266899" y="434190"/>
                </a:lnTo>
                <a:lnTo>
                  <a:pt x="256990" y="438956"/>
                </a:lnTo>
                <a:lnTo>
                  <a:pt x="246574" y="443086"/>
                </a:lnTo>
                <a:lnTo>
                  <a:pt x="235820" y="446791"/>
                </a:lnTo>
                <a:lnTo>
                  <a:pt x="224841" y="450214"/>
                </a:lnTo>
                <a:lnTo>
                  <a:pt x="202481" y="456558"/>
                </a:lnTo>
                <a:lnTo>
                  <a:pt x="191185" y="458630"/>
                </a:lnTo>
                <a:lnTo>
                  <a:pt x="179844" y="460012"/>
                </a:lnTo>
                <a:lnTo>
                  <a:pt x="168473" y="460933"/>
                </a:lnTo>
                <a:lnTo>
                  <a:pt x="158036" y="461547"/>
                </a:lnTo>
                <a:lnTo>
                  <a:pt x="138818" y="462229"/>
                </a:lnTo>
                <a:lnTo>
                  <a:pt x="116484" y="462613"/>
                </a:lnTo>
                <a:lnTo>
                  <a:pt x="93251" y="462727"/>
                </a:lnTo>
                <a:lnTo>
                  <a:pt x="85980" y="461791"/>
                </a:lnTo>
                <a:lnTo>
                  <a:pt x="79227" y="460214"/>
                </a:lnTo>
                <a:lnTo>
                  <a:pt x="66645" y="456874"/>
                </a:lnTo>
                <a:lnTo>
                  <a:pt x="54702" y="455390"/>
                </a:lnTo>
                <a:lnTo>
                  <a:pt x="41820" y="454554"/>
                </a:lnTo>
                <a:lnTo>
                  <a:pt x="38357" y="453485"/>
                </a:lnTo>
                <a:lnTo>
                  <a:pt x="28933" y="448381"/>
                </a:lnTo>
                <a:lnTo>
                  <a:pt x="18885" y="445992"/>
                </a:lnTo>
                <a:lnTo>
                  <a:pt x="9917" y="438281"/>
                </a:lnTo>
                <a:lnTo>
                  <a:pt x="6630" y="437601"/>
                </a:lnTo>
                <a:lnTo>
                  <a:pt x="4420" y="437420"/>
                </a:lnTo>
                <a:lnTo>
                  <a:pt x="2946" y="438252"/>
                </a:lnTo>
                <a:lnTo>
                  <a:pt x="1964" y="439759"/>
                </a:lnTo>
                <a:lnTo>
                  <a:pt x="0" y="44563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71"/>
          <p:cNvSpPr/>
          <p:nvPr/>
        </p:nvSpPr>
        <p:spPr>
          <a:xfrm>
            <a:off x="4271962" y="3849084"/>
            <a:ext cx="385764" cy="25687"/>
          </a:xfrm>
          <a:custGeom>
            <a:avLst/>
            <a:gdLst/>
            <a:ahLst/>
            <a:cxnLst/>
            <a:rect l="0" t="0" r="0" b="0"/>
            <a:pathLst>
              <a:path w="385764" h="25687">
                <a:moveTo>
                  <a:pt x="0" y="25686"/>
                </a:moveTo>
                <a:lnTo>
                  <a:pt x="11931" y="25686"/>
                </a:lnTo>
                <a:lnTo>
                  <a:pt x="15574" y="24733"/>
                </a:lnTo>
                <a:lnTo>
                  <a:pt x="19908" y="23145"/>
                </a:lnTo>
                <a:lnTo>
                  <a:pt x="24702" y="21135"/>
                </a:lnTo>
                <a:lnTo>
                  <a:pt x="29803" y="19794"/>
                </a:lnTo>
                <a:lnTo>
                  <a:pt x="35109" y="18900"/>
                </a:lnTo>
                <a:lnTo>
                  <a:pt x="40551" y="18305"/>
                </a:lnTo>
                <a:lnTo>
                  <a:pt x="47036" y="17908"/>
                </a:lnTo>
                <a:lnTo>
                  <a:pt x="61863" y="17466"/>
                </a:lnTo>
                <a:lnTo>
                  <a:pt x="68864" y="16396"/>
                </a:lnTo>
                <a:lnTo>
                  <a:pt x="75437" y="14730"/>
                </a:lnTo>
                <a:lnTo>
                  <a:pt x="81724" y="12667"/>
                </a:lnTo>
                <a:lnTo>
                  <a:pt x="89725" y="11291"/>
                </a:lnTo>
                <a:lnTo>
                  <a:pt x="98870" y="10374"/>
                </a:lnTo>
                <a:lnTo>
                  <a:pt x="108776" y="9763"/>
                </a:lnTo>
                <a:lnTo>
                  <a:pt x="127402" y="9084"/>
                </a:lnTo>
                <a:lnTo>
                  <a:pt x="136370" y="8903"/>
                </a:lnTo>
                <a:lnTo>
                  <a:pt x="145205" y="7830"/>
                </a:lnTo>
                <a:lnTo>
                  <a:pt x="153954" y="6162"/>
                </a:lnTo>
                <a:lnTo>
                  <a:pt x="162644" y="4097"/>
                </a:lnTo>
                <a:lnTo>
                  <a:pt x="172246" y="2721"/>
                </a:lnTo>
                <a:lnTo>
                  <a:pt x="182459" y="1803"/>
                </a:lnTo>
                <a:lnTo>
                  <a:pt x="193076" y="1192"/>
                </a:lnTo>
                <a:lnTo>
                  <a:pt x="212494" y="512"/>
                </a:lnTo>
                <a:lnTo>
                  <a:pt x="248243" y="76"/>
                </a:lnTo>
                <a:lnTo>
                  <a:pt x="274214" y="0"/>
                </a:lnTo>
                <a:lnTo>
                  <a:pt x="281869" y="942"/>
                </a:lnTo>
                <a:lnTo>
                  <a:pt x="288878" y="2522"/>
                </a:lnTo>
                <a:lnTo>
                  <a:pt x="295455" y="4528"/>
                </a:lnTo>
                <a:lnTo>
                  <a:pt x="302697" y="5866"/>
                </a:lnTo>
                <a:lnTo>
                  <a:pt x="310384" y="6757"/>
                </a:lnTo>
                <a:lnTo>
                  <a:pt x="318365" y="7352"/>
                </a:lnTo>
                <a:lnTo>
                  <a:pt x="325591" y="7748"/>
                </a:lnTo>
                <a:lnTo>
                  <a:pt x="338699" y="8189"/>
                </a:lnTo>
                <a:lnTo>
                  <a:pt x="365901" y="8494"/>
                </a:lnTo>
                <a:lnTo>
                  <a:pt x="385763" y="854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72"/>
          <p:cNvSpPr/>
          <p:nvPr/>
        </p:nvSpPr>
        <p:spPr>
          <a:xfrm>
            <a:off x="4271962" y="3986577"/>
            <a:ext cx="351473" cy="42499"/>
          </a:xfrm>
          <a:custGeom>
            <a:avLst/>
            <a:gdLst/>
            <a:ahLst/>
            <a:cxnLst/>
            <a:rect l="0" t="0" r="0" b="0"/>
            <a:pathLst>
              <a:path w="351473" h="42499">
                <a:moveTo>
                  <a:pt x="0" y="42498"/>
                </a:moveTo>
                <a:lnTo>
                  <a:pt x="33170" y="42498"/>
                </a:lnTo>
                <a:lnTo>
                  <a:pt x="37353" y="41545"/>
                </a:lnTo>
                <a:lnTo>
                  <a:pt x="41094" y="39958"/>
                </a:lnTo>
                <a:lnTo>
                  <a:pt x="44541" y="37947"/>
                </a:lnTo>
                <a:lnTo>
                  <a:pt x="49697" y="36606"/>
                </a:lnTo>
                <a:lnTo>
                  <a:pt x="55991" y="35713"/>
                </a:lnTo>
                <a:lnTo>
                  <a:pt x="63045" y="35117"/>
                </a:lnTo>
                <a:lnTo>
                  <a:pt x="69653" y="34720"/>
                </a:lnTo>
                <a:lnTo>
                  <a:pt x="82074" y="34278"/>
                </a:lnTo>
                <a:lnTo>
                  <a:pt x="88054" y="33208"/>
                </a:lnTo>
                <a:lnTo>
                  <a:pt x="93945" y="31542"/>
                </a:lnTo>
                <a:lnTo>
                  <a:pt x="99778" y="29479"/>
                </a:lnTo>
                <a:lnTo>
                  <a:pt x="106523" y="28103"/>
                </a:lnTo>
                <a:lnTo>
                  <a:pt x="113878" y="27186"/>
                </a:lnTo>
                <a:lnTo>
                  <a:pt x="121639" y="26575"/>
                </a:lnTo>
                <a:lnTo>
                  <a:pt x="129670" y="25215"/>
                </a:lnTo>
                <a:lnTo>
                  <a:pt x="137882" y="23356"/>
                </a:lnTo>
                <a:lnTo>
                  <a:pt x="146214" y="21164"/>
                </a:lnTo>
                <a:lnTo>
                  <a:pt x="153674" y="18750"/>
                </a:lnTo>
                <a:lnTo>
                  <a:pt x="160551" y="16189"/>
                </a:lnTo>
                <a:lnTo>
                  <a:pt x="167042" y="13528"/>
                </a:lnTo>
                <a:lnTo>
                  <a:pt x="174226" y="11755"/>
                </a:lnTo>
                <a:lnTo>
                  <a:pt x="181874" y="10572"/>
                </a:lnTo>
                <a:lnTo>
                  <a:pt x="189829" y="9784"/>
                </a:lnTo>
                <a:lnTo>
                  <a:pt x="197038" y="9259"/>
                </a:lnTo>
                <a:lnTo>
                  <a:pt x="203748" y="8908"/>
                </a:lnTo>
                <a:lnTo>
                  <a:pt x="210127" y="8675"/>
                </a:lnTo>
                <a:lnTo>
                  <a:pt x="216285" y="7567"/>
                </a:lnTo>
                <a:lnTo>
                  <a:pt x="222295" y="5875"/>
                </a:lnTo>
                <a:lnTo>
                  <a:pt x="228207" y="3795"/>
                </a:lnTo>
                <a:lnTo>
                  <a:pt x="234053" y="2408"/>
                </a:lnTo>
                <a:lnTo>
                  <a:pt x="239855" y="1484"/>
                </a:lnTo>
                <a:lnTo>
                  <a:pt x="245628" y="867"/>
                </a:lnTo>
                <a:lnTo>
                  <a:pt x="252335" y="457"/>
                </a:lnTo>
                <a:lnTo>
                  <a:pt x="267406" y="0"/>
                </a:lnTo>
                <a:lnTo>
                  <a:pt x="274473" y="831"/>
                </a:lnTo>
                <a:lnTo>
                  <a:pt x="281090" y="2338"/>
                </a:lnTo>
                <a:lnTo>
                  <a:pt x="287406" y="4294"/>
                </a:lnTo>
                <a:lnTo>
                  <a:pt x="292569" y="5599"/>
                </a:lnTo>
                <a:lnTo>
                  <a:pt x="296964" y="6468"/>
                </a:lnTo>
                <a:lnTo>
                  <a:pt x="305339" y="7435"/>
                </a:lnTo>
                <a:lnTo>
                  <a:pt x="315411" y="7864"/>
                </a:lnTo>
                <a:lnTo>
                  <a:pt x="327241" y="8106"/>
                </a:lnTo>
                <a:lnTo>
                  <a:pt x="351472" y="820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73"/>
          <p:cNvSpPr/>
          <p:nvPr/>
        </p:nvSpPr>
        <p:spPr>
          <a:xfrm>
            <a:off x="4925169" y="3497624"/>
            <a:ext cx="374564" cy="651466"/>
          </a:xfrm>
          <a:custGeom>
            <a:avLst/>
            <a:gdLst/>
            <a:ahLst/>
            <a:cxnLst/>
            <a:rect l="0" t="0" r="0" b="0"/>
            <a:pathLst>
              <a:path w="374564" h="651466">
                <a:moveTo>
                  <a:pt x="6876" y="94253"/>
                </a:moveTo>
                <a:lnTo>
                  <a:pt x="6876" y="86872"/>
                </a:lnTo>
                <a:lnTo>
                  <a:pt x="7828" y="86475"/>
                </a:lnTo>
                <a:lnTo>
                  <a:pt x="11426" y="86034"/>
                </a:lnTo>
                <a:lnTo>
                  <a:pt x="12767" y="84963"/>
                </a:lnTo>
                <a:lnTo>
                  <a:pt x="13661" y="83298"/>
                </a:lnTo>
                <a:lnTo>
                  <a:pt x="14257" y="81235"/>
                </a:lnTo>
                <a:lnTo>
                  <a:pt x="17459" y="76402"/>
                </a:lnTo>
                <a:lnTo>
                  <a:pt x="19646" y="73780"/>
                </a:lnTo>
                <a:lnTo>
                  <a:pt x="22057" y="72032"/>
                </a:lnTo>
                <a:lnTo>
                  <a:pt x="30001" y="68619"/>
                </a:lnTo>
                <a:lnTo>
                  <a:pt x="41218" y="59415"/>
                </a:lnTo>
                <a:lnTo>
                  <a:pt x="47856" y="54004"/>
                </a:lnTo>
                <a:lnTo>
                  <a:pt x="57157" y="48425"/>
                </a:lnTo>
                <a:lnTo>
                  <a:pt x="67640" y="40230"/>
                </a:lnTo>
                <a:lnTo>
                  <a:pt x="73103" y="35378"/>
                </a:lnTo>
                <a:lnTo>
                  <a:pt x="79602" y="31190"/>
                </a:lnTo>
                <a:lnTo>
                  <a:pt x="86792" y="27446"/>
                </a:lnTo>
                <a:lnTo>
                  <a:pt x="94443" y="23998"/>
                </a:lnTo>
                <a:lnTo>
                  <a:pt x="102402" y="20746"/>
                </a:lnTo>
                <a:lnTo>
                  <a:pt x="110565" y="17626"/>
                </a:lnTo>
                <a:lnTo>
                  <a:pt x="127255" y="11619"/>
                </a:lnTo>
                <a:lnTo>
                  <a:pt x="144197" y="5774"/>
                </a:lnTo>
                <a:lnTo>
                  <a:pt x="152716" y="3835"/>
                </a:lnTo>
                <a:lnTo>
                  <a:pt x="161253" y="2542"/>
                </a:lnTo>
                <a:lnTo>
                  <a:pt x="169801" y="1680"/>
                </a:lnTo>
                <a:lnTo>
                  <a:pt x="178357" y="1105"/>
                </a:lnTo>
                <a:lnTo>
                  <a:pt x="186920" y="722"/>
                </a:lnTo>
                <a:lnTo>
                  <a:pt x="204052" y="296"/>
                </a:lnTo>
                <a:lnTo>
                  <a:pt x="246907" y="0"/>
                </a:lnTo>
                <a:lnTo>
                  <a:pt x="254526" y="938"/>
                </a:lnTo>
                <a:lnTo>
                  <a:pt x="261511" y="2515"/>
                </a:lnTo>
                <a:lnTo>
                  <a:pt x="268072" y="4519"/>
                </a:lnTo>
                <a:lnTo>
                  <a:pt x="275305" y="7761"/>
                </a:lnTo>
                <a:lnTo>
                  <a:pt x="282984" y="11826"/>
                </a:lnTo>
                <a:lnTo>
                  <a:pt x="290960" y="16442"/>
                </a:lnTo>
                <a:lnTo>
                  <a:pt x="304903" y="24111"/>
                </a:lnTo>
                <a:lnTo>
                  <a:pt x="311288" y="27489"/>
                </a:lnTo>
                <a:lnTo>
                  <a:pt x="317450" y="31646"/>
                </a:lnTo>
                <a:lnTo>
                  <a:pt x="323462" y="36323"/>
                </a:lnTo>
                <a:lnTo>
                  <a:pt x="334271" y="46599"/>
                </a:lnTo>
                <a:lnTo>
                  <a:pt x="342250" y="57516"/>
                </a:lnTo>
                <a:lnTo>
                  <a:pt x="356648" y="78923"/>
                </a:lnTo>
                <a:lnTo>
                  <a:pt x="364894" y="95060"/>
                </a:lnTo>
                <a:lnTo>
                  <a:pt x="370782" y="111757"/>
                </a:lnTo>
                <a:lnTo>
                  <a:pt x="373400" y="128702"/>
                </a:lnTo>
                <a:lnTo>
                  <a:pt x="374563" y="145759"/>
                </a:lnTo>
                <a:lnTo>
                  <a:pt x="374127" y="162865"/>
                </a:lnTo>
                <a:lnTo>
                  <a:pt x="370758" y="179992"/>
                </a:lnTo>
                <a:lnTo>
                  <a:pt x="368626" y="199669"/>
                </a:lnTo>
                <a:lnTo>
                  <a:pt x="368058" y="210250"/>
                </a:lnTo>
                <a:lnTo>
                  <a:pt x="364886" y="229627"/>
                </a:lnTo>
                <a:lnTo>
                  <a:pt x="360301" y="247765"/>
                </a:lnTo>
                <a:lnTo>
                  <a:pt x="355089" y="265350"/>
                </a:lnTo>
                <a:lnTo>
                  <a:pt x="347057" y="285231"/>
                </a:lnTo>
                <a:lnTo>
                  <a:pt x="342249" y="295867"/>
                </a:lnTo>
                <a:lnTo>
                  <a:pt x="334365" y="315304"/>
                </a:lnTo>
                <a:lnTo>
                  <a:pt x="326734" y="333468"/>
                </a:lnTo>
                <a:lnTo>
                  <a:pt x="300798" y="381589"/>
                </a:lnTo>
                <a:lnTo>
                  <a:pt x="289590" y="401028"/>
                </a:lnTo>
                <a:lnTo>
                  <a:pt x="283935" y="410212"/>
                </a:lnTo>
                <a:lnTo>
                  <a:pt x="277306" y="419193"/>
                </a:lnTo>
                <a:lnTo>
                  <a:pt x="270030" y="428037"/>
                </a:lnTo>
                <a:lnTo>
                  <a:pt x="262322" y="436791"/>
                </a:lnTo>
                <a:lnTo>
                  <a:pt x="255278" y="445484"/>
                </a:lnTo>
                <a:lnTo>
                  <a:pt x="248677" y="454137"/>
                </a:lnTo>
                <a:lnTo>
                  <a:pt x="242372" y="462763"/>
                </a:lnTo>
                <a:lnTo>
                  <a:pt x="236263" y="470419"/>
                </a:lnTo>
                <a:lnTo>
                  <a:pt x="230286" y="477428"/>
                </a:lnTo>
                <a:lnTo>
                  <a:pt x="224395" y="484005"/>
                </a:lnTo>
                <a:lnTo>
                  <a:pt x="212772" y="496394"/>
                </a:lnTo>
                <a:lnTo>
                  <a:pt x="207004" y="502364"/>
                </a:lnTo>
                <a:lnTo>
                  <a:pt x="200303" y="508250"/>
                </a:lnTo>
                <a:lnTo>
                  <a:pt x="192977" y="514078"/>
                </a:lnTo>
                <a:lnTo>
                  <a:pt x="185236" y="519869"/>
                </a:lnTo>
                <a:lnTo>
                  <a:pt x="174094" y="531383"/>
                </a:lnTo>
                <a:lnTo>
                  <a:pt x="169790" y="537121"/>
                </a:lnTo>
                <a:lnTo>
                  <a:pt x="164062" y="541898"/>
                </a:lnTo>
                <a:lnTo>
                  <a:pt x="157387" y="546036"/>
                </a:lnTo>
                <a:lnTo>
                  <a:pt x="130692" y="559520"/>
                </a:lnTo>
                <a:lnTo>
                  <a:pt x="124663" y="561594"/>
                </a:lnTo>
                <a:lnTo>
                  <a:pt x="118738" y="562976"/>
                </a:lnTo>
                <a:lnTo>
                  <a:pt x="107075" y="564512"/>
                </a:lnTo>
                <a:lnTo>
                  <a:pt x="95541" y="565195"/>
                </a:lnTo>
                <a:lnTo>
                  <a:pt x="86605" y="565498"/>
                </a:lnTo>
                <a:lnTo>
                  <a:pt x="78506" y="565633"/>
                </a:lnTo>
                <a:lnTo>
                  <a:pt x="52245" y="565726"/>
                </a:lnTo>
                <a:lnTo>
                  <a:pt x="47599" y="564779"/>
                </a:lnTo>
                <a:lnTo>
                  <a:pt x="39897" y="561186"/>
                </a:lnTo>
                <a:lnTo>
                  <a:pt x="33299" y="553874"/>
                </a:lnTo>
                <a:lnTo>
                  <a:pt x="24230" y="541587"/>
                </a:lnTo>
                <a:lnTo>
                  <a:pt x="12632" y="528902"/>
                </a:lnTo>
                <a:lnTo>
                  <a:pt x="4030" y="515561"/>
                </a:lnTo>
                <a:lnTo>
                  <a:pt x="848" y="507561"/>
                </a:lnTo>
                <a:lnTo>
                  <a:pt x="0" y="504094"/>
                </a:lnTo>
                <a:lnTo>
                  <a:pt x="387" y="499878"/>
                </a:lnTo>
                <a:lnTo>
                  <a:pt x="3357" y="490113"/>
                </a:lnTo>
                <a:lnTo>
                  <a:pt x="7852" y="481964"/>
                </a:lnTo>
                <a:lnTo>
                  <a:pt x="21291" y="465032"/>
                </a:lnTo>
                <a:lnTo>
                  <a:pt x="32619" y="447564"/>
                </a:lnTo>
                <a:lnTo>
                  <a:pt x="35468" y="444093"/>
                </a:lnTo>
                <a:lnTo>
                  <a:pt x="43713" y="437698"/>
                </a:lnTo>
                <a:lnTo>
                  <a:pt x="52775" y="432633"/>
                </a:lnTo>
                <a:lnTo>
                  <a:pt x="59978" y="430381"/>
                </a:lnTo>
                <a:lnTo>
                  <a:pt x="68894" y="429381"/>
                </a:lnTo>
                <a:lnTo>
                  <a:pt x="79207" y="428936"/>
                </a:lnTo>
                <a:lnTo>
                  <a:pt x="95722" y="428686"/>
                </a:lnTo>
                <a:lnTo>
                  <a:pt x="107006" y="428627"/>
                </a:lnTo>
                <a:lnTo>
                  <a:pt x="113634" y="429564"/>
                </a:lnTo>
                <a:lnTo>
                  <a:pt x="120910" y="431142"/>
                </a:lnTo>
                <a:lnTo>
                  <a:pt x="128619" y="433145"/>
                </a:lnTo>
                <a:lnTo>
                  <a:pt x="135663" y="434481"/>
                </a:lnTo>
                <a:lnTo>
                  <a:pt x="142264" y="435372"/>
                </a:lnTo>
                <a:lnTo>
                  <a:pt x="148569" y="435966"/>
                </a:lnTo>
                <a:lnTo>
                  <a:pt x="158116" y="439165"/>
                </a:lnTo>
                <a:lnTo>
                  <a:pt x="166486" y="443762"/>
                </a:lnTo>
                <a:lnTo>
                  <a:pt x="187382" y="454475"/>
                </a:lnTo>
                <a:lnTo>
                  <a:pt x="198543" y="461044"/>
                </a:lnTo>
                <a:lnTo>
                  <a:pt x="209853" y="470314"/>
                </a:lnTo>
                <a:lnTo>
                  <a:pt x="221230" y="478244"/>
                </a:lnTo>
                <a:lnTo>
                  <a:pt x="226932" y="481692"/>
                </a:lnTo>
                <a:lnTo>
                  <a:pt x="235806" y="490603"/>
                </a:lnTo>
                <a:lnTo>
                  <a:pt x="246157" y="506330"/>
                </a:lnTo>
                <a:lnTo>
                  <a:pt x="253240" y="517428"/>
                </a:lnTo>
                <a:lnTo>
                  <a:pt x="262738" y="528711"/>
                </a:lnTo>
                <a:lnTo>
                  <a:pt x="274246" y="545773"/>
                </a:lnTo>
                <a:lnTo>
                  <a:pt x="283687" y="562894"/>
                </a:lnTo>
                <a:lnTo>
                  <a:pt x="287065" y="571778"/>
                </a:lnTo>
                <a:lnTo>
                  <a:pt x="289520" y="579854"/>
                </a:lnTo>
                <a:lnTo>
                  <a:pt x="296256" y="595111"/>
                </a:lnTo>
                <a:lnTo>
                  <a:pt x="303332" y="610744"/>
                </a:lnTo>
                <a:lnTo>
                  <a:pt x="305852" y="621832"/>
                </a:lnTo>
                <a:lnTo>
                  <a:pt x="306872" y="641158"/>
                </a:lnTo>
                <a:lnTo>
                  <a:pt x="306913" y="651465"/>
                </a:lnTo>
                <a:lnTo>
                  <a:pt x="306913" y="646914"/>
                </a:lnTo>
                <a:lnTo>
                  <a:pt x="305961" y="645574"/>
                </a:lnTo>
                <a:lnTo>
                  <a:pt x="304373" y="644680"/>
                </a:lnTo>
                <a:lnTo>
                  <a:pt x="298340" y="642893"/>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74"/>
          <p:cNvSpPr/>
          <p:nvPr/>
        </p:nvSpPr>
        <p:spPr>
          <a:xfrm>
            <a:off x="5497833" y="3463404"/>
            <a:ext cx="368615" cy="565658"/>
          </a:xfrm>
          <a:custGeom>
            <a:avLst/>
            <a:gdLst/>
            <a:ahLst/>
            <a:cxnLst/>
            <a:rect l="0" t="0" r="0" b="0"/>
            <a:pathLst>
              <a:path w="368615" h="565658">
                <a:moveTo>
                  <a:pt x="368614" y="8458"/>
                </a:moveTo>
                <a:lnTo>
                  <a:pt x="294161" y="8458"/>
                </a:lnTo>
                <a:lnTo>
                  <a:pt x="287546" y="9411"/>
                </a:lnTo>
                <a:lnTo>
                  <a:pt x="280279" y="10998"/>
                </a:lnTo>
                <a:lnTo>
                  <a:pt x="272576" y="13009"/>
                </a:lnTo>
                <a:lnTo>
                  <a:pt x="264584" y="14350"/>
                </a:lnTo>
                <a:lnTo>
                  <a:pt x="256398" y="15243"/>
                </a:lnTo>
                <a:lnTo>
                  <a:pt x="248084" y="15839"/>
                </a:lnTo>
                <a:lnTo>
                  <a:pt x="239683" y="16236"/>
                </a:lnTo>
                <a:lnTo>
                  <a:pt x="222729" y="16678"/>
                </a:lnTo>
                <a:lnTo>
                  <a:pt x="214207" y="17748"/>
                </a:lnTo>
                <a:lnTo>
                  <a:pt x="205668" y="19414"/>
                </a:lnTo>
                <a:lnTo>
                  <a:pt x="197119" y="21477"/>
                </a:lnTo>
                <a:lnTo>
                  <a:pt x="188561" y="21900"/>
                </a:lnTo>
                <a:lnTo>
                  <a:pt x="179999" y="21229"/>
                </a:lnTo>
                <a:lnTo>
                  <a:pt x="171433" y="19829"/>
                </a:lnTo>
                <a:lnTo>
                  <a:pt x="164770" y="18897"/>
                </a:lnTo>
                <a:lnTo>
                  <a:pt x="154827" y="17860"/>
                </a:lnTo>
                <a:lnTo>
                  <a:pt x="148937" y="17584"/>
                </a:lnTo>
                <a:lnTo>
                  <a:pt x="134772" y="17276"/>
                </a:lnTo>
                <a:lnTo>
                  <a:pt x="128899" y="16242"/>
                </a:lnTo>
                <a:lnTo>
                  <a:pt x="119834" y="12553"/>
                </a:lnTo>
                <a:lnTo>
                  <a:pt x="112630" y="10278"/>
                </a:lnTo>
                <a:lnTo>
                  <a:pt x="105301" y="8315"/>
                </a:lnTo>
                <a:lnTo>
                  <a:pt x="95694" y="4267"/>
                </a:lnTo>
                <a:lnTo>
                  <a:pt x="88676" y="1184"/>
                </a:lnTo>
                <a:lnTo>
                  <a:pt x="82046" y="270"/>
                </a:lnTo>
                <a:lnTo>
                  <a:pt x="74049" y="0"/>
                </a:lnTo>
                <a:lnTo>
                  <a:pt x="72225" y="914"/>
                </a:lnTo>
                <a:lnTo>
                  <a:pt x="71009" y="2476"/>
                </a:lnTo>
                <a:lnTo>
                  <a:pt x="70198" y="4470"/>
                </a:lnTo>
                <a:lnTo>
                  <a:pt x="70610" y="5800"/>
                </a:lnTo>
                <a:lnTo>
                  <a:pt x="71837" y="6686"/>
                </a:lnTo>
                <a:lnTo>
                  <a:pt x="73608" y="7276"/>
                </a:lnTo>
                <a:lnTo>
                  <a:pt x="73836" y="9575"/>
                </a:lnTo>
                <a:lnTo>
                  <a:pt x="69898" y="24413"/>
                </a:lnTo>
                <a:lnTo>
                  <a:pt x="66428" y="38903"/>
                </a:lnTo>
                <a:lnTo>
                  <a:pt x="62859" y="53422"/>
                </a:lnTo>
                <a:lnTo>
                  <a:pt x="61273" y="69400"/>
                </a:lnTo>
                <a:lnTo>
                  <a:pt x="58028" y="86026"/>
                </a:lnTo>
                <a:lnTo>
                  <a:pt x="39886" y="157574"/>
                </a:lnTo>
                <a:lnTo>
                  <a:pt x="36115" y="167876"/>
                </a:lnTo>
                <a:lnTo>
                  <a:pt x="31695" y="177602"/>
                </a:lnTo>
                <a:lnTo>
                  <a:pt x="26844" y="186943"/>
                </a:lnTo>
                <a:lnTo>
                  <a:pt x="22657" y="196028"/>
                </a:lnTo>
                <a:lnTo>
                  <a:pt x="18913" y="204942"/>
                </a:lnTo>
                <a:lnTo>
                  <a:pt x="13167" y="222467"/>
                </a:lnTo>
                <a:lnTo>
                  <a:pt x="10612" y="239781"/>
                </a:lnTo>
                <a:lnTo>
                  <a:pt x="6937" y="254461"/>
                </a:lnTo>
                <a:lnTo>
                  <a:pt x="2053" y="270895"/>
                </a:lnTo>
                <a:lnTo>
                  <a:pt x="267" y="288057"/>
                </a:lnTo>
                <a:lnTo>
                  <a:pt x="0" y="299770"/>
                </a:lnTo>
                <a:lnTo>
                  <a:pt x="9322" y="290578"/>
                </a:lnTo>
                <a:lnTo>
                  <a:pt x="11929" y="287978"/>
                </a:lnTo>
                <a:lnTo>
                  <a:pt x="13666" y="285292"/>
                </a:lnTo>
                <a:lnTo>
                  <a:pt x="15597" y="279768"/>
                </a:lnTo>
                <a:lnTo>
                  <a:pt x="18017" y="276961"/>
                </a:lnTo>
                <a:lnTo>
                  <a:pt x="30524" y="267508"/>
                </a:lnTo>
                <a:lnTo>
                  <a:pt x="40869" y="258211"/>
                </a:lnTo>
                <a:lnTo>
                  <a:pt x="51817" y="247730"/>
                </a:lnTo>
                <a:lnTo>
                  <a:pt x="57403" y="242267"/>
                </a:lnTo>
                <a:lnTo>
                  <a:pt x="63985" y="237673"/>
                </a:lnTo>
                <a:lnTo>
                  <a:pt x="71231" y="233658"/>
                </a:lnTo>
                <a:lnTo>
                  <a:pt x="92541" y="223457"/>
                </a:lnTo>
                <a:lnTo>
                  <a:pt x="98840" y="220371"/>
                </a:lnTo>
                <a:lnTo>
                  <a:pt x="105897" y="217360"/>
                </a:lnTo>
                <a:lnTo>
                  <a:pt x="113460" y="214401"/>
                </a:lnTo>
                <a:lnTo>
                  <a:pt x="121358" y="211476"/>
                </a:lnTo>
                <a:lnTo>
                  <a:pt x="129482" y="209526"/>
                </a:lnTo>
                <a:lnTo>
                  <a:pt x="137755" y="208226"/>
                </a:lnTo>
                <a:lnTo>
                  <a:pt x="146128" y="207359"/>
                </a:lnTo>
                <a:lnTo>
                  <a:pt x="154568" y="206782"/>
                </a:lnTo>
                <a:lnTo>
                  <a:pt x="163051" y="206396"/>
                </a:lnTo>
                <a:lnTo>
                  <a:pt x="186104" y="205854"/>
                </a:lnTo>
                <a:lnTo>
                  <a:pt x="192649" y="205778"/>
                </a:lnTo>
                <a:lnTo>
                  <a:pt x="199869" y="206680"/>
                </a:lnTo>
                <a:lnTo>
                  <a:pt x="207540" y="208233"/>
                </a:lnTo>
                <a:lnTo>
                  <a:pt x="215511" y="210222"/>
                </a:lnTo>
                <a:lnTo>
                  <a:pt x="222730" y="213452"/>
                </a:lnTo>
                <a:lnTo>
                  <a:pt x="229448" y="217511"/>
                </a:lnTo>
                <a:lnTo>
                  <a:pt x="235832" y="222121"/>
                </a:lnTo>
                <a:lnTo>
                  <a:pt x="258469" y="237713"/>
                </a:lnTo>
                <a:lnTo>
                  <a:pt x="265657" y="243209"/>
                </a:lnTo>
                <a:lnTo>
                  <a:pt x="272353" y="248779"/>
                </a:lnTo>
                <a:lnTo>
                  <a:pt x="278722" y="254397"/>
                </a:lnTo>
                <a:lnTo>
                  <a:pt x="290880" y="265719"/>
                </a:lnTo>
                <a:lnTo>
                  <a:pt x="296788" y="271406"/>
                </a:lnTo>
                <a:lnTo>
                  <a:pt x="305894" y="285344"/>
                </a:lnTo>
                <a:lnTo>
                  <a:pt x="313116" y="301063"/>
                </a:lnTo>
                <a:lnTo>
                  <a:pt x="319501" y="317575"/>
                </a:lnTo>
                <a:lnTo>
                  <a:pt x="320632" y="325979"/>
                </a:lnTo>
                <a:lnTo>
                  <a:pt x="319348" y="342936"/>
                </a:lnTo>
                <a:lnTo>
                  <a:pt x="318625" y="352411"/>
                </a:lnTo>
                <a:lnTo>
                  <a:pt x="318143" y="362537"/>
                </a:lnTo>
                <a:lnTo>
                  <a:pt x="317608" y="382997"/>
                </a:lnTo>
                <a:lnTo>
                  <a:pt x="317369" y="401615"/>
                </a:lnTo>
                <a:lnTo>
                  <a:pt x="315401" y="410580"/>
                </a:lnTo>
                <a:lnTo>
                  <a:pt x="308133" y="428161"/>
                </a:lnTo>
                <a:lnTo>
                  <a:pt x="302576" y="436850"/>
                </a:lnTo>
                <a:lnTo>
                  <a:pt x="296014" y="445500"/>
                </a:lnTo>
                <a:lnTo>
                  <a:pt x="288782" y="454125"/>
                </a:lnTo>
                <a:lnTo>
                  <a:pt x="278206" y="471327"/>
                </a:lnTo>
                <a:lnTo>
                  <a:pt x="274052" y="479915"/>
                </a:lnTo>
                <a:lnTo>
                  <a:pt x="268425" y="487545"/>
                </a:lnTo>
                <a:lnTo>
                  <a:pt x="261816" y="494537"/>
                </a:lnTo>
                <a:lnTo>
                  <a:pt x="254553" y="501103"/>
                </a:lnTo>
                <a:lnTo>
                  <a:pt x="241403" y="513479"/>
                </a:lnTo>
                <a:lnTo>
                  <a:pt x="217439" y="536946"/>
                </a:lnTo>
                <a:lnTo>
                  <a:pt x="211633" y="541758"/>
                </a:lnTo>
                <a:lnTo>
                  <a:pt x="205858" y="545919"/>
                </a:lnTo>
                <a:lnTo>
                  <a:pt x="194360" y="553083"/>
                </a:lnTo>
                <a:lnTo>
                  <a:pt x="182900" y="559441"/>
                </a:lnTo>
                <a:lnTo>
                  <a:pt x="171457" y="562902"/>
                </a:lnTo>
                <a:lnTo>
                  <a:pt x="160022" y="564440"/>
                </a:lnTo>
                <a:lnTo>
                  <a:pt x="148589" y="565124"/>
                </a:lnTo>
                <a:lnTo>
                  <a:pt x="137157" y="565427"/>
                </a:lnTo>
                <a:lnTo>
                  <a:pt x="109084" y="565657"/>
                </a:lnTo>
                <a:lnTo>
                  <a:pt x="106059" y="564709"/>
                </a:lnTo>
                <a:lnTo>
                  <a:pt x="97251" y="559776"/>
                </a:lnTo>
                <a:lnTo>
                  <a:pt x="87428" y="557451"/>
                </a:lnTo>
                <a:lnTo>
                  <a:pt x="78490" y="549748"/>
                </a:lnTo>
                <a:lnTo>
                  <a:pt x="78044" y="548388"/>
                </a:lnTo>
                <a:lnTo>
                  <a:pt x="77149" y="539953"/>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75"/>
          <p:cNvSpPr/>
          <p:nvPr/>
        </p:nvSpPr>
        <p:spPr>
          <a:xfrm>
            <a:off x="5986462" y="3480555"/>
            <a:ext cx="368618" cy="470176"/>
          </a:xfrm>
          <a:custGeom>
            <a:avLst/>
            <a:gdLst/>
            <a:ahLst/>
            <a:cxnLst/>
            <a:rect l="0" t="0" r="0" b="0"/>
            <a:pathLst>
              <a:path w="368618" h="470176">
                <a:moveTo>
                  <a:pt x="0" y="94177"/>
                </a:moveTo>
                <a:lnTo>
                  <a:pt x="0" y="73778"/>
                </a:lnTo>
                <a:lnTo>
                  <a:pt x="953" y="72005"/>
                </a:lnTo>
                <a:lnTo>
                  <a:pt x="2540" y="70823"/>
                </a:lnTo>
                <a:lnTo>
                  <a:pt x="4551" y="70035"/>
                </a:lnTo>
                <a:lnTo>
                  <a:pt x="5892" y="68558"/>
                </a:lnTo>
                <a:lnTo>
                  <a:pt x="6785" y="66620"/>
                </a:lnTo>
                <a:lnTo>
                  <a:pt x="7381" y="64375"/>
                </a:lnTo>
                <a:lnTo>
                  <a:pt x="10583" y="59342"/>
                </a:lnTo>
                <a:lnTo>
                  <a:pt x="20400" y="48350"/>
                </a:lnTo>
                <a:lnTo>
                  <a:pt x="28434" y="42694"/>
                </a:lnTo>
                <a:lnTo>
                  <a:pt x="33244" y="39852"/>
                </a:lnTo>
                <a:lnTo>
                  <a:pt x="41127" y="31615"/>
                </a:lnTo>
                <a:lnTo>
                  <a:pt x="44563" y="26752"/>
                </a:lnTo>
                <a:lnTo>
                  <a:pt x="53461" y="18808"/>
                </a:lnTo>
                <a:lnTo>
                  <a:pt x="58501" y="15356"/>
                </a:lnTo>
                <a:lnTo>
                  <a:pt x="69180" y="11520"/>
                </a:lnTo>
                <a:lnTo>
                  <a:pt x="74695" y="10498"/>
                </a:lnTo>
                <a:lnTo>
                  <a:pt x="81230" y="8863"/>
                </a:lnTo>
                <a:lnTo>
                  <a:pt x="88443" y="6821"/>
                </a:lnTo>
                <a:lnTo>
                  <a:pt x="96109" y="4507"/>
                </a:lnTo>
                <a:lnTo>
                  <a:pt x="104078" y="2965"/>
                </a:lnTo>
                <a:lnTo>
                  <a:pt x="112248" y="1936"/>
                </a:lnTo>
                <a:lnTo>
                  <a:pt x="120552" y="1251"/>
                </a:lnTo>
                <a:lnTo>
                  <a:pt x="128945" y="794"/>
                </a:lnTo>
                <a:lnTo>
                  <a:pt x="145891" y="286"/>
                </a:lnTo>
                <a:lnTo>
                  <a:pt x="166947" y="0"/>
                </a:lnTo>
                <a:lnTo>
                  <a:pt x="173210" y="1865"/>
                </a:lnTo>
                <a:lnTo>
                  <a:pt x="179291" y="5013"/>
                </a:lnTo>
                <a:lnTo>
                  <a:pt x="185250" y="9017"/>
                </a:lnTo>
                <a:lnTo>
                  <a:pt x="191127" y="12639"/>
                </a:lnTo>
                <a:lnTo>
                  <a:pt x="196951" y="16005"/>
                </a:lnTo>
                <a:lnTo>
                  <a:pt x="202738" y="19203"/>
                </a:lnTo>
                <a:lnTo>
                  <a:pt x="207549" y="24192"/>
                </a:lnTo>
                <a:lnTo>
                  <a:pt x="215434" y="37355"/>
                </a:lnTo>
                <a:lnTo>
                  <a:pt x="218870" y="44866"/>
                </a:lnTo>
                <a:lnTo>
                  <a:pt x="222114" y="52730"/>
                </a:lnTo>
                <a:lnTo>
                  <a:pt x="225228" y="60831"/>
                </a:lnTo>
                <a:lnTo>
                  <a:pt x="227305" y="69089"/>
                </a:lnTo>
                <a:lnTo>
                  <a:pt x="228689" y="77452"/>
                </a:lnTo>
                <a:lnTo>
                  <a:pt x="229612" y="85884"/>
                </a:lnTo>
                <a:lnTo>
                  <a:pt x="229275" y="94364"/>
                </a:lnTo>
                <a:lnTo>
                  <a:pt x="228097" y="102874"/>
                </a:lnTo>
                <a:lnTo>
                  <a:pt x="226360" y="111405"/>
                </a:lnTo>
                <a:lnTo>
                  <a:pt x="221889" y="131044"/>
                </a:lnTo>
                <a:lnTo>
                  <a:pt x="219364" y="141615"/>
                </a:lnTo>
                <a:lnTo>
                  <a:pt x="215775" y="152472"/>
                </a:lnTo>
                <a:lnTo>
                  <a:pt x="211478" y="163521"/>
                </a:lnTo>
                <a:lnTo>
                  <a:pt x="206708" y="174696"/>
                </a:lnTo>
                <a:lnTo>
                  <a:pt x="196328" y="197273"/>
                </a:lnTo>
                <a:lnTo>
                  <a:pt x="190893" y="208628"/>
                </a:lnTo>
                <a:lnTo>
                  <a:pt x="185364" y="220960"/>
                </a:lnTo>
                <a:lnTo>
                  <a:pt x="174141" y="247363"/>
                </a:lnTo>
                <a:lnTo>
                  <a:pt x="168482" y="259166"/>
                </a:lnTo>
                <a:lnTo>
                  <a:pt x="162804" y="269892"/>
                </a:lnTo>
                <a:lnTo>
                  <a:pt x="157114" y="279901"/>
                </a:lnTo>
                <a:lnTo>
                  <a:pt x="145711" y="301181"/>
                </a:lnTo>
                <a:lnTo>
                  <a:pt x="140003" y="312189"/>
                </a:lnTo>
                <a:lnTo>
                  <a:pt x="134293" y="322386"/>
                </a:lnTo>
                <a:lnTo>
                  <a:pt x="128581" y="332042"/>
                </a:lnTo>
                <a:lnTo>
                  <a:pt x="117154" y="350390"/>
                </a:lnTo>
                <a:lnTo>
                  <a:pt x="105726" y="368069"/>
                </a:lnTo>
                <a:lnTo>
                  <a:pt x="100012" y="375832"/>
                </a:lnTo>
                <a:lnTo>
                  <a:pt x="88582" y="389537"/>
                </a:lnTo>
                <a:lnTo>
                  <a:pt x="79692" y="401978"/>
                </a:lnTo>
                <a:lnTo>
                  <a:pt x="71613" y="413858"/>
                </a:lnTo>
                <a:lnTo>
                  <a:pt x="61673" y="425487"/>
                </a:lnTo>
                <a:lnTo>
                  <a:pt x="53446" y="434466"/>
                </a:lnTo>
                <a:lnTo>
                  <a:pt x="49918" y="438194"/>
                </a:lnTo>
                <a:lnTo>
                  <a:pt x="47566" y="441632"/>
                </a:lnTo>
                <a:lnTo>
                  <a:pt x="44953" y="447992"/>
                </a:lnTo>
                <a:lnTo>
                  <a:pt x="43304" y="450069"/>
                </a:lnTo>
                <a:lnTo>
                  <a:pt x="41251" y="451453"/>
                </a:lnTo>
                <a:lnTo>
                  <a:pt x="38931" y="452376"/>
                </a:lnTo>
                <a:lnTo>
                  <a:pt x="31114" y="458226"/>
                </a:lnTo>
                <a:lnTo>
                  <a:pt x="30268" y="459749"/>
                </a:lnTo>
                <a:lnTo>
                  <a:pt x="30656" y="460764"/>
                </a:lnTo>
                <a:lnTo>
                  <a:pt x="33572" y="462393"/>
                </a:lnTo>
                <a:lnTo>
                  <a:pt x="43521" y="462742"/>
                </a:lnTo>
                <a:lnTo>
                  <a:pt x="305719" y="462795"/>
                </a:lnTo>
                <a:lnTo>
                  <a:pt x="317167" y="465335"/>
                </a:lnTo>
                <a:lnTo>
                  <a:pt x="328606" y="468686"/>
                </a:lnTo>
                <a:lnTo>
                  <a:pt x="340040" y="470175"/>
                </a:lnTo>
                <a:lnTo>
                  <a:pt x="344803" y="469620"/>
                </a:lnTo>
                <a:lnTo>
                  <a:pt x="348931" y="468298"/>
                </a:lnTo>
                <a:lnTo>
                  <a:pt x="357850" y="463882"/>
                </a:lnTo>
                <a:lnTo>
                  <a:pt x="368617" y="46279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76"/>
          <p:cNvSpPr/>
          <p:nvPr/>
        </p:nvSpPr>
        <p:spPr>
          <a:xfrm>
            <a:off x="6321301" y="3514766"/>
            <a:ext cx="401893" cy="411393"/>
          </a:xfrm>
          <a:custGeom>
            <a:avLst/>
            <a:gdLst/>
            <a:ahLst/>
            <a:cxnLst/>
            <a:rect l="0" t="0" r="0" b="0"/>
            <a:pathLst>
              <a:path w="401893" h="411393">
                <a:moveTo>
                  <a:pt x="128076" y="51394"/>
                </a:moveTo>
                <a:lnTo>
                  <a:pt x="132627" y="46843"/>
                </a:lnTo>
                <a:lnTo>
                  <a:pt x="133968" y="44550"/>
                </a:lnTo>
                <a:lnTo>
                  <a:pt x="136295" y="35794"/>
                </a:lnTo>
                <a:lnTo>
                  <a:pt x="136544" y="25605"/>
                </a:lnTo>
                <a:lnTo>
                  <a:pt x="136639" y="10469"/>
                </a:lnTo>
                <a:lnTo>
                  <a:pt x="134104" y="6853"/>
                </a:lnTo>
                <a:lnTo>
                  <a:pt x="132095" y="4555"/>
                </a:lnTo>
                <a:lnTo>
                  <a:pt x="129803" y="3023"/>
                </a:lnTo>
                <a:lnTo>
                  <a:pt x="124716" y="1320"/>
                </a:lnTo>
                <a:lnTo>
                  <a:pt x="122026" y="1819"/>
                </a:lnTo>
                <a:lnTo>
                  <a:pt x="112737" y="6119"/>
                </a:lnTo>
                <a:lnTo>
                  <a:pt x="103479" y="7459"/>
                </a:lnTo>
                <a:lnTo>
                  <a:pt x="99296" y="9721"/>
                </a:lnTo>
                <a:lnTo>
                  <a:pt x="88857" y="21054"/>
                </a:lnTo>
                <a:lnTo>
                  <a:pt x="78779" y="31821"/>
                </a:lnTo>
                <a:lnTo>
                  <a:pt x="69336" y="41425"/>
                </a:lnTo>
                <a:lnTo>
                  <a:pt x="61329" y="52043"/>
                </a:lnTo>
                <a:lnTo>
                  <a:pt x="54596" y="63112"/>
                </a:lnTo>
                <a:lnTo>
                  <a:pt x="48428" y="74382"/>
                </a:lnTo>
                <a:lnTo>
                  <a:pt x="44497" y="81007"/>
                </a:lnTo>
                <a:lnTo>
                  <a:pt x="35050" y="95988"/>
                </a:lnTo>
                <a:lnTo>
                  <a:pt x="30816" y="103030"/>
                </a:lnTo>
                <a:lnTo>
                  <a:pt x="27042" y="109631"/>
                </a:lnTo>
                <a:lnTo>
                  <a:pt x="23572" y="115936"/>
                </a:lnTo>
                <a:lnTo>
                  <a:pt x="20306" y="122997"/>
                </a:lnTo>
                <a:lnTo>
                  <a:pt x="17177" y="130561"/>
                </a:lnTo>
                <a:lnTo>
                  <a:pt x="14139" y="138462"/>
                </a:lnTo>
                <a:lnTo>
                  <a:pt x="11160" y="145634"/>
                </a:lnTo>
                <a:lnTo>
                  <a:pt x="8222" y="152321"/>
                </a:lnTo>
                <a:lnTo>
                  <a:pt x="5311" y="158683"/>
                </a:lnTo>
                <a:lnTo>
                  <a:pt x="3370" y="165782"/>
                </a:lnTo>
                <a:lnTo>
                  <a:pt x="2076" y="173373"/>
                </a:lnTo>
                <a:lnTo>
                  <a:pt x="1214" y="181291"/>
                </a:lnTo>
                <a:lnTo>
                  <a:pt x="639" y="189426"/>
                </a:lnTo>
                <a:lnTo>
                  <a:pt x="256" y="197708"/>
                </a:lnTo>
                <a:lnTo>
                  <a:pt x="0" y="206087"/>
                </a:lnTo>
                <a:lnTo>
                  <a:pt x="782" y="214530"/>
                </a:lnTo>
                <a:lnTo>
                  <a:pt x="2256" y="223016"/>
                </a:lnTo>
                <a:lnTo>
                  <a:pt x="4191" y="231531"/>
                </a:lnTo>
                <a:lnTo>
                  <a:pt x="5481" y="240065"/>
                </a:lnTo>
                <a:lnTo>
                  <a:pt x="6341" y="248612"/>
                </a:lnTo>
                <a:lnTo>
                  <a:pt x="6915" y="257168"/>
                </a:lnTo>
                <a:lnTo>
                  <a:pt x="8249" y="264776"/>
                </a:lnTo>
                <a:lnTo>
                  <a:pt x="10091" y="271754"/>
                </a:lnTo>
                <a:lnTo>
                  <a:pt x="19892" y="301191"/>
                </a:lnTo>
                <a:lnTo>
                  <a:pt x="23568" y="308413"/>
                </a:lnTo>
                <a:lnTo>
                  <a:pt x="27925" y="315132"/>
                </a:lnTo>
                <a:lnTo>
                  <a:pt x="36892" y="327678"/>
                </a:lnTo>
                <a:lnTo>
                  <a:pt x="44053" y="339604"/>
                </a:lnTo>
                <a:lnTo>
                  <a:pt x="52950" y="351255"/>
                </a:lnTo>
                <a:lnTo>
                  <a:pt x="63254" y="361830"/>
                </a:lnTo>
                <a:lnTo>
                  <a:pt x="79765" y="374091"/>
                </a:lnTo>
                <a:lnTo>
                  <a:pt x="91047" y="384045"/>
                </a:lnTo>
                <a:lnTo>
                  <a:pt x="97675" y="388413"/>
                </a:lnTo>
                <a:lnTo>
                  <a:pt x="104952" y="392279"/>
                </a:lnTo>
                <a:lnTo>
                  <a:pt x="119703" y="399113"/>
                </a:lnTo>
                <a:lnTo>
                  <a:pt x="132610" y="405326"/>
                </a:lnTo>
                <a:lnTo>
                  <a:pt x="144696" y="408722"/>
                </a:lnTo>
                <a:lnTo>
                  <a:pt x="150586" y="409627"/>
                </a:lnTo>
                <a:lnTo>
                  <a:pt x="157370" y="410231"/>
                </a:lnTo>
                <a:lnTo>
                  <a:pt x="164751" y="410633"/>
                </a:lnTo>
                <a:lnTo>
                  <a:pt x="180571" y="411081"/>
                </a:lnTo>
                <a:lnTo>
                  <a:pt x="217962" y="411392"/>
                </a:lnTo>
                <a:lnTo>
                  <a:pt x="230255" y="408878"/>
                </a:lnTo>
                <a:lnTo>
                  <a:pt x="236201" y="406874"/>
                </a:lnTo>
                <a:lnTo>
                  <a:pt x="243022" y="405538"/>
                </a:lnTo>
                <a:lnTo>
                  <a:pt x="250427" y="404647"/>
                </a:lnTo>
                <a:lnTo>
                  <a:pt x="258221" y="404054"/>
                </a:lnTo>
                <a:lnTo>
                  <a:pt x="265321" y="401753"/>
                </a:lnTo>
                <a:lnTo>
                  <a:pt x="271960" y="398314"/>
                </a:lnTo>
                <a:lnTo>
                  <a:pt x="284417" y="390365"/>
                </a:lnTo>
                <a:lnTo>
                  <a:pt x="296303" y="383658"/>
                </a:lnTo>
                <a:lnTo>
                  <a:pt x="305396" y="377501"/>
                </a:lnTo>
                <a:lnTo>
                  <a:pt x="313565" y="370638"/>
                </a:lnTo>
                <a:lnTo>
                  <a:pt x="323546" y="361238"/>
                </a:lnTo>
                <a:lnTo>
                  <a:pt x="331792" y="350710"/>
                </a:lnTo>
                <a:lnTo>
                  <a:pt x="338632" y="339680"/>
                </a:lnTo>
                <a:lnTo>
                  <a:pt x="344846" y="328429"/>
                </a:lnTo>
                <a:lnTo>
                  <a:pt x="353324" y="317078"/>
                </a:lnTo>
                <a:lnTo>
                  <a:pt x="362489" y="304731"/>
                </a:lnTo>
                <a:lnTo>
                  <a:pt x="366265" y="297438"/>
                </a:lnTo>
                <a:lnTo>
                  <a:pt x="373003" y="282666"/>
                </a:lnTo>
                <a:lnTo>
                  <a:pt x="382151" y="263640"/>
                </a:lnTo>
                <a:lnTo>
                  <a:pt x="388001" y="251771"/>
                </a:lnTo>
                <a:lnTo>
                  <a:pt x="390894" y="244986"/>
                </a:lnTo>
                <a:lnTo>
                  <a:pt x="393776" y="237605"/>
                </a:lnTo>
                <a:lnTo>
                  <a:pt x="396649" y="229827"/>
                </a:lnTo>
                <a:lnTo>
                  <a:pt x="398565" y="222737"/>
                </a:lnTo>
                <a:lnTo>
                  <a:pt x="399843" y="216105"/>
                </a:lnTo>
                <a:lnTo>
                  <a:pt x="400694" y="209779"/>
                </a:lnTo>
                <a:lnTo>
                  <a:pt x="401260" y="202703"/>
                </a:lnTo>
                <a:lnTo>
                  <a:pt x="401639" y="195130"/>
                </a:lnTo>
                <a:lnTo>
                  <a:pt x="401892" y="187223"/>
                </a:lnTo>
                <a:lnTo>
                  <a:pt x="401108" y="180046"/>
                </a:lnTo>
                <a:lnTo>
                  <a:pt x="399632" y="173357"/>
                </a:lnTo>
                <a:lnTo>
                  <a:pt x="396405" y="160845"/>
                </a:lnTo>
                <a:lnTo>
                  <a:pt x="394971" y="148934"/>
                </a:lnTo>
                <a:lnTo>
                  <a:pt x="394334" y="137290"/>
                </a:lnTo>
                <a:lnTo>
                  <a:pt x="394164" y="131518"/>
                </a:lnTo>
                <a:lnTo>
                  <a:pt x="393098" y="126717"/>
                </a:lnTo>
                <a:lnTo>
                  <a:pt x="388000" y="114457"/>
                </a:lnTo>
                <a:lnTo>
                  <a:pt x="386473" y="104504"/>
                </a:lnTo>
                <a:lnTo>
                  <a:pt x="384161" y="99183"/>
                </a:lnTo>
                <a:lnTo>
                  <a:pt x="376511" y="88191"/>
                </a:lnTo>
                <a:lnTo>
                  <a:pt x="371842" y="79496"/>
                </a:lnTo>
                <a:lnTo>
                  <a:pt x="370596" y="75843"/>
                </a:lnTo>
                <a:lnTo>
                  <a:pt x="364133" y="66705"/>
                </a:lnTo>
                <a:lnTo>
                  <a:pt x="355862" y="57246"/>
                </a:lnTo>
                <a:lnTo>
                  <a:pt x="344899" y="45613"/>
                </a:lnTo>
                <a:lnTo>
                  <a:pt x="323657" y="24127"/>
                </a:lnTo>
                <a:lnTo>
                  <a:pt x="320377" y="21786"/>
                </a:lnTo>
                <a:lnTo>
                  <a:pt x="310255" y="17538"/>
                </a:lnTo>
                <a:lnTo>
                  <a:pt x="300802" y="13169"/>
                </a:lnTo>
                <a:lnTo>
                  <a:pt x="284770" y="5355"/>
                </a:lnTo>
                <a:lnTo>
                  <a:pt x="273601" y="2357"/>
                </a:lnTo>
                <a:lnTo>
                  <a:pt x="262286" y="1024"/>
                </a:lnTo>
                <a:lnTo>
                  <a:pt x="250907" y="433"/>
                </a:lnTo>
                <a:lnTo>
                  <a:pt x="239500" y="169"/>
                </a:lnTo>
                <a:lnTo>
                  <a:pt x="216655" y="0"/>
                </a:lnTo>
                <a:lnTo>
                  <a:pt x="209989" y="939"/>
                </a:lnTo>
                <a:lnTo>
                  <a:pt x="202687" y="2517"/>
                </a:lnTo>
                <a:lnTo>
                  <a:pt x="194962" y="4522"/>
                </a:lnTo>
                <a:lnTo>
                  <a:pt x="187907" y="5858"/>
                </a:lnTo>
                <a:lnTo>
                  <a:pt x="181298" y="6749"/>
                </a:lnTo>
                <a:lnTo>
                  <a:pt x="169828" y="7739"/>
                </a:lnTo>
                <a:lnTo>
                  <a:pt x="158015" y="8296"/>
                </a:lnTo>
                <a:lnTo>
                  <a:pt x="145221" y="853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527"/>
          <p:cNvSpPr/>
          <p:nvPr/>
        </p:nvSpPr>
        <p:spPr>
          <a:xfrm>
            <a:off x="2085975" y="3128962"/>
            <a:ext cx="25718" cy="308611"/>
          </a:xfrm>
          <a:custGeom>
            <a:avLst/>
            <a:gdLst/>
            <a:ahLst/>
            <a:cxnLst/>
            <a:rect l="0" t="0" r="0" b="0"/>
            <a:pathLst>
              <a:path w="25718" h="308611">
                <a:moveTo>
                  <a:pt x="0" y="0"/>
                </a:moveTo>
                <a:lnTo>
                  <a:pt x="0" y="47932"/>
                </a:lnTo>
                <a:lnTo>
                  <a:pt x="952" y="53862"/>
                </a:lnTo>
                <a:lnTo>
                  <a:pt x="2539" y="59721"/>
                </a:lnTo>
                <a:lnTo>
                  <a:pt x="4550" y="65531"/>
                </a:lnTo>
                <a:lnTo>
                  <a:pt x="5891" y="72262"/>
                </a:lnTo>
                <a:lnTo>
                  <a:pt x="6785" y="79608"/>
                </a:lnTo>
                <a:lnTo>
                  <a:pt x="7380" y="87362"/>
                </a:lnTo>
                <a:lnTo>
                  <a:pt x="7778" y="95389"/>
                </a:lnTo>
                <a:lnTo>
                  <a:pt x="8219" y="111928"/>
                </a:lnTo>
                <a:lnTo>
                  <a:pt x="8572" y="236217"/>
                </a:lnTo>
                <a:lnTo>
                  <a:pt x="9525" y="241298"/>
                </a:lnTo>
                <a:lnTo>
                  <a:pt x="11112" y="245638"/>
                </a:lnTo>
                <a:lnTo>
                  <a:pt x="13123" y="249483"/>
                </a:lnTo>
                <a:lnTo>
                  <a:pt x="14463" y="253000"/>
                </a:lnTo>
                <a:lnTo>
                  <a:pt x="15357" y="256297"/>
                </a:lnTo>
                <a:lnTo>
                  <a:pt x="15953" y="259447"/>
                </a:lnTo>
                <a:lnTo>
                  <a:pt x="16615" y="265487"/>
                </a:lnTo>
                <a:lnTo>
                  <a:pt x="16791" y="268432"/>
                </a:lnTo>
                <a:lnTo>
                  <a:pt x="17862" y="272299"/>
                </a:lnTo>
                <a:lnTo>
                  <a:pt x="19528" y="276783"/>
                </a:lnTo>
                <a:lnTo>
                  <a:pt x="21591" y="281677"/>
                </a:lnTo>
                <a:lnTo>
                  <a:pt x="22966" y="285892"/>
                </a:lnTo>
                <a:lnTo>
                  <a:pt x="23883" y="289655"/>
                </a:lnTo>
                <a:lnTo>
                  <a:pt x="24494" y="293116"/>
                </a:lnTo>
                <a:lnTo>
                  <a:pt x="25174" y="299501"/>
                </a:lnTo>
                <a:lnTo>
                  <a:pt x="25717" y="308610"/>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528"/>
          <p:cNvSpPr/>
          <p:nvPr/>
        </p:nvSpPr>
        <p:spPr>
          <a:xfrm>
            <a:off x="3491864" y="3051813"/>
            <a:ext cx="411482" cy="462913"/>
          </a:xfrm>
          <a:custGeom>
            <a:avLst/>
            <a:gdLst/>
            <a:ahLst/>
            <a:cxnLst/>
            <a:rect l="0" t="0" r="0" b="0"/>
            <a:pathLst>
              <a:path w="411482" h="462913">
                <a:moveTo>
                  <a:pt x="0" y="145729"/>
                </a:moveTo>
                <a:lnTo>
                  <a:pt x="0" y="141178"/>
                </a:lnTo>
                <a:lnTo>
                  <a:pt x="953" y="139838"/>
                </a:lnTo>
                <a:lnTo>
                  <a:pt x="2541" y="138944"/>
                </a:lnTo>
                <a:lnTo>
                  <a:pt x="6844" y="137951"/>
                </a:lnTo>
                <a:lnTo>
                  <a:pt x="11932" y="137509"/>
                </a:lnTo>
                <a:lnTo>
                  <a:pt x="14623" y="135487"/>
                </a:lnTo>
                <a:lnTo>
                  <a:pt x="25784" y="121093"/>
                </a:lnTo>
                <a:lnTo>
                  <a:pt x="37161" y="108795"/>
                </a:lnTo>
                <a:lnTo>
                  <a:pt x="45725" y="95522"/>
                </a:lnTo>
                <a:lnTo>
                  <a:pt x="51437" y="84997"/>
                </a:lnTo>
                <a:lnTo>
                  <a:pt x="60009" y="70902"/>
                </a:lnTo>
                <a:lnTo>
                  <a:pt x="68581" y="58153"/>
                </a:lnTo>
                <a:lnTo>
                  <a:pt x="77153" y="44851"/>
                </a:lnTo>
                <a:lnTo>
                  <a:pt x="80010" y="41329"/>
                </a:lnTo>
                <a:lnTo>
                  <a:pt x="83186" y="34877"/>
                </a:lnTo>
                <a:lnTo>
                  <a:pt x="84032" y="31823"/>
                </a:lnTo>
                <a:lnTo>
                  <a:pt x="87513" y="25889"/>
                </a:lnTo>
                <a:lnTo>
                  <a:pt x="89775" y="22973"/>
                </a:lnTo>
                <a:lnTo>
                  <a:pt x="92288" y="17193"/>
                </a:lnTo>
                <a:lnTo>
                  <a:pt x="92957" y="14319"/>
                </a:lnTo>
                <a:lnTo>
                  <a:pt x="94357" y="12402"/>
                </a:lnTo>
                <a:lnTo>
                  <a:pt x="96242" y="11125"/>
                </a:lnTo>
                <a:lnTo>
                  <a:pt x="98452" y="10273"/>
                </a:lnTo>
                <a:lnTo>
                  <a:pt x="99925" y="8752"/>
                </a:lnTo>
                <a:lnTo>
                  <a:pt x="100907" y="6786"/>
                </a:lnTo>
                <a:lnTo>
                  <a:pt x="101562" y="4523"/>
                </a:lnTo>
                <a:lnTo>
                  <a:pt x="102951" y="3014"/>
                </a:lnTo>
                <a:lnTo>
                  <a:pt x="104829" y="2008"/>
                </a:lnTo>
                <a:lnTo>
                  <a:pt x="109456" y="891"/>
                </a:lnTo>
                <a:lnTo>
                  <a:pt x="120188" y="173"/>
                </a:lnTo>
                <a:lnTo>
                  <a:pt x="131480" y="31"/>
                </a:lnTo>
                <a:lnTo>
                  <a:pt x="148594" y="0"/>
                </a:lnTo>
                <a:lnTo>
                  <a:pt x="150497" y="951"/>
                </a:lnTo>
                <a:lnTo>
                  <a:pt x="151767" y="2538"/>
                </a:lnTo>
                <a:lnTo>
                  <a:pt x="152613" y="4548"/>
                </a:lnTo>
                <a:lnTo>
                  <a:pt x="160815" y="15571"/>
                </a:lnTo>
                <a:lnTo>
                  <a:pt x="166089" y="24699"/>
                </a:lnTo>
                <a:lnTo>
                  <a:pt x="174148" y="32565"/>
                </a:lnTo>
                <a:lnTo>
                  <a:pt x="178963" y="35996"/>
                </a:lnTo>
                <a:lnTo>
                  <a:pt x="182174" y="39237"/>
                </a:lnTo>
                <a:lnTo>
                  <a:pt x="184315" y="42349"/>
                </a:lnTo>
                <a:lnTo>
                  <a:pt x="192407" y="56361"/>
                </a:lnTo>
                <a:lnTo>
                  <a:pt x="199814" y="68862"/>
                </a:lnTo>
                <a:lnTo>
                  <a:pt x="204937" y="81255"/>
                </a:lnTo>
                <a:lnTo>
                  <a:pt x="212064" y="92865"/>
                </a:lnTo>
                <a:lnTo>
                  <a:pt x="217441" y="106041"/>
                </a:lnTo>
                <a:lnTo>
                  <a:pt x="221272" y="120423"/>
                </a:lnTo>
                <a:lnTo>
                  <a:pt x="222763" y="123143"/>
                </a:lnTo>
                <a:lnTo>
                  <a:pt x="224708" y="124957"/>
                </a:lnTo>
                <a:lnTo>
                  <a:pt x="226958" y="126166"/>
                </a:lnTo>
                <a:lnTo>
                  <a:pt x="231999" y="132589"/>
                </a:lnTo>
                <a:lnTo>
                  <a:pt x="236461" y="140842"/>
                </a:lnTo>
                <a:lnTo>
                  <a:pt x="238444" y="147684"/>
                </a:lnTo>
                <a:lnTo>
                  <a:pt x="239560" y="156892"/>
                </a:lnTo>
                <a:lnTo>
                  <a:pt x="240670" y="159838"/>
                </a:lnTo>
                <a:lnTo>
                  <a:pt x="245829" y="168536"/>
                </a:lnTo>
                <a:lnTo>
                  <a:pt x="247370" y="174281"/>
                </a:lnTo>
                <a:lnTo>
                  <a:pt x="248360" y="186682"/>
                </a:lnTo>
                <a:lnTo>
                  <a:pt x="248571" y="207402"/>
                </a:lnTo>
                <a:lnTo>
                  <a:pt x="248602" y="241662"/>
                </a:lnTo>
                <a:lnTo>
                  <a:pt x="247649" y="244927"/>
                </a:lnTo>
                <a:lnTo>
                  <a:pt x="242711" y="255025"/>
                </a:lnTo>
                <a:lnTo>
                  <a:pt x="239872" y="268707"/>
                </a:lnTo>
                <a:lnTo>
                  <a:pt x="235833" y="275951"/>
                </a:lnTo>
                <a:lnTo>
                  <a:pt x="226431" y="288362"/>
                </a:lnTo>
                <a:lnTo>
                  <a:pt x="224461" y="294212"/>
                </a:lnTo>
                <a:lnTo>
                  <a:pt x="223353" y="302860"/>
                </a:lnTo>
                <a:lnTo>
                  <a:pt x="222244" y="305728"/>
                </a:lnTo>
                <a:lnTo>
                  <a:pt x="217087" y="314315"/>
                </a:lnTo>
                <a:lnTo>
                  <a:pt x="215546" y="320034"/>
                </a:lnTo>
                <a:lnTo>
                  <a:pt x="214678" y="328608"/>
                </a:lnTo>
                <a:lnTo>
                  <a:pt x="213604" y="331466"/>
                </a:lnTo>
                <a:lnTo>
                  <a:pt x="209870" y="337182"/>
                </a:lnTo>
                <a:lnTo>
                  <a:pt x="207541" y="339087"/>
                </a:lnTo>
                <a:lnTo>
                  <a:pt x="205036" y="340357"/>
                </a:lnTo>
                <a:lnTo>
                  <a:pt x="202413" y="341203"/>
                </a:lnTo>
                <a:lnTo>
                  <a:pt x="200665" y="343673"/>
                </a:lnTo>
                <a:lnTo>
                  <a:pt x="197252" y="355298"/>
                </a:lnTo>
                <a:lnTo>
                  <a:pt x="188048" y="370781"/>
                </a:lnTo>
                <a:lnTo>
                  <a:pt x="179861" y="383861"/>
                </a:lnTo>
                <a:lnTo>
                  <a:pt x="171402" y="396309"/>
                </a:lnTo>
                <a:lnTo>
                  <a:pt x="162864" y="409523"/>
                </a:lnTo>
                <a:lnTo>
                  <a:pt x="160011" y="413031"/>
                </a:lnTo>
                <a:lnTo>
                  <a:pt x="156841" y="419470"/>
                </a:lnTo>
                <a:lnTo>
                  <a:pt x="155996" y="422521"/>
                </a:lnTo>
                <a:lnTo>
                  <a:pt x="154480" y="424554"/>
                </a:lnTo>
                <a:lnTo>
                  <a:pt x="152517" y="425910"/>
                </a:lnTo>
                <a:lnTo>
                  <a:pt x="150256" y="426814"/>
                </a:lnTo>
                <a:lnTo>
                  <a:pt x="142523" y="432637"/>
                </a:lnTo>
                <a:lnTo>
                  <a:pt x="140735" y="435109"/>
                </a:lnTo>
                <a:lnTo>
                  <a:pt x="138750" y="440395"/>
                </a:lnTo>
                <a:lnTo>
                  <a:pt x="137267" y="442185"/>
                </a:lnTo>
                <a:lnTo>
                  <a:pt x="135327" y="443379"/>
                </a:lnTo>
                <a:lnTo>
                  <a:pt x="133081" y="444175"/>
                </a:lnTo>
                <a:lnTo>
                  <a:pt x="131583" y="445658"/>
                </a:lnTo>
                <a:lnTo>
                  <a:pt x="130585" y="447599"/>
                </a:lnTo>
                <a:lnTo>
                  <a:pt x="129919" y="449846"/>
                </a:lnTo>
                <a:lnTo>
                  <a:pt x="128523" y="451344"/>
                </a:lnTo>
                <a:lnTo>
                  <a:pt x="126639" y="452342"/>
                </a:lnTo>
                <a:lnTo>
                  <a:pt x="124431" y="453008"/>
                </a:lnTo>
                <a:lnTo>
                  <a:pt x="122960" y="454404"/>
                </a:lnTo>
                <a:lnTo>
                  <a:pt x="121978" y="456287"/>
                </a:lnTo>
                <a:lnTo>
                  <a:pt x="121324" y="458495"/>
                </a:lnTo>
                <a:lnTo>
                  <a:pt x="120888" y="459015"/>
                </a:lnTo>
                <a:lnTo>
                  <a:pt x="120597" y="458409"/>
                </a:lnTo>
                <a:lnTo>
                  <a:pt x="120403" y="457052"/>
                </a:lnTo>
                <a:lnTo>
                  <a:pt x="121226" y="456148"/>
                </a:lnTo>
                <a:lnTo>
                  <a:pt x="122728" y="455545"/>
                </a:lnTo>
                <a:lnTo>
                  <a:pt x="124681" y="455143"/>
                </a:lnTo>
                <a:lnTo>
                  <a:pt x="125983" y="453923"/>
                </a:lnTo>
                <a:lnTo>
                  <a:pt x="126852" y="452156"/>
                </a:lnTo>
                <a:lnTo>
                  <a:pt x="127430" y="450026"/>
                </a:lnTo>
                <a:lnTo>
                  <a:pt x="128769" y="448607"/>
                </a:lnTo>
                <a:lnTo>
                  <a:pt x="130613" y="447660"/>
                </a:lnTo>
                <a:lnTo>
                  <a:pt x="132796" y="447029"/>
                </a:lnTo>
                <a:lnTo>
                  <a:pt x="144969" y="446141"/>
                </a:lnTo>
                <a:lnTo>
                  <a:pt x="156090" y="445878"/>
                </a:lnTo>
                <a:lnTo>
                  <a:pt x="285750" y="445766"/>
                </a:lnTo>
                <a:lnTo>
                  <a:pt x="288607" y="446719"/>
                </a:lnTo>
                <a:lnTo>
                  <a:pt x="297180" y="451658"/>
                </a:lnTo>
                <a:lnTo>
                  <a:pt x="302895" y="453147"/>
                </a:lnTo>
                <a:lnTo>
                  <a:pt x="314326" y="454104"/>
                </a:lnTo>
                <a:lnTo>
                  <a:pt x="325756" y="454293"/>
                </a:lnTo>
                <a:lnTo>
                  <a:pt x="345758" y="454336"/>
                </a:lnTo>
                <a:lnTo>
                  <a:pt x="348616" y="455290"/>
                </a:lnTo>
                <a:lnTo>
                  <a:pt x="357188" y="460230"/>
                </a:lnTo>
                <a:lnTo>
                  <a:pt x="362903" y="461720"/>
                </a:lnTo>
                <a:lnTo>
                  <a:pt x="374333" y="462676"/>
                </a:lnTo>
                <a:lnTo>
                  <a:pt x="385763" y="462865"/>
                </a:lnTo>
                <a:lnTo>
                  <a:pt x="411481" y="462912"/>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529"/>
          <p:cNvSpPr/>
          <p:nvPr/>
        </p:nvSpPr>
        <p:spPr>
          <a:xfrm>
            <a:off x="4786312" y="2948950"/>
            <a:ext cx="265739" cy="462905"/>
          </a:xfrm>
          <a:custGeom>
            <a:avLst/>
            <a:gdLst/>
            <a:ahLst/>
            <a:cxnLst/>
            <a:rect l="0" t="0" r="0" b="0"/>
            <a:pathLst>
              <a:path w="265739" h="462905">
                <a:moveTo>
                  <a:pt x="34290" y="42852"/>
                </a:moveTo>
                <a:lnTo>
                  <a:pt x="54441" y="42852"/>
                </a:lnTo>
                <a:lnTo>
                  <a:pt x="56297" y="41900"/>
                </a:lnTo>
                <a:lnTo>
                  <a:pt x="57534" y="40312"/>
                </a:lnTo>
                <a:lnTo>
                  <a:pt x="58358" y="38301"/>
                </a:lnTo>
                <a:lnTo>
                  <a:pt x="59860" y="36960"/>
                </a:lnTo>
                <a:lnTo>
                  <a:pt x="61815" y="36067"/>
                </a:lnTo>
                <a:lnTo>
                  <a:pt x="64070" y="35471"/>
                </a:lnTo>
                <a:lnTo>
                  <a:pt x="65573" y="34121"/>
                </a:lnTo>
                <a:lnTo>
                  <a:pt x="66575" y="32269"/>
                </a:lnTo>
                <a:lnTo>
                  <a:pt x="67244" y="30082"/>
                </a:lnTo>
                <a:lnTo>
                  <a:pt x="68642" y="28624"/>
                </a:lnTo>
                <a:lnTo>
                  <a:pt x="70526" y="27651"/>
                </a:lnTo>
                <a:lnTo>
                  <a:pt x="72735" y="27003"/>
                </a:lnTo>
                <a:lnTo>
                  <a:pt x="77729" y="23743"/>
                </a:lnTo>
                <a:lnTo>
                  <a:pt x="80394" y="21540"/>
                </a:lnTo>
                <a:lnTo>
                  <a:pt x="83124" y="20072"/>
                </a:lnTo>
                <a:lnTo>
                  <a:pt x="88697" y="18440"/>
                </a:lnTo>
                <a:lnTo>
                  <a:pt x="94348" y="17715"/>
                </a:lnTo>
                <a:lnTo>
                  <a:pt x="97189" y="17522"/>
                </a:lnTo>
                <a:lnTo>
                  <a:pt x="99082" y="16440"/>
                </a:lnTo>
                <a:lnTo>
                  <a:pt x="100345" y="14766"/>
                </a:lnTo>
                <a:lnTo>
                  <a:pt x="101187" y="12698"/>
                </a:lnTo>
                <a:lnTo>
                  <a:pt x="102700" y="11320"/>
                </a:lnTo>
                <a:lnTo>
                  <a:pt x="104662" y="10400"/>
                </a:lnTo>
                <a:lnTo>
                  <a:pt x="106922" y="9788"/>
                </a:lnTo>
                <a:lnTo>
                  <a:pt x="108429" y="8427"/>
                </a:lnTo>
                <a:lnTo>
                  <a:pt x="109433" y="6567"/>
                </a:lnTo>
                <a:lnTo>
                  <a:pt x="110103" y="4374"/>
                </a:lnTo>
                <a:lnTo>
                  <a:pt x="111502" y="2913"/>
                </a:lnTo>
                <a:lnTo>
                  <a:pt x="113387" y="1938"/>
                </a:lnTo>
                <a:lnTo>
                  <a:pt x="118022" y="856"/>
                </a:lnTo>
                <a:lnTo>
                  <a:pt x="125986" y="246"/>
                </a:lnTo>
                <a:lnTo>
                  <a:pt x="131559" y="104"/>
                </a:lnTo>
                <a:lnTo>
                  <a:pt x="148600" y="0"/>
                </a:lnTo>
                <a:lnTo>
                  <a:pt x="150502" y="949"/>
                </a:lnTo>
                <a:lnTo>
                  <a:pt x="151769" y="2534"/>
                </a:lnTo>
                <a:lnTo>
                  <a:pt x="152614" y="4543"/>
                </a:lnTo>
                <a:lnTo>
                  <a:pt x="154131" y="5883"/>
                </a:lnTo>
                <a:lnTo>
                  <a:pt x="156094" y="6776"/>
                </a:lnTo>
                <a:lnTo>
                  <a:pt x="158355" y="7371"/>
                </a:lnTo>
                <a:lnTo>
                  <a:pt x="163407" y="10573"/>
                </a:lnTo>
                <a:lnTo>
                  <a:pt x="166088" y="12760"/>
                </a:lnTo>
                <a:lnTo>
                  <a:pt x="171607" y="20271"/>
                </a:lnTo>
                <a:lnTo>
                  <a:pt x="177235" y="29006"/>
                </a:lnTo>
                <a:lnTo>
                  <a:pt x="182911" y="36063"/>
                </a:lnTo>
                <a:lnTo>
                  <a:pt x="188609" y="42375"/>
                </a:lnTo>
                <a:lnTo>
                  <a:pt x="191462" y="45392"/>
                </a:lnTo>
                <a:lnTo>
                  <a:pt x="193364" y="49308"/>
                </a:lnTo>
                <a:lnTo>
                  <a:pt x="195477" y="58739"/>
                </a:lnTo>
                <a:lnTo>
                  <a:pt x="196993" y="62016"/>
                </a:lnTo>
                <a:lnTo>
                  <a:pt x="198956" y="64200"/>
                </a:lnTo>
                <a:lnTo>
                  <a:pt x="201218" y="65657"/>
                </a:lnTo>
                <a:lnTo>
                  <a:pt x="202725" y="67580"/>
                </a:lnTo>
                <a:lnTo>
                  <a:pt x="203730" y="69815"/>
                </a:lnTo>
                <a:lnTo>
                  <a:pt x="204847" y="74838"/>
                </a:lnTo>
                <a:lnTo>
                  <a:pt x="205622" y="88645"/>
                </a:lnTo>
                <a:lnTo>
                  <a:pt x="205705" y="97166"/>
                </a:lnTo>
                <a:lnTo>
                  <a:pt x="206669" y="100016"/>
                </a:lnTo>
                <a:lnTo>
                  <a:pt x="211625" y="108579"/>
                </a:lnTo>
                <a:lnTo>
                  <a:pt x="213118" y="114291"/>
                </a:lnTo>
                <a:lnTo>
                  <a:pt x="214155" y="128577"/>
                </a:lnTo>
                <a:lnTo>
                  <a:pt x="214281" y="140007"/>
                </a:lnTo>
                <a:lnTo>
                  <a:pt x="214313" y="195962"/>
                </a:lnTo>
                <a:lnTo>
                  <a:pt x="213360" y="200170"/>
                </a:lnTo>
                <a:lnTo>
                  <a:pt x="208421" y="211597"/>
                </a:lnTo>
                <a:lnTo>
                  <a:pt x="205582" y="225671"/>
                </a:lnTo>
                <a:lnTo>
                  <a:pt x="200084" y="236297"/>
                </a:lnTo>
                <a:lnTo>
                  <a:pt x="198464" y="242493"/>
                </a:lnTo>
                <a:lnTo>
                  <a:pt x="197552" y="251336"/>
                </a:lnTo>
                <a:lnTo>
                  <a:pt x="196471" y="254231"/>
                </a:lnTo>
                <a:lnTo>
                  <a:pt x="192730" y="259988"/>
                </a:lnTo>
                <a:lnTo>
                  <a:pt x="190400" y="261905"/>
                </a:lnTo>
                <a:lnTo>
                  <a:pt x="187893" y="263182"/>
                </a:lnTo>
                <a:lnTo>
                  <a:pt x="185270" y="264034"/>
                </a:lnTo>
                <a:lnTo>
                  <a:pt x="183521" y="265554"/>
                </a:lnTo>
                <a:lnTo>
                  <a:pt x="182354" y="267520"/>
                </a:lnTo>
                <a:lnTo>
                  <a:pt x="181059" y="272244"/>
                </a:lnTo>
                <a:lnTo>
                  <a:pt x="180484" y="277519"/>
                </a:lnTo>
                <a:lnTo>
                  <a:pt x="179377" y="279307"/>
                </a:lnTo>
                <a:lnTo>
                  <a:pt x="177687" y="280499"/>
                </a:lnTo>
                <a:lnTo>
                  <a:pt x="175608" y="281293"/>
                </a:lnTo>
                <a:lnTo>
                  <a:pt x="174222" y="280870"/>
                </a:lnTo>
                <a:lnTo>
                  <a:pt x="173298" y="279636"/>
                </a:lnTo>
                <a:lnTo>
                  <a:pt x="172271" y="275724"/>
                </a:lnTo>
                <a:lnTo>
                  <a:pt x="171815" y="270811"/>
                </a:lnTo>
                <a:lnTo>
                  <a:pt x="172646" y="269120"/>
                </a:lnTo>
                <a:lnTo>
                  <a:pt x="174153" y="267992"/>
                </a:lnTo>
                <a:lnTo>
                  <a:pt x="176109" y="267240"/>
                </a:lnTo>
                <a:lnTo>
                  <a:pt x="183414" y="266183"/>
                </a:lnTo>
                <a:lnTo>
                  <a:pt x="191611" y="265869"/>
                </a:lnTo>
                <a:lnTo>
                  <a:pt x="208611" y="265749"/>
                </a:lnTo>
                <a:lnTo>
                  <a:pt x="225744" y="265738"/>
                </a:lnTo>
                <a:lnTo>
                  <a:pt x="227649" y="266690"/>
                </a:lnTo>
                <a:lnTo>
                  <a:pt x="228918" y="268278"/>
                </a:lnTo>
                <a:lnTo>
                  <a:pt x="229765" y="270288"/>
                </a:lnTo>
                <a:lnTo>
                  <a:pt x="231281" y="271629"/>
                </a:lnTo>
                <a:lnTo>
                  <a:pt x="233245" y="272522"/>
                </a:lnTo>
                <a:lnTo>
                  <a:pt x="235507" y="273118"/>
                </a:lnTo>
                <a:lnTo>
                  <a:pt x="240560" y="276320"/>
                </a:lnTo>
                <a:lnTo>
                  <a:pt x="243241" y="278507"/>
                </a:lnTo>
                <a:lnTo>
                  <a:pt x="248760" y="286018"/>
                </a:lnTo>
                <a:lnTo>
                  <a:pt x="253435" y="294753"/>
                </a:lnTo>
                <a:lnTo>
                  <a:pt x="255513" y="301811"/>
                </a:lnTo>
                <a:lnTo>
                  <a:pt x="256683" y="311139"/>
                </a:lnTo>
                <a:lnTo>
                  <a:pt x="257799" y="314103"/>
                </a:lnTo>
                <a:lnTo>
                  <a:pt x="262969" y="322824"/>
                </a:lnTo>
                <a:lnTo>
                  <a:pt x="264513" y="328574"/>
                </a:lnTo>
                <a:lnTo>
                  <a:pt x="265585" y="342886"/>
                </a:lnTo>
                <a:lnTo>
                  <a:pt x="265726" y="357176"/>
                </a:lnTo>
                <a:lnTo>
                  <a:pt x="265738" y="362892"/>
                </a:lnTo>
                <a:lnTo>
                  <a:pt x="264788" y="365750"/>
                </a:lnTo>
                <a:lnTo>
                  <a:pt x="259854" y="374322"/>
                </a:lnTo>
                <a:lnTo>
                  <a:pt x="257016" y="382895"/>
                </a:lnTo>
                <a:lnTo>
                  <a:pt x="251519" y="391467"/>
                </a:lnTo>
                <a:lnTo>
                  <a:pt x="248514" y="400040"/>
                </a:lnTo>
                <a:lnTo>
                  <a:pt x="242967" y="408612"/>
                </a:lnTo>
                <a:lnTo>
                  <a:pt x="241335" y="414327"/>
                </a:lnTo>
                <a:lnTo>
                  <a:pt x="239948" y="416232"/>
                </a:lnTo>
                <a:lnTo>
                  <a:pt x="238070" y="417502"/>
                </a:lnTo>
                <a:lnTo>
                  <a:pt x="235866" y="418349"/>
                </a:lnTo>
                <a:lnTo>
                  <a:pt x="228213" y="424091"/>
                </a:lnTo>
                <a:lnTo>
                  <a:pt x="226437" y="426552"/>
                </a:lnTo>
                <a:lnTo>
                  <a:pt x="222985" y="434565"/>
                </a:lnTo>
                <a:lnTo>
                  <a:pt x="216353" y="442972"/>
                </a:lnTo>
                <a:lnTo>
                  <a:pt x="211092" y="448648"/>
                </a:lnTo>
                <a:lnTo>
                  <a:pt x="208355" y="450543"/>
                </a:lnTo>
                <a:lnTo>
                  <a:pt x="202775" y="452648"/>
                </a:lnTo>
                <a:lnTo>
                  <a:pt x="197120" y="453584"/>
                </a:lnTo>
                <a:lnTo>
                  <a:pt x="194278" y="453833"/>
                </a:lnTo>
                <a:lnTo>
                  <a:pt x="191431" y="454952"/>
                </a:lnTo>
                <a:lnTo>
                  <a:pt x="185728" y="458735"/>
                </a:lnTo>
                <a:lnTo>
                  <a:pt x="180018" y="461051"/>
                </a:lnTo>
                <a:lnTo>
                  <a:pt x="174306" y="462081"/>
                </a:lnTo>
                <a:lnTo>
                  <a:pt x="168592" y="462539"/>
                </a:lnTo>
                <a:lnTo>
                  <a:pt x="162877" y="462742"/>
                </a:lnTo>
                <a:lnTo>
                  <a:pt x="151448" y="462872"/>
                </a:lnTo>
                <a:lnTo>
                  <a:pt x="91440" y="462904"/>
                </a:lnTo>
                <a:lnTo>
                  <a:pt x="88582" y="461952"/>
                </a:lnTo>
                <a:lnTo>
                  <a:pt x="82868" y="458354"/>
                </a:lnTo>
                <a:lnTo>
                  <a:pt x="77153" y="456120"/>
                </a:lnTo>
                <a:lnTo>
                  <a:pt x="74295" y="455524"/>
                </a:lnTo>
                <a:lnTo>
                  <a:pt x="72390" y="454174"/>
                </a:lnTo>
                <a:lnTo>
                  <a:pt x="71120" y="452322"/>
                </a:lnTo>
                <a:lnTo>
                  <a:pt x="70273" y="450134"/>
                </a:lnTo>
                <a:lnTo>
                  <a:pt x="68756" y="448676"/>
                </a:lnTo>
                <a:lnTo>
                  <a:pt x="66793" y="447704"/>
                </a:lnTo>
                <a:lnTo>
                  <a:pt x="62071" y="446624"/>
                </a:lnTo>
                <a:lnTo>
                  <a:pt x="56797" y="446143"/>
                </a:lnTo>
                <a:lnTo>
                  <a:pt x="55010" y="445063"/>
                </a:lnTo>
                <a:lnTo>
                  <a:pt x="53818" y="443390"/>
                </a:lnTo>
                <a:lnTo>
                  <a:pt x="53024" y="441323"/>
                </a:lnTo>
                <a:lnTo>
                  <a:pt x="51542" y="439944"/>
                </a:lnTo>
                <a:lnTo>
                  <a:pt x="49601" y="439025"/>
                </a:lnTo>
                <a:lnTo>
                  <a:pt x="44905" y="438004"/>
                </a:lnTo>
                <a:lnTo>
                  <a:pt x="39643" y="437550"/>
                </a:lnTo>
                <a:lnTo>
                  <a:pt x="37859" y="436477"/>
                </a:lnTo>
                <a:lnTo>
                  <a:pt x="36669" y="434808"/>
                </a:lnTo>
                <a:lnTo>
                  <a:pt x="35876" y="432744"/>
                </a:lnTo>
                <a:lnTo>
                  <a:pt x="30209" y="425287"/>
                </a:lnTo>
                <a:lnTo>
                  <a:pt x="27760" y="423539"/>
                </a:lnTo>
                <a:lnTo>
                  <a:pt x="22497" y="421596"/>
                </a:lnTo>
                <a:lnTo>
                  <a:pt x="20713" y="420126"/>
                </a:lnTo>
                <a:lnTo>
                  <a:pt x="19524" y="418193"/>
                </a:lnTo>
                <a:lnTo>
                  <a:pt x="18731" y="415952"/>
                </a:lnTo>
                <a:lnTo>
                  <a:pt x="17250" y="414458"/>
                </a:lnTo>
                <a:lnTo>
                  <a:pt x="15310" y="413462"/>
                </a:lnTo>
                <a:lnTo>
                  <a:pt x="10614" y="412355"/>
                </a:lnTo>
                <a:lnTo>
                  <a:pt x="5352" y="411863"/>
                </a:lnTo>
                <a:lnTo>
                  <a:pt x="3568" y="410779"/>
                </a:lnTo>
                <a:lnTo>
                  <a:pt x="2379" y="409105"/>
                </a:lnTo>
                <a:lnTo>
                  <a:pt x="0" y="402897"/>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530"/>
          <p:cNvSpPr/>
          <p:nvPr/>
        </p:nvSpPr>
        <p:spPr>
          <a:xfrm>
            <a:off x="6226502" y="2966085"/>
            <a:ext cx="240021" cy="222876"/>
          </a:xfrm>
          <a:custGeom>
            <a:avLst/>
            <a:gdLst/>
            <a:ahLst/>
            <a:cxnLst/>
            <a:rect l="0" t="0" r="0" b="0"/>
            <a:pathLst>
              <a:path w="240021" h="222876">
                <a:moveTo>
                  <a:pt x="59998" y="0"/>
                </a:moveTo>
                <a:lnTo>
                  <a:pt x="59998" y="4551"/>
                </a:lnTo>
                <a:lnTo>
                  <a:pt x="59045" y="6844"/>
                </a:lnTo>
                <a:lnTo>
                  <a:pt x="53154" y="15574"/>
                </a:lnTo>
                <a:lnTo>
                  <a:pt x="50672" y="19908"/>
                </a:lnTo>
                <a:lnTo>
                  <a:pt x="45376" y="29803"/>
                </a:lnTo>
                <a:lnTo>
                  <a:pt x="39846" y="40550"/>
                </a:lnTo>
                <a:lnTo>
                  <a:pt x="37991" y="45131"/>
                </a:lnTo>
                <a:lnTo>
                  <a:pt x="36754" y="49137"/>
                </a:lnTo>
                <a:lnTo>
                  <a:pt x="35930" y="52761"/>
                </a:lnTo>
                <a:lnTo>
                  <a:pt x="34427" y="58033"/>
                </a:lnTo>
                <a:lnTo>
                  <a:pt x="30218" y="71512"/>
                </a:lnTo>
                <a:lnTo>
                  <a:pt x="27762" y="77202"/>
                </a:lnTo>
                <a:lnTo>
                  <a:pt x="25172" y="81948"/>
                </a:lnTo>
                <a:lnTo>
                  <a:pt x="22493" y="86064"/>
                </a:lnTo>
                <a:lnTo>
                  <a:pt x="20707" y="90714"/>
                </a:lnTo>
                <a:lnTo>
                  <a:pt x="19517" y="95718"/>
                </a:lnTo>
                <a:lnTo>
                  <a:pt x="18723" y="100959"/>
                </a:lnTo>
                <a:lnTo>
                  <a:pt x="17241" y="106359"/>
                </a:lnTo>
                <a:lnTo>
                  <a:pt x="15301" y="111863"/>
                </a:lnTo>
                <a:lnTo>
                  <a:pt x="13055" y="117438"/>
                </a:lnTo>
                <a:lnTo>
                  <a:pt x="11557" y="122107"/>
                </a:lnTo>
                <a:lnTo>
                  <a:pt x="10559" y="126172"/>
                </a:lnTo>
                <a:lnTo>
                  <a:pt x="9894" y="129834"/>
                </a:lnTo>
                <a:lnTo>
                  <a:pt x="6614" y="136444"/>
                </a:lnTo>
                <a:lnTo>
                  <a:pt x="4406" y="139540"/>
                </a:lnTo>
                <a:lnTo>
                  <a:pt x="1953" y="145520"/>
                </a:lnTo>
                <a:lnTo>
                  <a:pt x="862" y="151353"/>
                </a:lnTo>
                <a:lnTo>
                  <a:pt x="378" y="157120"/>
                </a:lnTo>
                <a:lnTo>
                  <a:pt x="162" y="162858"/>
                </a:lnTo>
                <a:lnTo>
                  <a:pt x="24" y="174303"/>
                </a:lnTo>
                <a:lnTo>
                  <a:pt x="0" y="182879"/>
                </a:lnTo>
                <a:lnTo>
                  <a:pt x="950" y="184784"/>
                </a:lnTo>
                <a:lnTo>
                  <a:pt x="2534" y="186054"/>
                </a:lnTo>
                <a:lnTo>
                  <a:pt x="4544" y="186901"/>
                </a:lnTo>
                <a:lnTo>
                  <a:pt x="11923" y="188093"/>
                </a:lnTo>
                <a:lnTo>
                  <a:pt x="17358" y="188372"/>
                </a:lnTo>
                <a:lnTo>
                  <a:pt x="20141" y="188446"/>
                </a:lnTo>
                <a:lnTo>
                  <a:pt x="21997" y="189448"/>
                </a:lnTo>
                <a:lnTo>
                  <a:pt x="23234" y="191069"/>
                </a:lnTo>
                <a:lnTo>
                  <a:pt x="24058" y="193101"/>
                </a:lnTo>
                <a:lnTo>
                  <a:pt x="25560" y="194457"/>
                </a:lnTo>
                <a:lnTo>
                  <a:pt x="27515" y="195360"/>
                </a:lnTo>
                <a:lnTo>
                  <a:pt x="32226" y="196364"/>
                </a:lnTo>
                <a:lnTo>
                  <a:pt x="37495" y="196810"/>
                </a:lnTo>
                <a:lnTo>
                  <a:pt x="43011" y="197008"/>
                </a:lnTo>
                <a:lnTo>
                  <a:pt x="54314" y="197136"/>
                </a:lnTo>
                <a:lnTo>
                  <a:pt x="75981" y="197164"/>
                </a:lnTo>
                <a:lnTo>
                  <a:pt x="80178" y="198118"/>
                </a:lnTo>
                <a:lnTo>
                  <a:pt x="90636" y="203058"/>
                </a:lnTo>
                <a:lnTo>
                  <a:pt x="96792" y="204548"/>
                </a:lnTo>
                <a:lnTo>
                  <a:pt x="100720" y="204945"/>
                </a:lnTo>
                <a:lnTo>
                  <a:pt x="105243" y="205210"/>
                </a:lnTo>
                <a:lnTo>
                  <a:pt x="115350" y="205504"/>
                </a:lnTo>
                <a:lnTo>
                  <a:pt x="148119" y="205730"/>
                </a:lnTo>
                <a:lnTo>
                  <a:pt x="152083" y="206686"/>
                </a:lnTo>
                <a:lnTo>
                  <a:pt x="156631" y="208276"/>
                </a:lnTo>
                <a:lnTo>
                  <a:pt x="161567" y="210288"/>
                </a:lnTo>
                <a:lnTo>
                  <a:pt x="165811" y="211629"/>
                </a:lnTo>
                <a:lnTo>
                  <a:pt x="173065" y="213120"/>
                </a:lnTo>
                <a:lnTo>
                  <a:pt x="179465" y="216322"/>
                </a:lnTo>
                <a:lnTo>
                  <a:pt x="182505" y="218510"/>
                </a:lnTo>
                <a:lnTo>
                  <a:pt x="186437" y="219968"/>
                </a:lnTo>
                <a:lnTo>
                  <a:pt x="190963" y="220940"/>
                </a:lnTo>
                <a:lnTo>
                  <a:pt x="195886" y="221588"/>
                </a:lnTo>
                <a:lnTo>
                  <a:pt x="200120" y="222020"/>
                </a:lnTo>
                <a:lnTo>
                  <a:pt x="207364" y="222500"/>
                </a:lnTo>
                <a:lnTo>
                  <a:pt x="213759" y="222714"/>
                </a:lnTo>
                <a:lnTo>
                  <a:pt x="225625" y="222851"/>
                </a:lnTo>
                <a:lnTo>
                  <a:pt x="234273" y="222875"/>
                </a:lnTo>
                <a:lnTo>
                  <a:pt x="236189" y="221926"/>
                </a:lnTo>
                <a:lnTo>
                  <a:pt x="237466" y="220340"/>
                </a:lnTo>
                <a:lnTo>
                  <a:pt x="238318" y="218331"/>
                </a:lnTo>
                <a:lnTo>
                  <a:pt x="239263" y="213558"/>
                </a:lnTo>
                <a:lnTo>
                  <a:pt x="239683" y="208262"/>
                </a:lnTo>
                <a:lnTo>
                  <a:pt x="240020" y="197167"/>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531"/>
          <p:cNvSpPr/>
          <p:nvPr/>
        </p:nvSpPr>
        <p:spPr>
          <a:xfrm>
            <a:off x="6492240" y="2991802"/>
            <a:ext cx="25718" cy="406960"/>
          </a:xfrm>
          <a:custGeom>
            <a:avLst/>
            <a:gdLst/>
            <a:ahLst/>
            <a:cxnLst/>
            <a:rect l="0" t="0" r="0" b="0"/>
            <a:pathLst>
              <a:path w="25718" h="406960">
                <a:moveTo>
                  <a:pt x="8572" y="0"/>
                </a:moveTo>
                <a:lnTo>
                  <a:pt x="8572" y="11932"/>
                </a:lnTo>
                <a:lnTo>
                  <a:pt x="7620" y="13669"/>
                </a:lnTo>
                <a:lnTo>
                  <a:pt x="6032" y="14828"/>
                </a:lnTo>
                <a:lnTo>
                  <a:pt x="4022" y="15601"/>
                </a:lnTo>
                <a:lnTo>
                  <a:pt x="2680" y="17068"/>
                </a:lnTo>
                <a:lnTo>
                  <a:pt x="1787" y="18999"/>
                </a:lnTo>
                <a:lnTo>
                  <a:pt x="1191" y="21238"/>
                </a:lnTo>
                <a:lnTo>
                  <a:pt x="529" y="26267"/>
                </a:lnTo>
                <a:lnTo>
                  <a:pt x="157" y="36993"/>
                </a:lnTo>
                <a:lnTo>
                  <a:pt x="0" y="317950"/>
                </a:lnTo>
                <a:lnTo>
                  <a:pt x="952" y="321504"/>
                </a:lnTo>
                <a:lnTo>
                  <a:pt x="2540" y="324826"/>
                </a:lnTo>
                <a:lnTo>
                  <a:pt x="4551" y="327993"/>
                </a:lnTo>
                <a:lnTo>
                  <a:pt x="5891" y="332010"/>
                </a:lnTo>
                <a:lnTo>
                  <a:pt x="6785" y="336592"/>
                </a:lnTo>
                <a:lnTo>
                  <a:pt x="7381" y="341553"/>
                </a:lnTo>
                <a:lnTo>
                  <a:pt x="8043" y="349604"/>
                </a:lnTo>
                <a:lnTo>
                  <a:pt x="8415" y="359491"/>
                </a:lnTo>
                <a:lnTo>
                  <a:pt x="8541" y="371366"/>
                </a:lnTo>
                <a:lnTo>
                  <a:pt x="9504" y="373307"/>
                </a:lnTo>
                <a:lnTo>
                  <a:pt x="11098" y="374601"/>
                </a:lnTo>
                <a:lnTo>
                  <a:pt x="13114" y="375464"/>
                </a:lnTo>
                <a:lnTo>
                  <a:pt x="14457" y="376992"/>
                </a:lnTo>
                <a:lnTo>
                  <a:pt x="15353" y="378963"/>
                </a:lnTo>
                <a:lnTo>
                  <a:pt x="15950" y="381230"/>
                </a:lnTo>
                <a:lnTo>
                  <a:pt x="16614" y="386288"/>
                </a:lnTo>
                <a:lnTo>
                  <a:pt x="16791" y="388970"/>
                </a:lnTo>
                <a:lnTo>
                  <a:pt x="17861" y="390758"/>
                </a:lnTo>
                <a:lnTo>
                  <a:pt x="19527" y="391951"/>
                </a:lnTo>
                <a:lnTo>
                  <a:pt x="21591" y="392746"/>
                </a:lnTo>
                <a:lnTo>
                  <a:pt x="22966" y="394228"/>
                </a:lnTo>
                <a:lnTo>
                  <a:pt x="23883" y="396169"/>
                </a:lnTo>
                <a:lnTo>
                  <a:pt x="24495" y="398415"/>
                </a:lnTo>
                <a:lnTo>
                  <a:pt x="25174" y="403451"/>
                </a:lnTo>
                <a:lnTo>
                  <a:pt x="25476" y="406959"/>
                </a:lnTo>
                <a:lnTo>
                  <a:pt x="25556" y="406561"/>
                </a:lnTo>
                <a:lnTo>
                  <a:pt x="25717" y="402908"/>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532"/>
          <p:cNvSpPr/>
          <p:nvPr/>
        </p:nvSpPr>
        <p:spPr>
          <a:xfrm>
            <a:off x="7203757" y="3000375"/>
            <a:ext cx="308611" cy="514348"/>
          </a:xfrm>
          <a:custGeom>
            <a:avLst/>
            <a:gdLst/>
            <a:ahLst/>
            <a:cxnLst/>
            <a:rect l="0" t="0" r="0" b="0"/>
            <a:pathLst>
              <a:path w="308611" h="514348">
                <a:moveTo>
                  <a:pt x="308610" y="0"/>
                </a:moveTo>
                <a:lnTo>
                  <a:pt x="288459" y="0"/>
                </a:lnTo>
                <a:lnTo>
                  <a:pt x="285651" y="952"/>
                </a:lnTo>
                <a:lnTo>
                  <a:pt x="277148" y="5891"/>
                </a:lnTo>
                <a:lnTo>
                  <a:pt x="267644" y="8730"/>
                </a:lnTo>
                <a:lnTo>
                  <a:pt x="258336" y="12770"/>
                </a:lnTo>
                <a:lnTo>
                  <a:pt x="247849" y="17740"/>
                </a:lnTo>
                <a:lnTo>
                  <a:pt x="242385" y="20399"/>
                </a:lnTo>
                <a:lnTo>
                  <a:pt x="233775" y="23354"/>
                </a:lnTo>
                <a:lnTo>
                  <a:pt x="225819" y="25619"/>
                </a:lnTo>
                <a:lnTo>
                  <a:pt x="221031" y="27557"/>
                </a:lnTo>
                <a:lnTo>
                  <a:pt x="211584" y="32250"/>
                </a:lnTo>
                <a:lnTo>
                  <a:pt x="204210" y="37511"/>
                </a:lnTo>
                <a:lnTo>
                  <a:pt x="197757" y="40483"/>
                </a:lnTo>
                <a:lnTo>
                  <a:pt x="188770" y="42157"/>
                </a:lnTo>
                <a:lnTo>
                  <a:pt x="185854" y="42392"/>
                </a:lnTo>
                <a:lnTo>
                  <a:pt x="182958" y="43501"/>
                </a:lnTo>
                <a:lnTo>
                  <a:pt x="173378" y="49613"/>
                </a:lnTo>
                <a:lnTo>
                  <a:pt x="164052" y="54753"/>
                </a:lnTo>
                <a:lnTo>
                  <a:pt x="156097" y="57672"/>
                </a:lnTo>
                <a:lnTo>
                  <a:pt x="148435" y="58969"/>
                </a:lnTo>
                <a:lnTo>
                  <a:pt x="143724" y="59315"/>
                </a:lnTo>
                <a:lnTo>
                  <a:pt x="138678" y="59546"/>
                </a:lnTo>
                <a:lnTo>
                  <a:pt x="134362" y="60652"/>
                </a:lnTo>
                <a:lnTo>
                  <a:pt x="127027" y="64421"/>
                </a:lnTo>
                <a:lnTo>
                  <a:pt x="120592" y="66731"/>
                </a:lnTo>
                <a:lnTo>
                  <a:pt x="111614" y="68032"/>
                </a:lnTo>
                <a:lnTo>
                  <a:pt x="102921" y="68417"/>
                </a:lnTo>
                <a:lnTo>
                  <a:pt x="100047" y="68471"/>
                </a:lnTo>
                <a:lnTo>
                  <a:pt x="98130" y="69460"/>
                </a:lnTo>
                <a:lnTo>
                  <a:pt x="96853" y="71071"/>
                </a:lnTo>
                <a:lnTo>
                  <a:pt x="96001" y="73098"/>
                </a:lnTo>
                <a:lnTo>
                  <a:pt x="88742" y="83195"/>
                </a:lnTo>
                <a:lnTo>
                  <a:pt x="87066" y="88728"/>
                </a:lnTo>
                <a:lnTo>
                  <a:pt x="86122" y="97198"/>
                </a:lnTo>
                <a:lnTo>
                  <a:pt x="85037" y="100041"/>
                </a:lnTo>
                <a:lnTo>
                  <a:pt x="76452" y="113988"/>
                </a:lnTo>
                <a:lnTo>
                  <a:pt x="72079" y="123051"/>
                </a:lnTo>
                <a:lnTo>
                  <a:pt x="69617" y="133508"/>
                </a:lnTo>
                <a:lnTo>
                  <a:pt x="68785" y="148115"/>
                </a:lnTo>
                <a:lnTo>
                  <a:pt x="68580" y="242884"/>
                </a:lnTo>
                <a:lnTo>
                  <a:pt x="69533" y="244790"/>
                </a:lnTo>
                <a:lnTo>
                  <a:pt x="71120" y="246061"/>
                </a:lnTo>
                <a:lnTo>
                  <a:pt x="73131" y="246908"/>
                </a:lnTo>
                <a:lnTo>
                  <a:pt x="80512" y="248100"/>
                </a:lnTo>
                <a:lnTo>
                  <a:pt x="82250" y="247315"/>
                </a:lnTo>
                <a:lnTo>
                  <a:pt x="83409" y="245839"/>
                </a:lnTo>
                <a:lnTo>
                  <a:pt x="84181" y="243902"/>
                </a:lnTo>
                <a:lnTo>
                  <a:pt x="85267" y="236626"/>
                </a:lnTo>
                <a:lnTo>
                  <a:pt x="86372" y="234903"/>
                </a:lnTo>
                <a:lnTo>
                  <a:pt x="88062" y="233755"/>
                </a:lnTo>
                <a:lnTo>
                  <a:pt x="92479" y="232478"/>
                </a:lnTo>
                <a:lnTo>
                  <a:pt x="97616" y="231911"/>
                </a:lnTo>
                <a:lnTo>
                  <a:pt x="100321" y="230807"/>
                </a:lnTo>
                <a:lnTo>
                  <a:pt x="108676" y="225655"/>
                </a:lnTo>
                <a:lnTo>
                  <a:pt x="114342" y="224116"/>
                </a:lnTo>
                <a:lnTo>
                  <a:pt x="122885" y="223249"/>
                </a:lnTo>
                <a:lnTo>
                  <a:pt x="131133" y="223047"/>
                </a:lnTo>
                <a:lnTo>
                  <a:pt x="161360" y="222894"/>
                </a:lnTo>
                <a:lnTo>
                  <a:pt x="165676" y="223843"/>
                </a:lnTo>
                <a:lnTo>
                  <a:pt x="173012" y="227438"/>
                </a:lnTo>
                <a:lnTo>
                  <a:pt x="182496" y="234817"/>
                </a:lnTo>
                <a:lnTo>
                  <a:pt x="185482" y="236555"/>
                </a:lnTo>
                <a:lnTo>
                  <a:pt x="191339" y="238485"/>
                </a:lnTo>
                <a:lnTo>
                  <a:pt x="199991" y="239572"/>
                </a:lnTo>
                <a:lnTo>
                  <a:pt x="202860" y="240677"/>
                </a:lnTo>
                <a:lnTo>
                  <a:pt x="212401" y="246783"/>
                </a:lnTo>
                <a:lnTo>
                  <a:pt x="221718" y="251921"/>
                </a:lnTo>
                <a:lnTo>
                  <a:pt x="224964" y="254625"/>
                </a:lnTo>
                <a:lnTo>
                  <a:pt x="227129" y="257380"/>
                </a:lnTo>
                <a:lnTo>
                  <a:pt x="230486" y="262981"/>
                </a:lnTo>
                <a:lnTo>
                  <a:pt x="235154" y="268645"/>
                </a:lnTo>
                <a:lnTo>
                  <a:pt x="236779" y="271489"/>
                </a:lnTo>
                <a:lnTo>
                  <a:pt x="238585" y="277189"/>
                </a:lnTo>
                <a:lnTo>
                  <a:pt x="239602" y="290304"/>
                </a:lnTo>
                <a:lnTo>
                  <a:pt x="240697" y="294501"/>
                </a:lnTo>
                <a:lnTo>
                  <a:pt x="244454" y="301704"/>
                </a:lnTo>
                <a:lnTo>
                  <a:pt x="253675" y="314090"/>
                </a:lnTo>
                <a:lnTo>
                  <a:pt x="255619" y="319935"/>
                </a:lnTo>
                <a:lnTo>
                  <a:pt x="256714" y="333132"/>
                </a:lnTo>
                <a:lnTo>
                  <a:pt x="257038" y="344556"/>
                </a:lnTo>
                <a:lnTo>
                  <a:pt x="259654" y="353478"/>
                </a:lnTo>
                <a:lnTo>
                  <a:pt x="263040" y="362841"/>
                </a:lnTo>
                <a:lnTo>
                  <a:pt x="265213" y="376613"/>
                </a:lnTo>
                <a:lnTo>
                  <a:pt x="265677" y="392353"/>
                </a:lnTo>
                <a:lnTo>
                  <a:pt x="265748" y="448618"/>
                </a:lnTo>
                <a:lnTo>
                  <a:pt x="264795" y="451479"/>
                </a:lnTo>
                <a:lnTo>
                  <a:pt x="261196" y="457197"/>
                </a:lnTo>
                <a:lnTo>
                  <a:pt x="252078" y="468629"/>
                </a:lnTo>
                <a:lnTo>
                  <a:pt x="248680" y="477202"/>
                </a:lnTo>
                <a:lnTo>
                  <a:pt x="239480" y="488632"/>
                </a:lnTo>
                <a:lnTo>
                  <a:pt x="236807" y="491490"/>
                </a:lnTo>
                <a:lnTo>
                  <a:pt x="234071" y="493395"/>
                </a:lnTo>
                <a:lnTo>
                  <a:pt x="228491" y="495511"/>
                </a:lnTo>
                <a:lnTo>
                  <a:pt x="219996" y="496703"/>
                </a:lnTo>
                <a:lnTo>
                  <a:pt x="218101" y="497823"/>
                </a:lnTo>
                <a:lnTo>
                  <a:pt x="216838" y="499522"/>
                </a:lnTo>
                <a:lnTo>
                  <a:pt x="215997" y="501607"/>
                </a:lnTo>
                <a:lnTo>
                  <a:pt x="214483" y="502997"/>
                </a:lnTo>
                <a:lnTo>
                  <a:pt x="212521" y="503923"/>
                </a:lnTo>
                <a:lnTo>
                  <a:pt x="210260" y="504542"/>
                </a:lnTo>
                <a:lnTo>
                  <a:pt x="205210" y="507768"/>
                </a:lnTo>
                <a:lnTo>
                  <a:pt x="202528" y="509962"/>
                </a:lnTo>
                <a:lnTo>
                  <a:pt x="199789" y="511424"/>
                </a:lnTo>
                <a:lnTo>
                  <a:pt x="194205" y="513050"/>
                </a:lnTo>
                <a:lnTo>
                  <a:pt x="185707" y="513965"/>
                </a:lnTo>
                <a:lnTo>
                  <a:pt x="177156" y="514236"/>
                </a:lnTo>
                <a:lnTo>
                  <a:pt x="151448" y="514347"/>
                </a:lnTo>
                <a:lnTo>
                  <a:pt x="149543" y="513395"/>
                </a:lnTo>
                <a:lnTo>
                  <a:pt x="148273" y="511808"/>
                </a:lnTo>
                <a:lnTo>
                  <a:pt x="147426" y="509798"/>
                </a:lnTo>
                <a:lnTo>
                  <a:pt x="145909" y="508458"/>
                </a:lnTo>
                <a:lnTo>
                  <a:pt x="143945" y="507564"/>
                </a:lnTo>
                <a:lnTo>
                  <a:pt x="141684" y="506969"/>
                </a:lnTo>
                <a:lnTo>
                  <a:pt x="140176" y="505619"/>
                </a:lnTo>
                <a:lnTo>
                  <a:pt x="139171" y="503766"/>
                </a:lnTo>
                <a:lnTo>
                  <a:pt x="138501" y="501579"/>
                </a:lnTo>
                <a:lnTo>
                  <a:pt x="137101" y="500121"/>
                </a:lnTo>
                <a:lnTo>
                  <a:pt x="135216" y="499149"/>
                </a:lnTo>
                <a:lnTo>
                  <a:pt x="130581" y="498069"/>
                </a:lnTo>
                <a:lnTo>
                  <a:pt x="125346" y="497589"/>
                </a:lnTo>
                <a:lnTo>
                  <a:pt x="122616" y="496508"/>
                </a:lnTo>
                <a:lnTo>
                  <a:pt x="114225" y="491389"/>
                </a:lnTo>
                <a:lnTo>
                  <a:pt x="108552" y="489858"/>
                </a:lnTo>
                <a:lnTo>
                  <a:pt x="106658" y="488496"/>
                </a:lnTo>
                <a:lnTo>
                  <a:pt x="105395" y="486637"/>
                </a:lnTo>
                <a:lnTo>
                  <a:pt x="104554" y="484444"/>
                </a:lnTo>
                <a:lnTo>
                  <a:pt x="98818" y="476808"/>
                </a:lnTo>
                <a:lnTo>
                  <a:pt x="96359" y="475034"/>
                </a:lnTo>
                <a:lnTo>
                  <a:pt x="91086" y="473064"/>
                </a:lnTo>
                <a:lnTo>
                  <a:pt x="82763" y="471954"/>
                </a:lnTo>
                <a:lnTo>
                  <a:pt x="79941" y="470846"/>
                </a:lnTo>
                <a:lnTo>
                  <a:pt x="74264" y="467075"/>
                </a:lnTo>
                <a:lnTo>
                  <a:pt x="66026" y="464764"/>
                </a:lnTo>
                <a:lnTo>
                  <a:pt x="61163" y="464147"/>
                </a:lnTo>
                <a:lnTo>
                  <a:pt x="53219" y="460923"/>
                </a:lnTo>
                <a:lnTo>
                  <a:pt x="46512" y="456314"/>
                </a:lnTo>
                <a:lnTo>
                  <a:pt x="40358" y="451091"/>
                </a:lnTo>
                <a:lnTo>
                  <a:pt x="37382" y="449317"/>
                </a:lnTo>
                <a:lnTo>
                  <a:pt x="31537" y="447346"/>
                </a:lnTo>
                <a:lnTo>
                  <a:pt x="22891" y="446237"/>
                </a:lnTo>
                <a:lnTo>
                  <a:pt x="20975" y="445129"/>
                </a:lnTo>
                <a:lnTo>
                  <a:pt x="19698" y="443437"/>
                </a:lnTo>
                <a:lnTo>
                  <a:pt x="18848" y="441357"/>
                </a:lnTo>
                <a:lnTo>
                  <a:pt x="17327" y="439970"/>
                </a:lnTo>
                <a:lnTo>
                  <a:pt x="15362" y="439046"/>
                </a:lnTo>
                <a:lnTo>
                  <a:pt x="10638" y="438019"/>
                </a:lnTo>
                <a:lnTo>
                  <a:pt x="8044" y="437745"/>
                </a:lnTo>
                <a:lnTo>
                  <a:pt x="0" y="437197"/>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533"/>
          <p:cNvSpPr/>
          <p:nvPr/>
        </p:nvSpPr>
        <p:spPr>
          <a:xfrm>
            <a:off x="645794" y="4183379"/>
            <a:ext cx="34291" cy="814389"/>
          </a:xfrm>
          <a:custGeom>
            <a:avLst/>
            <a:gdLst/>
            <a:ahLst/>
            <a:cxnLst/>
            <a:rect l="0" t="0" r="0" b="0"/>
            <a:pathLst>
              <a:path w="34291" h="814389">
                <a:moveTo>
                  <a:pt x="34290" y="0"/>
                </a:moveTo>
                <a:lnTo>
                  <a:pt x="34290" y="595875"/>
                </a:lnTo>
                <a:lnTo>
                  <a:pt x="33338" y="602038"/>
                </a:lnTo>
                <a:lnTo>
                  <a:pt x="31750" y="608051"/>
                </a:lnTo>
                <a:lnTo>
                  <a:pt x="29740" y="613965"/>
                </a:lnTo>
                <a:lnTo>
                  <a:pt x="28399" y="620765"/>
                </a:lnTo>
                <a:lnTo>
                  <a:pt x="27505" y="628157"/>
                </a:lnTo>
                <a:lnTo>
                  <a:pt x="26910" y="635941"/>
                </a:lnTo>
                <a:lnTo>
                  <a:pt x="25560" y="643988"/>
                </a:lnTo>
                <a:lnTo>
                  <a:pt x="23708" y="652211"/>
                </a:lnTo>
                <a:lnTo>
                  <a:pt x="21520" y="660550"/>
                </a:lnTo>
                <a:lnTo>
                  <a:pt x="20062" y="667062"/>
                </a:lnTo>
                <a:lnTo>
                  <a:pt x="19090" y="672356"/>
                </a:lnTo>
                <a:lnTo>
                  <a:pt x="18442" y="676837"/>
                </a:lnTo>
                <a:lnTo>
                  <a:pt x="17057" y="681731"/>
                </a:lnTo>
                <a:lnTo>
                  <a:pt x="15181" y="686897"/>
                </a:lnTo>
                <a:lnTo>
                  <a:pt x="12979" y="692246"/>
                </a:lnTo>
                <a:lnTo>
                  <a:pt x="11510" y="697718"/>
                </a:lnTo>
                <a:lnTo>
                  <a:pt x="10531" y="703271"/>
                </a:lnTo>
                <a:lnTo>
                  <a:pt x="9878" y="708877"/>
                </a:lnTo>
                <a:lnTo>
                  <a:pt x="8831" y="731563"/>
                </a:lnTo>
                <a:lnTo>
                  <a:pt x="8580" y="768335"/>
                </a:lnTo>
                <a:lnTo>
                  <a:pt x="8574" y="787462"/>
                </a:lnTo>
                <a:lnTo>
                  <a:pt x="7621" y="790723"/>
                </a:lnTo>
                <a:lnTo>
                  <a:pt x="6033" y="792896"/>
                </a:lnTo>
                <a:lnTo>
                  <a:pt x="4022" y="794345"/>
                </a:lnTo>
                <a:lnTo>
                  <a:pt x="2682" y="796263"/>
                </a:lnTo>
                <a:lnTo>
                  <a:pt x="1788" y="798495"/>
                </a:lnTo>
                <a:lnTo>
                  <a:pt x="795" y="803515"/>
                </a:lnTo>
                <a:lnTo>
                  <a:pt x="0" y="814388"/>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534"/>
          <p:cNvSpPr/>
          <p:nvPr/>
        </p:nvSpPr>
        <p:spPr>
          <a:xfrm>
            <a:off x="594359" y="4046229"/>
            <a:ext cx="420054" cy="420044"/>
          </a:xfrm>
          <a:custGeom>
            <a:avLst/>
            <a:gdLst/>
            <a:ahLst/>
            <a:cxnLst/>
            <a:rect l="0" t="0" r="0" b="0"/>
            <a:pathLst>
              <a:path w="420054" h="420044">
                <a:moveTo>
                  <a:pt x="0" y="85716"/>
                </a:moveTo>
                <a:lnTo>
                  <a:pt x="4551" y="85716"/>
                </a:lnTo>
                <a:lnTo>
                  <a:pt x="5892" y="84763"/>
                </a:lnTo>
                <a:lnTo>
                  <a:pt x="6786" y="83175"/>
                </a:lnTo>
                <a:lnTo>
                  <a:pt x="7381" y="81165"/>
                </a:lnTo>
                <a:lnTo>
                  <a:pt x="8731" y="79824"/>
                </a:lnTo>
                <a:lnTo>
                  <a:pt x="10583" y="78931"/>
                </a:lnTo>
                <a:lnTo>
                  <a:pt x="12771" y="78335"/>
                </a:lnTo>
                <a:lnTo>
                  <a:pt x="14229" y="76985"/>
                </a:lnTo>
                <a:lnTo>
                  <a:pt x="15201" y="75133"/>
                </a:lnTo>
                <a:lnTo>
                  <a:pt x="15849" y="72945"/>
                </a:lnTo>
                <a:lnTo>
                  <a:pt x="17234" y="71487"/>
                </a:lnTo>
                <a:lnTo>
                  <a:pt x="19109" y="70515"/>
                </a:lnTo>
                <a:lnTo>
                  <a:pt x="23733" y="69435"/>
                </a:lnTo>
                <a:lnTo>
                  <a:pt x="28963" y="68955"/>
                </a:lnTo>
                <a:lnTo>
                  <a:pt x="37003" y="63661"/>
                </a:lnTo>
                <a:lnTo>
                  <a:pt x="45973" y="56864"/>
                </a:lnTo>
                <a:lnTo>
                  <a:pt x="56379" y="52084"/>
                </a:lnTo>
                <a:lnTo>
                  <a:pt x="66447" y="45059"/>
                </a:lnTo>
                <a:lnTo>
                  <a:pt x="75887" y="39706"/>
                </a:lnTo>
                <a:lnTo>
                  <a:pt x="91578" y="28508"/>
                </a:lnTo>
                <a:lnTo>
                  <a:pt x="101344" y="22825"/>
                </a:lnTo>
                <a:lnTo>
                  <a:pt x="112035" y="19664"/>
                </a:lnTo>
                <a:lnTo>
                  <a:pt x="124088" y="17307"/>
                </a:lnTo>
                <a:lnTo>
                  <a:pt x="131303" y="15345"/>
                </a:lnTo>
                <a:lnTo>
                  <a:pt x="138971" y="13084"/>
                </a:lnTo>
                <a:lnTo>
                  <a:pt x="145987" y="11577"/>
                </a:lnTo>
                <a:lnTo>
                  <a:pt x="158863" y="9903"/>
                </a:lnTo>
                <a:lnTo>
                  <a:pt x="170936" y="9159"/>
                </a:lnTo>
                <a:lnTo>
                  <a:pt x="183604" y="7875"/>
                </a:lnTo>
                <a:lnTo>
                  <a:pt x="190983" y="6200"/>
                </a:lnTo>
                <a:lnTo>
                  <a:pt x="198760" y="4130"/>
                </a:lnTo>
                <a:lnTo>
                  <a:pt x="209940" y="1830"/>
                </a:lnTo>
                <a:lnTo>
                  <a:pt x="219037" y="808"/>
                </a:lnTo>
                <a:lnTo>
                  <a:pt x="229430" y="354"/>
                </a:lnTo>
                <a:lnTo>
                  <a:pt x="256563" y="62"/>
                </a:lnTo>
                <a:lnTo>
                  <a:pt x="280896" y="0"/>
                </a:lnTo>
                <a:lnTo>
                  <a:pt x="285371" y="949"/>
                </a:lnTo>
                <a:lnTo>
                  <a:pt x="297174" y="6836"/>
                </a:lnTo>
                <a:lnTo>
                  <a:pt x="307020" y="11923"/>
                </a:lnTo>
                <a:lnTo>
                  <a:pt x="315206" y="14819"/>
                </a:lnTo>
                <a:lnTo>
                  <a:pt x="318722" y="15591"/>
                </a:lnTo>
                <a:lnTo>
                  <a:pt x="327710" y="21529"/>
                </a:lnTo>
                <a:lnTo>
                  <a:pt x="337101" y="29566"/>
                </a:lnTo>
                <a:lnTo>
                  <a:pt x="347744" y="39445"/>
                </a:lnTo>
                <a:lnTo>
                  <a:pt x="353943" y="45466"/>
                </a:lnTo>
                <a:lnTo>
                  <a:pt x="359873" y="53857"/>
                </a:lnTo>
                <a:lnTo>
                  <a:pt x="362788" y="58762"/>
                </a:lnTo>
                <a:lnTo>
                  <a:pt x="371107" y="66751"/>
                </a:lnTo>
                <a:lnTo>
                  <a:pt x="375992" y="70215"/>
                </a:lnTo>
                <a:lnTo>
                  <a:pt x="383960" y="81684"/>
                </a:lnTo>
                <a:lnTo>
                  <a:pt x="390677" y="94401"/>
                </a:lnTo>
                <a:lnTo>
                  <a:pt x="396837" y="103228"/>
                </a:lnTo>
                <a:lnTo>
                  <a:pt x="398860" y="107868"/>
                </a:lnTo>
                <a:lnTo>
                  <a:pt x="401109" y="118104"/>
                </a:lnTo>
                <a:lnTo>
                  <a:pt x="404648" y="129003"/>
                </a:lnTo>
                <a:lnTo>
                  <a:pt x="408444" y="139244"/>
                </a:lnTo>
                <a:lnTo>
                  <a:pt x="411533" y="151318"/>
                </a:lnTo>
                <a:lnTo>
                  <a:pt x="415631" y="161227"/>
                </a:lnTo>
                <a:lnTo>
                  <a:pt x="418743" y="172965"/>
                </a:lnTo>
                <a:lnTo>
                  <a:pt x="419471" y="181961"/>
                </a:lnTo>
                <a:lnTo>
                  <a:pt x="419794" y="192309"/>
                </a:lnTo>
                <a:lnTo>
                  <a:pt x="420038" y="228959"/>
                </a:lnTo>
                <a:lnTo>
                  <a:pt x="420053" y="277641"/>
                </a:lnTo>
                <a:lnTo>
                  <a:pt x="418148" y="280341"/>
                </a:lnTo>
                <a:lnTo>
                  <a:pt x="410951" y="285880"/>
                </a:lnTo>
                <a:lnTo>
                  <a:pt x="408270" y="289644"/>
                </a:lnTo>
                <a:lnTo>
                  <a:pt x="403544" y="303090"/>
                </a:lnTo>
                <a:lnTo>
                  <a:pt x="397487" y="313530"/>
                </a:lnTo>
                <a:lnTo>
                  <a:pt x="394317" y="323608"/>
                </a:lnTo>
                <a:lnTo>
                  <a:pt x="390200" y="333050"/>
                </a:lnTo>
                <a:lnTo>
                  <a:pt x="382527" y="344526"/>
                </a:lnTo>
                <a:lnTo>
                  <a:pt x="374221" y="353959"/>
                </a:lnTo>
                <a:lnTo>
                  <a:pt x="371401" y="355984"/>
                </a:lnTo>
                <a:lnTo>
                  <a:pt x="365727" y="358235"/>
                </a:lnTo>
                <a:lnTo>
                  <a:pt x="363833" y="359788"/>
                </a:lnTo>
                <a:lnTo>
                  <a:pt x="362571" y="361775"/>
                </a:lnTo>
                <a:lnTo>
                  <a:pt x="361729" y="364053"/>
                </a:lnTo>
                <a:lnTo>
                  <a:pt x="358254" y="369123"/>
                </a:lnTo>
                <a:lnTo>
                  <a:pt x="355993" y="371810"/>
                </a:lnTo>
                <a:lnTo>
                  <a:pt x="353534" y="373600"/>
                </a:lnTo>
                <a:lnTo>
                  <a:pt x="345522" y="377072"/>
                </a:lnTo>
                <a:lnTo>
                  <a:pt x="334281" y="386296"/>
                </a:lnTo>
                <a:lnTo>
                  <a:pt x="331439" y="388973"/>
                </a:lnTo>
                <a:lnTo>
                  <a:pt x="328592" y="390757"/>
                </a:lnTo>
                <a:lnTo>
                  <a:pt x="320034" y="394221"/>
                </a:lnTo>
                <a:lnTo>
                  <a:pt x="308609" y="403442"/>
                </a:lnTo>
                <a:lnTo>
                  <a:pt x="305752" y="406118"/>
                </a:lnTo>
                <a:lnTo>
                  <a:pt x="301942" y="407902"/>
                </a:lnTo>
                <a:lnTo>
                  <a:pt x="292629" y="409885"/>
                </a:lnTo>
                <a:lnTo>
                  <a:pt x="281227" y="411001"/>
                </a:lnTo>
                <a:lnTo>
                  <a:pt x="278925" y="412110"/>
                </a:lnTo>
                <a:lnTo>
                  <a:pt x="277390" y="413802"/>
                </a:lnTo>
                <a:lnTo>
                  <a:pt x="276367" y="415882"/>
                </a:lnTo>
                <a:lnTo>
                  <a:pt x="273780" y="417269"/>
                </a:lnTo>
                <a:lnTo>
                  <a:pt x="265825" y="418810"/>
                </a:lnTo>
                <a:lnTo>
                  <a:pt x="255940" y="419495"/>
                </a:lnTo>
                <a:lnTo>
                  <a:pt x="242204" y="419881"/>
                </a:lnTo>
                <a:lnTo>
                  <a:pt x="215604" y="420034"/>
                </a:lnTo>
                <a:lnTo>
                  <a:pt x="51435" y="420043"/>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535"/>
          <p:cNvSpPr/>
          <p:nvPr/>
        </p:nvSpPr>
        <p:spPr>
          <a:xfrm>
            <a:off x="1134428" y="4174807"/>
            <a:ext cx="274320" cy="745670"/>
          </a:xfrm>
          <a:custGeom>
            <a:avLst/>
            <a:gdLst/>
            <a:ahLst/>
            <a:cxnLst/>
            <a:rect l="0" t="0" r="0" b="0"/>
            <a:pathLst>
              <a:path w="274320" h="745670">
                <a:moveTo>
                  <a:pt x="274319" y="0"/>
                </a:moveTo>
                <a:lnTo>
                  <a:pt x="269768" y="4551"/>
                </a:lnTo>
                <a:lnTo>
                  <a:pt x="267475" y="5891"/>
                </a:lnTo>
                <a:lnTo>
                  <a:pt x="262387" y="7381"/>
                </a:lnTo>
                <a:lnTo>
                  <a:pt x="259697" y="9683"/>
                </a:lnTo>
                <a:lnTo>
                  <a:pt x="254168" y="17321"/>
                </a:lnTo>
                <a:lnTo>
                  <a:pt x="249455" y="21072"/>
                </a:lnTo>
                <a:lnTo>
                  <a:pt x="243455" y="24526"/>
                </a:lnTo>
                <a:lnTo>
                  <a:pt x="236598" y="27781"/>
                </a:lnTo>
                <a:lnTo>
                  <a:pt x="231074" y="32808"/>
                </a:lnTo>
                <a:lnTo>
                  <a:pt x="226439" y="39017"/>
                </a:lnTo>
                <a:lnTo>
                  <a:pt x="222397" y="46014"/>
                </a:lnTo>
                <a:lnTo>
                  <a:pt x="217797" y="51631"/>
                </a:lnTo>
                <a:lnTo>
                  <a:pt x="212825" y="56328"/>
                </a:lnTo>
                <a:lnTo>
                  <a:pt x="207605" y="60412"/>
                </a:lnTo>
                <a:lnTo>
                  <a:pt x="202221" y="65040"/>
                </a:lnTo>
                <a:lnTo>
                  <a:pt x="196726" y="70030"/>
                </a:lnTo>
                <a:lnTo>
                  <a:pt x="191158" y="75262"/>
                </a:lnTo>
                <a:lnTo>
                  <a:pt x="185541" y="81607"/>
                </a:lnTo>
                <a:lnTo>
                  <a:pt x="179891" y="88695"/>
                </a:lnTo>
                <a:lnTo>
                  <a:pt x="174219" y="96278"/>
                </a:lnTo>
                <a:lnTo>
                  <a:pt x="168534" y="103237"/>
                </a:lnTo>
                <a:lnTo>
                  <a:pt x="162838" y="109783"/>
                </a:lnTo>
                <a:lnTo>
                  <a:pt x="157136" y="116051"/>
                </a:lnTo>
                <a:lnTo>
                  <a:pt x="152382" y="122135"/>
                </a:lnTo>
                <a:lnTo>
                  <a:pt x="144560" y="133975"/>
                </a:lnTo>
                <a:lnTo>
                  <a:pt x="140188" y="139799"/>
                </a:lnTo>
                <a:lnTo>
                  <a:pt x="135368" y="145587"/>
                </a:lnTo>
                <a:lnTo>
                  <a:pt x="130250" y="151351"/>
                </a:lnTo>
                <a:lnTo>
                  <a:pt x="124933" y="159003"/>
                </a:lnTo>
                <a:lnTo>
                  <a:pt x="119483" y="167914"/>
                </a:lnTo>
                <a:lnTo>
                  <a:pt x="113945" y="177666"/>
                </a:lnTo>
                <a:lnTo>
                  <a:pt x="102712" y="198660"/>
                </a:lnTo>
                <a:lnTo>
                  <a:pt x="97049" y="209593"/>
                </a:lnTo>
                <a:lnTo>
                  <a:pt x="91369" y="219739"/>
                </a:lnTo>
                <a:lnTo>
                  <a:pt x="85677" y="229360"/>
                </a:lnTo>
                <a:lnTo>
                  <a:pt x="79978" y="238632"/>
                </a:lnTo>
                <a:lnTo>
                  <a:pt x="75226" y="249575"/>
                </a:lnTo>
                <a:lnTo>
                  <a:pt x="71105" y="261633"/>
                </a:lnTo>
                <a:lnTo>
                  <a:pt x="67405" y="274434"/>
                </a:lnTo>
                <a:lnTo>
                  <a:pt x="63034" y="285827"/>
                </a:lnTo>
                <a:lnTo>
                  <a:pt x="58215" y="296279"/>
                </a:lnTo>
                <a:lnTo>
                  <a:pt x="53097" y="306104"/>
                </a:lnTo>
                <a:lnTo>
                  <a:pt x="44871" y="324642"/>
                </a:lnTo>
                <a:lnTo>
                  <a:pt x="38039" y="343357"/>
                </a:lnTo>
                <a:lnTo>
                  <a:pt x="22977" y="393078"/>
                </a:lnTo>
                <a:lnTo>
                  <a:pt x="17196" y="408382"/>
                </a:lnTo>
                <a:lnTo>
                  <a:pt x="11452" y="422486"/>
                </a:lnTo>
                <a:lnTo>
                  <a:pt x="5724" y="438279"/>
                </a:lnTo>
                <a:lnTo>
                  <a:pt x="2544" y="454823"/>
                </a:lnTo>
                <a:lnTo>
                  <a:pt x="753" y="477663"/>
                </a:lnTo>
                <a:lnTo>
                  <a:pt x="222" y="496495"/>
                </a:lnTo>
                <a:lnTo>
                  <a:pt x="0" y="587346"/>
                </a:lnTo>
                <a:lnTo>
                  <a:pt x="952" y="592541"/>
                </a:lnTo>
                <a:lnTo>
                  <a:pt x="5891" y="605357"/>
                </a:lnTo>
                <a:lnTo>
                  <a:pt x="10582" y="626271"/>
                </a:lnTo>
                <a:lnTo>
                  <a:pt x="15200" y="640540"/>
                </a:lnTo>
                <a:lnTo>
                  <a:pt x="15848" y="644196"/>
                </a:lnTo>
                <a:lnTo>
                  <a:pt x="18185" y="647587"/>
                </a:lnTo>
                <a:lnTo>
                  <a:pt x="25861" y="653894"/>
                </a:lnTo>
                <a:lnTo>
                  <a:pt x="28671" y="656909"/>
                </a:lnTo>
                <a:lnTo>
                  <a:pt x="30543" y="659872"/>
                </a:lnTo>
                <a:lnTo>
                  <a:pt x="31792" y="662800"/>
                </a:lnTo>
                <a:lnTo>
                  <a:pt x="38100" y="671471"/>
                </a:lnTo>
                <a:lnTo>
                  <a:pt x="46001" y="680073"/>
                </a:lnTo>
                <a:lnTo>
                  <a:pt x="48765" y="681982"/>
                </a:lnTo>
                <a:lnTo>
                  <a:pt x="54375" y="684103"/>
                </a:lnTo>
                <a:lnTo>
                  <a:pt x="56252" y="685621"/>
                </a:lnTo>
                <a:lnTo>
                  <a:pt x="57504" y="687586"/>
                </a:lnTo>
                <a:lnTo>
                  <a:pt x="58338" y="689848"/>
                </a:lnTo>
                <a:lnTo>
                  <a:pt x="59847" y="691356"/>
                </a:lnTo>
                <a:lnTo>
                  <a:pt x="61805" y="692362"/>
                </a:lnTo>
                <a:lnTo>
                  <a:pt x="66521" y="693479"/>
                </a:lnTo>
                <a:lnTo>
                  <a:pt x="71792" y="693976"/>
                </a:lnTo>
                <a:lnTo>
                  <a:pt x="74531" y="695060"/>
                </a:lnTo>
                <a:lnTo>
                  <a:pt x="80114" y="698806"/>
                </a:lnTo>
                <a:lnTo>
                  <a:pt x="81984" y="701138"/>
                </a:lnTo>
                <a:lnTo>
                  <a:pt x="83231" y="703645"/>
                </a:lnTo>
                <a:lnTo>
                  <a:pt x="84062" y="706270"/>
                </a:lnTo>
                <a:lnTo>
                  <a:pt x="85568" y="708019"/>
                </a:lnTo>
                <a:lnTo>
                  <a:pt x="87525" y="709185"/>
                </a:lnTo>
                <a:lnTo>
                  <a:pt x="89782" y="709963"/>
                </a:lnTo>
                <a:lnTo>
                  <a:pt x="94830" y="713367"/>
                </a:lnTo>
                <a:lnTo>
                  <a:pt x="97510" y="715608"/>
                </a:lnTo>
                <a:lnTo>
                  <a:pt x="100249" y="717102"/>
                </a:lnTo>
                <a:lnTo>
                  <a:pt x="108654" y="720157"/>
                </a:lnTo>
                <a:lnTo>
                  <a:pt x="117177" y="725719"/>
                </a:lnTo>
                <a:lnTo>
                  <a:pt x="122881" y="727355"/>
                </a:lnTo>
                <a:lnTo>
                  <a:pt x="124783" y="728743"/>
                </a:lnTo>
                <a:lnTo>
                  <a:pt x="126051" y="730621"/>
                </a:lnTo>
                <a:lnTo>
                  <a:pt x="127459" y="735248"/>
                </a:lnTo>
                <a:lnTo>
                  <a:pt x="128086" y="740480"/>
                </a:lnTo>
                <a:lnTo>
                  <a:pt x="129205" y="742256"/>
                </a:lnTo>
                <a:lnTo>
                  <a:pt x="130904" y="743440"/>
                </a:lnTo>
                <a:lnTo>
                  <a:pt x="132989" y="744229"/>
                </a:lnTo>
                <a:lnTo>
                  <a:pt x="133426" y="744755"/>
                </a:lnTo>
                <a:lnTo>
                  <a:pt x="132766" y="745106"/>
                </a:lnTo>
                <a:lnTo>
                  <a:pt x="124861" y="745669"/>
                </a:lnTo>
                <a:lnTo>
                  <a:pt x="123245" y="744763"/>
                </a:lnTo>
                <a:lnTo>
                  <a:pt x="122168" y="743206"/>
                </a:lnTo>
                <a:lnTo>
                  <a:pt x="120014" y="737235"/>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536"/>
          <p:cNvSpPr/>
          <p:nvPr/>
        </p:nvSpPr>
        <p:spPr>
          <a:xfrm>
            <a:off x="1408747" y="4320540"/>
            <a:ext cx="317180" cy="462915"/>
          </a:xfrm>
          <a:custGeom>
            <a:avLst/>
            <a:gdLst/>
            <a:ahLst/>
            <a:cxnLst/>
            <a:rect l="0" t="0" r="0" b="0"/>
            <a:pathLst>
              <a:path w="317180" h="462915">
                <a:moveTo>
                  <a:pt x="0" y="8572"/>
                </a:moveTo>
                <a:lnTo>
                  <a:pt x="0" y="13123"/>
                </a:lnTo>
                <a:lnTo>
                  <a:pt x="952" y="14464"/>
                </a:lnTo>
                <a:lnTo>
                  <a:pt x="2540" y="15357"/>
                </a:lnTo>
                <a:lnTo>
                  <a:pt x="6844" y="16350"/>
                </a:lnTo>
                <a:lnTo>
                  <a:pt x="14622" y="16909"/>
                </a:lnTo>
                <a:lnTo>
                  <a:pt x="20151" y="17040"/>
                </a:lnTo>
                <a:lnTo>
                  <a:pt x="22006" y="18028"/>
                </a:lnTo>
                <a:lnTo>
                  <a:pt x="23244" y="19638"/>
                </a:lnTo>
                <a:lnTo>
                  <a:pt x="24068" y="21665"/>
                </a:lnTo>
                <a:lnTo>
                  <a:pt x="25570" y="23015"/>
                </a:lnTo>
                <a:lnTo>
                  <a:pt x="27524" y="23916"/>
                </a:lnTo>
                <a:lnTo>
                  <a:pt x="32235" y="24916"/>
                </a:lnTo>
                <a:lnTo>
                  <a:pt x="40243" y="25480"/>
                </a:lnTo>
                <a:lnTo>
                  <a:pt x="45826" y="25612"/>
                </a:lnTo>
                <a:lnTo>
                  <a:pt x="47695" y="24694"/>
                </a:lnTo>
                <a:lnTo>
                  <a:pt x="48942" y="23130"/>
                </a:lnTo>
                <a:lnTo>
                  <a:pt x="49773" y="21135"/>
                </a:lnTo>
                <a:lnTo>
                  <a:pt x="52232" y="19805"/>
                </a:lnTo>
                <a:lnTo>
                  <a:pt x="60044" y="18327"/>
                </a:lnTo>
                <a:lnTo>
                  <a:pt x="67326" y="17670"/>
                </a:lnTo>
                <a:lnTo>
                  <a:pt x="70602" y="17495"/>
                </a:lnTo>
                <a:lnTo>
                  <a:pt x="73738" y="16426"/>
                </a:lnTo>
                <a:lnTo>
                  <a:pt x="79762" y="12698"/>
                </a:lnTo>
                <a:lnTo>
                  <a:pt x="88155" y="10406"/>
                </a:lnTo>
                <a:lnTo>
                  <a:pt x="93060" y="9794"/>
                </a:lnTo>
                <a:lnTo>
                  <a:pt x="98235" y="9387"/>
                </a:lnTo>
                <a:lnTo>
                  <a:pt x="103590" y="9115"/>
                </a:lnTo>
                <a:lnTo>
                  <a:pt x="114620" y="8813"/>
                </a:lnTo>
                <a:lnTo>
                  <a:pt x="167702" y="8574"/>
                </a:lnTo>
                <a:lnTo>
                  <a:pt x="173911" y="8573"/>
                </a:lnTo>
                <a:lnTo>
                  <a:pt x="182387" y="6033"/>
                </a:lnTo>
                <a:lnTo>
                  <a:pt x="187314" y="4022"/>
                </a:lnTo>
                <a:lnTo>
                  <a:pt x="192503" y="2681"/>
                </a:lnTo>
                <a:lnTo>
                  <a:pt x="197868" y="1787"/>
                </a:lnTo>
                <a:lnTo>
                  <a:pt x="203349" y="1191"/>
                </a:lnTo>
                <a:lnTo>
                  <a:pt x="211980" y="529"/>
                </a:lnTo>
                <a:lnTo>
                  <a:pt x="218991" y="235"/>
                </a:lnTo>
                <a:lnTo>
                  <a:pt x="228293" y="69"/>
                </a:lnTo>
                <a:lnTo>
                  <a:pt x="294260" y="0"/>
                </a:lnTo>
                <a:lnTo>
                  <a:pt x="296186" y="952"/>
                </a:lnTo>
                <a:lnTo>
                  <a:pt x="297470" y="2539"/>
                </a:lnTo>
                <a:lnTo>
                  <a:pt x="298326" y="4550"/>
                </a:lnTo>
                <a:lnTo>
                  <a:pt x="299849" y="5891"/>
                </a:lnTo>
                <a:lnTo>
                  <a:pt x="301817" y="6785"/>
                </a:lnTo>
                <a:lnTo>
                  <a:pt x="306543" y="7778"/>
                </a:lnTo>
                <a:lnTo>
                  <a:pt x="311819" y="8219"/>
                </a:lnTo>
                <a:lnTo>
                  <a:pt x="313607" y="9289"/>
                </a:lnTo>
                <a:lnTo>
                  <a:pt x="314799" y="10955"/>
                </a:lnTo>
                <a:lnTo>
                  <a:pt x="316123" y="15346"/>
                </a:lnTo>
                <a:lnTo>
                  <a:pt x="316973" y="28467"/>
                </a:lnTo>
                <a:lnTo>
                  <a:pt x="317177" y="62395"/>
                </a:lnTo>
                <a:lnTo>
                  <a:pt x="317179" y="67315"/>
                </a:lnTo>
                <a:lnTo>
                  <a:pt x="314641" y="80400"/>
                </a:lnTo>
                <a:lnTo>
                  <a:pt x="312631" y="87890"/>
                </a:lnTo>
                <a:lnTo>
                  <a:pt x="307857" y="103832"/>
                </a:lnTo>
                <a:lnTo>
                  <a:pt x="305251" y="112084"/>
                </a:lnTo>
                <a:lnTo>
                  <a:pt x="302354" y="126333"/>
                </a:lnTo>
                <a:lnTo>
                  <a:pt x="300115" y="139015"/>
                </a:lnTo>
                <a:lnTo>
                  <a:pt x="295944" y="151002"/>
                </a:lnTo>
                <a:lnTo>
                  <a:pt x="293456" y="165219"/>
                </a:lnTo>
                <a:lnTo>
                  <a:pt x="292792" y="173011"/>
                </a:lnTo>
                <a:lnTo>
                  <a:pt x="291397" y="181063"/>
                </a:lnTo>
                <a:lnTo>
                  <a:pt x="289515" y="189288"/>
                </a:lnTo>
                <a:lnTo>
                  <a:pt x="287307" y="197629"/>
                </a:lnTo>
                <a:lnTo>
                  <a:pt x="282315" y="214518"/>
                </a:lnTo>
                <a:lnTo>
                  <a:pt x="279650" y="223022"/>
                </a:lnTo>
                <a:lnTo>
                  <a:pt x="277873" y="230596"/>
                </a:lnTo>
                <a:lnTo>
                  <a:pt x="275899" y="244092"/>
                </a:lnTo>
                <a:lnTo>
                  <a:pt x="274420" y="251310"/>
                </a:lnTo>
                <a:lnTo>
                  <a:pt x="272482" y="258980"/>
                </a:lnTo>
                <a:lnTo>
                  <a:pt x="270237" y="266951"/>
                </a:lnTo>
                <a:lnTo>
                  <a:pt x="265203" y="283427"/>
                </a:lnTo>
                <a:lnTo>
                  <a:pt x="262527" y="291821"/>
                </a:lnTo>
                <a:lnTo>
                  <a:pt x="260743" y="300275"/>
                </a:lnTo>
                <a:lnTo>
                  <a:pt x="259554" y="308768"/>
                </a:lnTo>
                <a:lnTo>
                  <a:pt x="258761" y="317288"/>
                </a:lnTo>
                <a:lnTo>
                  <a:pt x="258232" y="324872"/>
                </a:lnTo>
                <a:lnTo>
                  <a:pt x="257645" y="338380"/>
                </a:lnTo>
                <a:lnTo>
                  <a:pt x="257314" y="356695"/>
                </a:lnTo>
                <a:lnTo>
                  <a:pt x="257176" y="409915"/>
                </a:lnTo>
                <a:lnTo>
                  <a:pt x="256223" y="414246"/>
                </a:lnTo>
                <a:lnTo>
                  <a:pt x="250390" y="428042"/>
                </a:lnTo>
                <a:lnTo>
                  <a:pt x="248956" y="439940"/>
                </a:lnTo>
                <a:lnTo>
                  <a:pt x="248649" y="454327"/>
                </a:lnTo>
                <a:lnTo>
                  <a:pt x="248603" y="462914"/>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537"/>
          <p:cNvSpPr/>
          <p:nvPr/>
        </p:nvSpPr>
        <p:spPr>
          <a:xfrm>
            <a:off x="1760219" y="4766310"/>
            <a:ext cx="17146" cy="145733"/>
          </a:xfrm>
          <a:custGeom>
            <a:avLst/>
            <a:gdLst/>
            <a:ahLst/>
            <a:cxnLst/>
            <a:rect l="0" t="0" r="0" b="0"/>
            <a:pathLst>
              <a:path w="17146" h="145733">
                <a:moveTo>
                  <a:pt x="17145" y="0"/>
                </a:moveTo>
                <a:lnTo>
                  <a:pt x="17145" y="101663"/>
                </a:lnTo>
                <a:lnTo>
                  <a:pt x="16193" y="104922"/>
                </a:lnTo>
                <a:lnTo>
                  <a:pt x="14606" y="107096"/>
                </a:lnTo>
                <a:lnTo>
                  <a:pt x="12595" y="108545"/>
                </a:lnTo>
                <a:lnTo>
                  <a:pt x="11254" y="110463"/>
                </a:lnTo>
                <a:lnTo>
                  <a:pt x="10360" y="112694"/>
                </a:lnTo>
                <a:lnTo>
                  <a:pt x="9765" y="115135"/>
                </a:lnTo>
                <a:lnTo>
                  <a:pt x="9367" y="117714"/>
                </a:lnTo>
                <a:lnTo>
                  <a:pt x="9102" y="120385"/>
                </a:lnTo>
                <a:lnTo>
                  <a:pt x="8926" y="123119"/>
                </a:lnTo>
                <a:lnTo>
                  <a:pt x="7856" y="125895"/>
                </a:lnTo>
                <a:lnTo>
                  <a:pt x="6190" y="128697"/>
                </a:lnTo>
                <a:lnTo>
                  <a:pt x="4127" y="131518"/>
                </a:lnTo>
                <a:lnTo>
                  <a:pt x="2751" y="134351"/>
                </a:lnTo>
                <a:lnTo>
                  <a:pt x="1834" y="137193"/>
                </a:lnTo>
                <a:lnTo>
                  <a:pt x="0" y="145732"/>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538"/>
          <p:cNvSpPr/>
          <p:nvPr/>
        </p:nvSpPr>
        <p:spPr>
          <a:xfrm>
            <a:off x="2043112" y="4294822"/>
            <a:ext cx="274320" cy="522924"/>
          </a:xfrm>
          <a:custGeom>
            <a:avLst/>
            <a:gdLst/>
            <a:ahLst/>
            <a:cxnLst/>
            <a:rect l="0" t="0" r="0" b="0"/>
            <a:pathLst>
              <a:path w="274320" h="522924">
                <a:moveTo>
                  <a:pt x="240030" y="0"/>
                </a:moveTo>
                <a:lnTo>
                  <a:pt x="240030" y="11932"/>
                </a:lnTo>
                <a:lnTo>
                  <a:pt x="239077" y="13670"/>
                </a:lnTo>
                <a:lnTo>
                  <a:pt x="237490" y="14828"/>
                </a:lnTo>
                <a:lnTo>
                  <a:pt x="235479" y="15600"/>
                </a:lnTo>
                <a:lnTo>
                  <a:pt x="234138" y="17068"/>
                </a:lnTo>
                <a:lnTo>
                  <a:pt x="233245" y="18999"/>
                </a:lnTo>
                <a:lnTo>
                  <a:pt x="232649" y="21238"/>
                </a:lnTo>
                <a:lnTo>
                  <a:pt x="231299" y="22731"/>
                </a:lnTo>
                <a:lnTo>
                  <a:pt x="229447" y="23727"/>
                </a:lnTo>
                <a:lnTo>
                  <a:pt x="227260" y="24390"/>
                </a:lnTo>
                <a:lnTo>
                  <a:pt x="222289" y="27668"/>
                </a:lnTo>
                <a:lnTo>
                  <a:pt x="214136" y="34868"/>
                </a:lnTo>
                <a:lnTo>
                  <a:pt x="211337" y="37533"/>
                </a:lnTo>
                <a:lnTo>
                  <a:pt x="207567" y="39309"/>
                </a:lnTo>
                <a:lnTo>
                  <a:pt x="203148" y="40493"/>
                </a:lnTo>
                <a:lnTo>
                  <a:pt x="198297" y="41283"/>
                </a:lnTo>
                <a:lnTo>
                  <a:pt x="190367" y="44701"/>
                </a:lnTo>
                <a:lnTo>
                  <a:pt x="186919" y="46945"/>
                </a:lnTo>
                <a:lnTo>
                  <a:pt x="181762" y="48442"/>
                </a:lnTo>
                <a:lnTo>
                  <a:pt x="175468" y="49440"/>
                </a:lnTo>
                <a:lnTo>
                  <a:pt x="168413" y="50105"/>
                </a:lnTo>
                <a:lnTo>
                  <a:pt x="160853" y="51501"/>
                </a:lnTo>
                <a:lnTo>
                  <a:pt x="152955" y="53384"/>
                </a:lnTo>
                <a:lnTo>
                  <a:pt x="144833" y="55592"/>
                </a:lnTo>
                <a:lnTo>
                  <a:pt x="136560" y="57064"/>
                </a:lnTo>
                <a:lnTo>
                  <a:pt x="128188" y="58045"/>
                </a:lnTo>
                <a:lnTo>
                  <a:pt x="119748" y="58699"/>
                </a:lnTo>
                <a:lnTo>
                  <a:pt x="111265" y="59135"/>
                </a:lnTo>
                <a:lnTo>
                  <a:pt x="94218" y="59620"/>
                </a:lnTo>
                <a:lnTo>
                  <a:pt x="54787" y="59974"/>
                </a:lnTo>
                <a:lnTo>
                  <a:pt x="14802" y="60007"/>
                </a:lnTo>
                <a:lnTo>
                  <a:pt x="12726" y="60960"/>
                </a:lnTo>
                <a:lnTo>
                  <a:pt x="11341" y="62547"/>
                </a:lnTo>
                <a:lnTo>
                  <a:pt x="10418" y="64558"/>
                </a:lnTo>
                <a:lnTo>
                  <a:pt x="9393" y="69333"/>
                </a:lnTo>
                <a:lnTo>
                  <a:pt x="8680" y="83919"/>
                </a:lnTo>
                <a:lnTo>
                  <a:pt x="8621" y="93177"/>
                </a:lnTo>
                <a:lnTo>
                  <a:pt x="7652" y="97361"/>
                </a:lnTo>
                <a:lnTo>
                  <a:pt x="1794" y="110919"/>
                </a:lnTo>
                <a:lnTo>
                  <a:pt x="532" y="122400"/>
                </a:lnTo>
                <a:lnTo>
                  <a:pt x="157" y="137867"/>
                </a:lnTo>
                <a:lnTo>
                  <a:pt x="0" y="302864"/>
                </a:lnTo>
                <a:lnTo>
                  <a:pt x="952" y="304779"/>
                </a:lnTo>
                <a:lnTo>
                  <a:pt x="2540" y="306056"/>
                </a:lnTo>
                <a:lnTo>
                  <a:pt x="4551" y="306907"/>
                </a:lnTo>
                <a:lnTo>
                  <a:pt x="5892" y="306523"/>
                </a:lnTo>
                <a:lnTo>
                  <a:pt x="6785" y="305313"/>
                </a:lnTo>
                <a:lnTo>
                  <a:pt x="7381" y="303555"/>
                </a:lnTo>
                <a:lnTo>
                  <a:pt x="8731" y="302383"/>
                </a:lnTo>
                <a:lnTo>
                  <a:pt x="10583" y="301601"/>
                </a:lnTo>
                <a:lnTo>
                  <a:pt x="12770" y="301080"/>
                </a:lnTo>
                <a:lnTo>
                  <a:pt x="14228" y="299780"/>
                </a:lnTo>
                <a:lnTo>
                  <a:pt x="15201" y="297961"/>
                </a:lnTo>
                <a:lnTo>
                  <a:pt x="16281" y="293399"/>
                </a:lnTo>
                <a:lnTo>
                  <a:pt x="16761" y="288197"/>
                </a:lnTo>
                <a:lnTo>
                  <a:pt x="18794" y="285477"/>
                </a:lnTo>
                <a:lnTo>
                  <a:pt x="26133" y="279913"/>
                </a:lnTo>
                <a:lnTo>
                  <a:pt x="33205" y="274266"/>
                </a:lnTo>
                <a:lnTo>
                  <a:pt x="40475" y="268582"/>
                </a:lnTo>
                <a:lnTo>
                  <a:pt x="45081" y="265732"/>
                </a:lnTo>
                <a:lnTo>
                  <a:pt x="50056" y="262880"/>
                </a:lnTo>
                <a:lnTo>
                  <a:pt x="58125" y="254631"/>
                </a:lnTo>
                <a:lnTo>
                  <a:pt x="64886" y="245567"/>
                </a:lnTo>
                <a:lnTo>
                  <a:pt x="71065" y="238363"/>
                </a:lnTo>
                <a:lnTo>
                  <a:pt x="79527" y="231986"/>
                </a:lnTo>
                <a:lnTo>
                  <a:pt x="84451" y="228953"/>
                </a:lnTo>
                <a:lnTo>
                  <a:pt x="89638" y="225978"/>
                </a:lnTo>
                <a:lnTo>
                  <a:pt x="100482" y="220132"/>
                </a:lnTo>
                <a:lnTo>
                  <a:pt x="105088" y="218192"/>
                </a:lnTo>
                <a:lnTo>
                  <a:pt x="112745" y="216037"/>
                </a:lnTo>
                <a:lnTo>
                  <a:pt x="119324" y="215079"/>
                </a:lnTo>
                <a:lnTo>
                  <a:pt x="122412" y="214824"/>
                </a:lnTo>
                <a:lnTo>
                  <a:pt x="125423" y="213701"/>
                </a:lnTo>
                <a:lnTo>
                  <a:pt x="131308" y="209913"/>
                </a:lnTo>
                <a:lnTo>
                  <a:pt x="137099" y="207595"/>
                </a:lnTo>
                <a:lnTo>
                  <a:pt x="142848" y="206565"/>
                </a:lnTo>
                <a:lnTo>
                  <a:pt x="148578" y="206107"/>
                </a:lnTo>
                <a:lnTo>
                  <a:pt x="154300" y="205903"/>
                </a:lnTo>
                <a:lnTo>
                  <a:pt x="165416" y="205788"/>
                </a:lnTo>
                <a:lnTo>
                  <a:pt x="191099" y="205743"/>
                </a:lnTo>
                <a:lnTo>
                  <a:pt x="199550" y="208281"/>
                </a:lnTo>
                <a:lnTo>
                  <a:pt x="204471" y="210292"/>
                </a:lnTo>
                <a:lnTo>
                  <a:pt x="212479" y="215065"/>
                </a:lnTo>
                <a:lnTo>
                  <a:pt x="219212" y="220362"/>
                </a:lnTo>
                <a:lnTo>
                  <a:pt x="225380" y="225891"/>
                </a:lnTo>
                <a:lnTo>
                  <a:pt x="231297" y="231524"/>
                </a:lnTo>
                <a:lnTo>
                  <a:pt x="242856" y="242901"/>
                </a:lnTo>
                <a:lnTo>
                  <a:pt x="244771" y="245753"/>
                </a:lnTo>
                <a:lnTo>
                  <a:pt x="248420" y="254320"/>
                </a:lnTo>
                <a:lnTo>
                  <a:pt x="255110" y="262891"/>
                </a:lnTo>
                <a:lnTo>
                  <a:pt x="260385" y="268606"/>
                </a:lnTo>
                <a:lnTo>
                  <a:pt x="262172" y="271463"/>
                </a:lnTo>
                <a:lnTo>
                  <a:pt x="264159" y="277178"/>
                </a:lnTo>
                <a:lnTo>
                  <a:pt x="265538" y="291465"/>
                </a:lnTo>
                <a:lnTo>
                  <a:pt x="265706" y="302895"/>
                </a:lnTo>
                <a:lnTo>
                  <a:pt x="266672" y="305753"/>
                </a:lnTo>
                <a:lnTo>
                  <a:pt x="271631" y="314325"/>
                </a:lnTo>
                <a:lnTo>
                  <a:pt x="273125" y="320040"/>
                </a:lnTo>
                <a:lnTo>
                  <a:pt x="274163" y="334328"/>
                </a:lnTo>
                <a:lnTo>
                  <a:pt x="274289" y="350308"/>
                </a:lnTo>
                <a:lnTo>
                  <a:pt x="274319" y="387324"/>
                </a:lnTo>
                <a:lnTo>
                  <a:pt x="271780" y="396299"/>
                </a:lnTo>
                <a:lnTo>
                  <a:pt x="268428" y="405686"/>
                </a:lnTo>
                <a:lnTo>
                  <a:pt x="266939" y="413032"/>
                </a:lnTo>
                <a:lnTo>
                  <a:pt x="263737" y="419472"/>
                </a:lnTo>
                <a:lnTo>
                  <a:pt x="261550" y="422523"/>
                </a:lnTo>
                <a:lnTo>
                  <a:pt x="259119" y="428454"/>
                </a:lnTo>
                <a:lnTo>
                  <a:pt x="258039" y="435216"/>
                </a:lnTo>
                <a:lnTo>
                  <a:pt x="257559" y="444572"/>
                </a:lnTo>
                <a:lnTo>
                  <a:pt x="256479" y="447829"/>
                </a:lnTo>
                <a:lnTo>
                  <a:pt x="254806" y="450000"/>
                </a:lnTo>
                <a:lnTo>
                  <a:pt x="247901" y="455596"/>
                </a:lnTo>
                <a:lnTo>
                  <a:pt x="245277" y="458035"/>
                </a:lnTo>
                <a:lnTo>
                  <a:pt x="243528" y="460614"/>
                </a:lnTo>
                <a:lnTo>
                  <a:pt x="240114" y="468795"/>
                </a:lnTo>
                <a:lnTo>
                  <a:pt x="235940" y="474419"/>
                </a:lnTo>
                <a:lnTo>
                  <a:pt x="233493" y="476299"/>
                </a:lnTo>
                <a:lnTo>
                  <a:pt x="230910" y="477553"/>
                </a:lnTo>
                <a:lnTo>
                  <a:pt x="228235" y="478388"/>
                </a:lnTo>
                <a:lnTo>
                  <a:pt x="226451" y="479898"/>
                </a:lnTo>
                <a:lnTo>
                  <a:pt x="225263" y="481857"/>
                </a:lnTo>
                <a:lnTo>
                  <a:pt x="224470" y="484116"/>
                </a:lnTo>
                <a:lnTo>
                  <a:pt x="222989" y="485621"/>
                </a:lnTo>
                <a:lnTo>
                  <a:pt x="221049" y="486625"/>
                </a:lnTo>
                <a:lnTo>
                  <a:pt x="216354" y="487741"/>
                </a:lnTo>
                <a:lnTo>
                  <a:pt x="211092" y="488236"/>
                </a:lnTo>
                <a:lnTo>
                  <a:pt x="208356" y="489321"/>
                </a:lnTo>
                <a:lnTo>
                  <a:pt x="199953" y="494446"/>
                </a:lnTo>
                <a:lnTo>
                  <a:pt x="194278" y="495978"/>
                </a:lnTo>
                <a:lnTo>
                  <a:pt x="185728" y="496842"/>
                </a:lnTo>
                <a:lnTo>
                  <a:pt x="182874" y="497916"/>
                </a:lnTo>
                <a:lnTo>
                  <a:pt x="177162" y="501648"/>
                </a:lnTo>
                <a:lnTo>
                  <a:pt x="168592" y="509105"/>
                </a:lnTo>
                <a:lnTo>
                  <a:pt x="165734" y="510854"/>
                </a:lnTo>
                <a:lnTo>
                  <a:pt x="160020" y="512796"/>
                </a:lnTo>
                <a:lnTo>
                  <a:pt x="154305" y="513660"/>
                </a:lnTo>
                <a:lnTo>
                  <a:pt x="151447" y="513890"/>
                </a:lnTo>
                <a:lnTo>
                  <a:pt x="149543" y="514996"/>
                </a:lnTo>
                <a:lnTo>
                  <a:pt x="148272" y="516686"/>
                </a:lnTo>
                <a:lnTo>
                  <a:pt x="147426" y="518765"/>
                </a:lnTo>
                <a:lnTo>
                  <a:pt x="145909" y="520151"/>
                </a:lnTo>
                <a:lnTo>
                  <a:pt x="143945" y="521075"/>
                </a:lnTo>
                <a:lnTo>
                  <a:pt x="137160" y="522923"/>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539"/>
          <p:cNvSpPr/>
          <p:nvPr/>
        </p:nvSpPr>
        <p:spPr>
          <a:xfrm>
            <a:off x="2386012" y="4114800"/>
            <a:ext cx="317174" cy="934403"/>
          </a:xfrm>
          <a:custGeom>
            <a:avLst/>
            <a:gdLst/>
            <a:ahLst/>
            <a:cxnLst/>
            <a:rect l="0" t="0" r="0" b="0"/>
            <a:pathLst>
              <a:path w="317174" h="934403">
                <a:moveTo>
                  <a:pt x="0" y="0"/>
                </a:moveTo>
                <a:lnTo>
                  <a:pt x="4551" y="0"/>
                </a:lnTo>
                <a:lnTo>
                  <a:pt x="6844" y="952"/>
                </a:lnTo>
                <a:lnTo>
                  <a:pt x="11932" y="4550"/>
                </a:lnTo>
                <a:lnTo>
                  <a:pt x="19908" y="11865"/>
                </a:lnTo>
                <a:lnTo>
                  <a:pt x="28851" y="21465"/>
                </a:lnTo>
                <a:lnTo>
                  <a:pt x="36000" y="32082"/>
                </a:lnTo>
                <a:lnTo>
                  <a:pt x="49931" y="53321"/>
                </a:lnTo>
                <a:lnTo>
                  <a:pt x="57100" y="60312"/>
                </a:lnTo>
                <a:lnTo>
                  <a:pt x="65689" y="66878"/>
                </a:lnTo>
                <a:lnTo>
                  <a:pt x="75225" y="73160"/>
                </a:lnTo>
                <a:lnTo>
                  <a:pt x="86345" y="81158"/>
                </a:lnTo>
                <a:lnTo>
                  <a:pt x="111401" y="100205"/>
                </a:lnTo>
                <a:lnTo>
                  <a:pt x="121892" y="109666"/>
                </a:lnTo>
                <a:lnTo>
                  <a:pt x="130791" y="118831"/>
                </a:lnTo>
                <a:lnTo>
                  <a:pt x="138629" y="127798"/>
                </a:lnTo>
                <a:lnTo>
                  <a:pt x="146712" y="136633"/>
                </a:lnTo>
                <a:lnTo>
                  <a:pt x="163313" y="154071"/>
                </a:lnTo>
                <a:lnTo>
                  <a:pt x="170788" y="163674"/>
                </a:lnTo>
                <a:lnTo>
                  <a:pt x="177676" y="173886"/>
                </a:lnTo>
                <a:lnTo>
                  <a:pt x="184173" y="184504"/>
                </a:lnTo>
                <a:lnTo>
                  <a:pt x="191362" y="194440"/>
                </a:lnTo>
                <a:lnTo>
                  <a:pt x="199012" y="203922"/>
                </a:lnTo>
                <a:lnTo>
                  <a:pt x="206970" y="213100"/>
                </a:lnTo>
                <a:lnTo>
                  <a:pt x="213227" y="222077"/>
                </a:lnTo>
                <a:lnTo>
                  <a:pt x="222720" y="239671"/>
                </a:lnTo>
                <a:lnTo>
                  <a:pt x="230114" y="257015"/>
                </a:lnTo>
                <a:lnTo>
                  <a:pt x="237528" y="275201"/>
                </a:lnTo>
                <a:lnTo>
                  <a:pt x="247173" y="295984"/>
                </a:lnTo>
                <a:lnTo>
                  <a:pt x="255270" y="315381"/>
                </a:lnTo>
                <a:lnTo>
                  <a:pt x="262043" y="333526"/>
                </a:lnTo>
                <a:lnTo>
                  <a:pt x="274153" y="368459"/>
                </a:lnTo>
                <a:lnTo>
                  <a:pt x="294313" y="428615"/>
                </a:lnTo>
                <a:lnTo>
                  <a:pt x="300033" y="450845"/>
                </a:lnTo>
                <a:lnTo>
                  <a:pt x="304798" y="474695"/>
                </a:lnTo>
                <a:lnTo>
                  <a:pt x="307481" y="503235"/>
                </a:lnTo>
                <a:lnTo>
                  <a:pt x="309228" y="524180"/>
                </a:lnTo>
                <a:lnTo>
                  <a:pt x="315329" y="548323"/>
                </a:lnTo>
                <a:lnTo>
                  <a:pt x="316816" y="575988"/>
                </a:lnTo>
                <a:lnTo>
                  <a:pt x="317134" y="603864"/>
                </a:lnTo>
                <a:lnTo>
                  <a:pt x="317173" y="630562"/>
                </a:lnTo>
                <a:lnTo>
                  <a:pt x="312629" y="652923"/>
                </a:lnTo>
                <a:lnTo>
                  <a:pt x="305250" y="673095"/>
                </a:lnTo>
                <a:lnTo>
                  <a:pt x="294223" y="692039"/>
                </a:lnTo>
                <a:lnTo>
                  <a:pt x="282873" y="718782"/>
                </a:lnTo>
                <a:lnTo>
                  <a:pt x="277169" y="729986"/>
                </a:lnTo>
                <a:lnTo>
                  <a:pt x="268602" y="742601"/>
                </a:lnTo>
                <a:lnTo>
                  <a:pt x="260032" y="757028"/>
                </a:lnTo>
                <a:lnTo>
                  <a:pt x="251460" y="767758"/>
                </a:lnTo>
                <a:lnTo>
                  <a:pt x="241935" y="777923"/>
                </a:lnTo>
                <a:lnTo>
                  <a:pt x="232622" y="787386"/>
                </a:lnTo>
                <a:lnTo>
                  <a:pt x="227212" y="795402"/>
                </a:lnTo>
                <a:lnTo>
                  <a:pt x="225770" y="798873"/>
                </a:lnTo>
                <a:lnTo>
                  <a:pt x="219087" y="807809"/>
                </a:lnTo>
                <a:lnTo>
                  <a:pt x="210720" y="818131"/>
                </a:lnTo>
                <a:lnTo>
                  <a:pt x="203826" y="829069"/>
                </a:lnTo>
                <a:lnTo>
                  <a:pt x="194589" y="845937"/>
                </a:lnTo>
                <a:lnTo>
                  <a:pt x="185820" y="858448"/>
                </a:lnTo>
                <a:lnTo>
                  <a:pt x="177519" y="867625"/>
                </a:lnTo>
                <a:lnTo>
                  <a:pt x="172639" y="872739"/>
                </a:lnTo>
                <a:lnTo>
                  <a:pt x="169385" y="878054"/>
                </a:lnTo>
                <a:lnTo>
                  <a:pt x="162901" y="894634"/>
                </a:lnTo>
                <a:lnTo>
                  <a:pt x="154633" y="905933"/>
                </a:lnTo>
                <a:lnTo>
                  <a:pt x="149688" y="914764"/>
                </a:lnTo>
                <a:lnTo>
                  <a:pt x="148369" y="918453"/>
                </a:lnTo>
                <a:lnTo>
                  <a:pt x="146538" y="920912"/>
                </a:lnTo>
                <a:lnTo>
                  <a:pt x="144364" y="922551"/>
                </a:lnTo>
                <a:lnTo>
                  <a:pt x="141963" y="923644"/>
                </a:lnTo>
                <a:lnTo>
                  <a:pt x="140362" y="925325"/>
                </a:lnTo>
                <a:lnTo>
                  <a:pt x="139295" y="927398"/>
                </a:lnTo>
                <a:lnTo>
                  <a:pt x="137160" y="934402"/>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540"/>
          <p:cNvSpPr/>
          <p:nvPr/>
        </p:nvSpPr>
        <p:spPr>
          <a:xfrm>
            <a:off x="3003232" y="4577715"/>
            <a:ext cx="145733" cy="8573"/>
          </a:xfrm>
          <a:custGeom>
            <a:avLst/>
            <a:gdLst/>
            <a:ahLst/>
            <a:cxnLst/>
            <a:rect l="0" t="0" r="0" b="0"/>
            <a:pathLst>
              <a:path w="145733" h="8573">
                <a:moveTo>
                  <a:pt x="0" y="8572"/>
                </a:moveTo>
                <a:lnTo>
                  <a:pt x="78788" y="8572"/>
                </a:lnTo>
                <a:lnTo>
                  <a:pt x="82053" y="7620"/>
                </a:lnTo>
                <a:lnTo>
                  <a:pt x="85182" y="6032"/>
                </a:lnTo>
                <a:lnTo>
                  <a:pt x="88220" y="4022"/>
                </a:lnTo>
                <a:lnTo>
                  <a:pt x="91199" y="2680"/>
                </a:lnTo>
                <a:lnTo>
                  <a:pt x="94137" y="1787"/>
                </a:lnTo>
                <a:lnTo>
                  <a:pt x="97048" y="1191"/>
                </a:lnTo>
                <a:lnTo>
                  <a:pt x="100894" y="794"/>
                </a:lnTo>
                <a:lnTo>
                  <a:pt x="105362" y="529"/>
                </a:lnTo>
                <a:lnTo>
                  <a:pt x="114455" y="235"/>
                </a:lnTo>
                <a:lnTo>
                  <a:pt x="128054" y="46"/>
                </a:lnTo>
                <a:lnTo>
                  <a:pt x="145732" y="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541"/>
          <p:cNvSpPr/>
          <p:nvPr/>
        </p:nvSpPr>
        <p:spPr>
          <a:xfrm>
            <a:off x="3020377" y="4732020"/>
            <a:ext cx="154306" cy="8573"/>
          </a:xfrm>
          <a:custGeom>
            <a:avLst/>
            <a:gdLst/>
            <a:ahLst/>
            <a:cxnLst/>
            <a:rect l="0" t="0" r="0" b="0"/>
            <a:pathLst>
              <a:path w="154306" h="8573">
                <a:moveTo>
                  <a:pt x="0" y="0"/>
                </a:moveTo>
                <a:lnTo>
                  <a:pt x="0" y="4550"/>
                </a:lnTo>
                <a:lnTo>
                  <a:pt x="952" y="5891"/>
                </a:lnTo>
                <a:lnTo>
                  <a:pt x="2540" y="6785"/>
                </a:lnTo>
                <a:lnTo>
                  <a:pt x="4551" y="7381"/>
                </a:lnTo>
                <a:lnTo>
                  <a:pt x="6844" y="7778"/>
                </a:lnTo>
                <a:lnTo>
                  <a:pt x="9325" y="8042"/>
                </a:lnTo>
                <a:lnTo>
                  <a:pt x="11932" y="8219"/>
                </a:lnTo>
                <a:lnTo>
                  <a:pt x="14622" y="8337"/>
                </a:lnTo>
                <a:lnTo>
                  <a:pt x="20151" y="8467"/>
                </a:lnTo>
                <a:lnTo>
                  <a:pt x="154305" y="8572"/>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542"/>
          <p:cNvSpPr/>
          <p:nvPr/>
        </p:nvSpPr>
        <p:spPr>
          <a:xfrm>
            <a:off x="3526154" y="4303395"/>
            <a:ext cx="385581" cy="628799"/>
          </a:xfrm>
          <a:custGeom>
            <a:avLst/>
            <a:gdLst/>
            <a:ahLst/>
            <a:cxnLst/>
            <a:rect l="0" t="0" r="0" b="0"/>
            <a:pathLst>
              <a:path w="385581" h="628799">
                <a:moveTo>
                  <a:pt x="0" y="0"/>
                </a:moveTo>
                <a:lnTo>
                  <a:pt x="4551" y="0"/>
                </a:lnTo>
                <a:lnTo>
                  <a:pt x="5892" y="952"/>
                </a:lnTo>
                <a:lnTo>
                  <a:pt x="6786" y="2540"/>
                </a:lnTo>
                <a:lnTo>
                  <a:pt x="7779" y="6843"/>
                </a:lnTo>
                <a:lnTo>
                  <a:pt x="8526" y="25783"/>
                </a:lnTo>
                <a:lnTo>
                  <a:pt x="8573" y="96139"/>
                </a:lnTo>
                <a:lnTo>
                  <a:pt x="11113" y="109721"/>
                </a:lnTo>
                <a:lnTo>
                  <a:pt x="14464" y="122107"/>
                </a:lnTo>
                <a:lnTo>
                  <a:pt x="16351" y="140743"/>
                </a:lnTo>
                <a:lnTo>
                  <a:pt x="16792" y="155897"/>
                </a:lnTo>
                <a:lnTo>
                  <a:pt x="17114" y="193948"/>
                </a:lnTo>
                <a:lnTo>
                  <a:pt x="17146" y="277028"/>
                </a:lnTo>
                <a:lnTo>
                  <a:pt x="18098" y="278983"/>
                </a:lnTo>
                <a:lnTo>
                  <a:pt x="19686" y="280286"/>
                </a:lnTo>
                <a:lnTo>
                  <a:pt x="21696" y="281155"/>
                </a:lnTo>
                <a:lnTo>
                  <a:pt x="23037" y="280781"/>
                </a:lnTo>
                <a:lnTo>
                  <a:pt x="23931" y="279580"/>
                </a:lnTo>
                <a:lnTo>
                  <a:pt x="24526" y="277827"/>
                </a:lnTo>
                <a:lnTo>
                  <a:pt x="25483" y="260372"/>
                </a:lnTo>
                <a:lnTo>
                  <a:pt x="25613" y="246213"/>
                </a:lnTo>
                <a:lnTo>
                  <a:pt x="28211" y="232935"/>
                </a:lnTo>
                <a:lnTo>
                  <a:pt x="31589" y="219732"/>
                </a:lnTo>
                <a:lnTo>
                  <a:pt x="33089" y="204338"/>
                </a:lnTo>
                <a:lnTo>
                  <a:pt x="33757" y="187972"/>
                </a:lnTo>
                <a:lnTo>
                  <a:pt x="35006" y="172126"/>
                </a:lnTo>
                <a:lnTo>
                  <a:pt x="40112" y="152494"/>
                </a:lnTo>
                <a:lnTo>
                  <a:pt x="42048" y="133660"/>
                </a:lnTo>
                <a:lnTo>
                  <a:pt x="42501" y="118459"/>
                </a:lnTo>
                <a:lnTo>
                  <a:pt x="42756" y="98387"/>
                </a:lnTo>
                <a:lnTo>
                  <a:pt x="43744" y="93214"/>
                </a:lnTo>
                <a:lnTo>
                  <a:pt x="49634" y="78067"/>
                </a:lnTo>
                <a:lnTo>
                  <a:pt x="51587" y="70891"/>
                </a:lnTo>
                <a:lnTo>
                  <a:pt x="58063" y="53303"/>
                </a:lnTo>
                <a:lnTo>
                  <a:pt x="59752" y="37393"/>
                </a:lnTo>
                <a:lnTo>
                  <a:pt x="59894" y="31541"/>
                </a:lnTo>
                <a:lnTo>
                  <a:pt x="60885" y="29600"/>
                </a:lnTo>
                <a:lnTo>
                  <a:pt x="62497" y="28306"/>
                </a:lnTo>
                <a:lnTo>
                  <a:pt x="64526" y="27443"/>
                </a:lnTo>
                <a:lnTo>
                  <a:pt x="65877" y="25915"/>
                </a:lnTo>
                <a:lnTo>
                  <a:pt x="66778" y="23944"/>
                </a:lnTo>
                <a:lnTo>
                  <a:pt x="67779" y="19214"/>
                </a:lnTo>
                <a:lnTo>
                  <a:pt x="68225" y="13937"/>
                </a:lnTo>
                <a:lnTo>
                  <a:pt x="69296" y="12149"/>
                </a:lnTo>
                <a:lnTo>
                  <a:pt x="70962" y="10957"/>
                </a:lnTo>
                <a:lnTo>
                  <a:pt x="75354" y="9632"/>
                </a:lnTo>
                <a:lnTo>
                  <a:pt x="80481" y="9043"/>
                </a:lnTo>
                <a:lnTo>
                  <a:pt x="82229" y="7934"/>
                </a:lnTo>
                <a:lnTo>
                  <a:pt x="83395" y="6241"/>
                </a:lnTo>
                <a:lnTo>
                  <a:pt x="84172" y="4161"/>
                </a:lnTo>
                <a:lnTo>
                  <a:pt x="85642" y="2774"/>
                </a:lnTo>
                <a:lnTo>
                  <a:pt x="87575" y="1849"/>
                </a:lnTo>
                <a:lnTo>
                  <a:pt x="92262" y="822"/>
                </a:lnTo>
                <a:lnTo>
                  <a:pt x="103033" y="162"/>
                </a:lnTo>
                <a:lnTo>
                  <a:pt x="114332" y="31"/>
                </a:lnTo>
                <a:lnTo>
                  <a:pt x="378739" y="0"/>
                </a:lnTo>
                <a:lnTo>
                  <a:pt x="381080" y="952"/>
                </a:lnTo>
                <a:lnTo>
                  <a:pt x="382641" y="2540"/>
                </a:lnTo>
                <a:lnTo>
                  <a:pt x="383682" y="4550"/>
                </a:lnTo>
                <a:lnTo>
                  <a:pt x="384838" y="9325"/>
                </a:lnTo>
                <a:lnTo>
                  <a:pt x="385580" y="24702"/>
                </a:lnTo>
                <a:lnTo>
                  <a:pt x="383142" y="35108"/>
                </a:lnTo>
                <a:lnTo>
                  <a:pt x="378954" y="49137"/>
                </a:lnTo>
                <a:lnTo>
                  <a:pt x="377022" y="57081"/>
                </a:lnTo>
                <a:lnTo>
                  <a:pt x="370579" y="72264"/>
                </a:lnTo>
                <a:lnTo>
                  <a:pt x="365362" y="83234"/>
                </a:lnTo>
                <a:lnTo>
                  <a:pt x="362408" y="97001"/>
                </a:lnTo>
                <a:lnTo>
                  <a:pt x="360143" y="111691"/>
                </a:lnTo>
                <a:lnTo>
                  <a:pt x="353513" y="130671"/>
                </a:lnTo>
                <a:lnTo>
                  <a:pt x="345515" y="148361"/>
                </a:lnTo>
                <a:lnTo>
                  <a:pt x="338066" y="165667"/>
                </a:lnTo>
                <a:lnTo>
                  <a:pt x="335436" y="183812"/>
                </a:lnTo>
                <a:lnTo>
                  <a:pt x="334820" y="198852"/>
                </a:lnTo>
                <a:lnTo>
                  <a:pt x="332007" y="215061"/>
                </a:lnTo>
                <a:lnTo>
                  <a:pt x="327582" y="230837"/>
                </a:lnTo>
                <a:lnTo>
                  <a:pt x="322439" y="244199"/>
                </a:lnTo>
                <a:lnTo>
                  <a:pt x="319519" y="259028"/>
                </a:lnTo>
                <a:lnTo>
                  <a:pt x="317269" y="274191"/>
                </a:lnTo>
                <a:lnTo>
                  <a:pt x="313093" y="287280"/>
                </a:lnTo>
                <a:lnTo>
                  <a:pt x="310603" y="301987"/>
                </a:lnTo>
                <a:lnTo>
                  <a:pt x="309496" y="317096"/>
                </a:lnTo>
                <a:lnTo>
                  <a:pt x="309004" y="330162"/>
                </a:lnTo>
                <a:lnTo>
                  <a:pt x="308727" y="352778"/>
                </a:lnTo>
                <a:lnTo>
                  <a:pt x="306122" y="369197"/>
                </a:lnTo>
                <a:lnTo>
                  <a:pt x="302742" y="385068"/>
                </a:lnTo>
                <a:lnTo>
                  <a:pt x="301240" y="398471"/>
                </a:lnTo>
                <a:lnTo>
                  <a:pt x="300572" y="413318"/>
                </a:lnTo>
                <a:lnTo>
                  <a:pt x="300144" y="441582"/>
                </a:lnTo>
                <a:lnTo>
                  <a:pt x="300038" y="628798"/>
                </a:lnTo>
                <a:lnTo>
                  <a:pt x="300038" y="61722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543"/>
          <p:cNvSpPr/>
          <p:nvPr/>
        </p:nvSpPr>
        <p:spPr>
          <a:xfrm>
            <a:off x="4134802" y="4311967"/>
            <a:ext cx="25719" cy="342901"/>
          </a:xfrm>
          <a:custGeom>
            <a:avLst/>
            <a:gdLst/>
            <a:ahLst/>
            <a:cxnLst/>
            <a:rect l="0" t="0" r="0" b="0"/>
            <a:pathLst>
              <a:path w="25719" h="342901">
                <a:moveTo>
                  <a:pt x="0" y="0"/>
                </a:moveTo>
                <a:lnTo>
                  <a:pt x="0" y="91454"/>
                </a:lnTo>
                <a:lnTo>
                  <a:pt x="953" y="98117"/>
                </a:lnTo>
                <a:lnTo>
                  <a:pt x="2540" y="105417"/>
                </a:lnTo>
                <a:lnTo>
                  <a:pt x="4551" y="113140"/>
                </a:lnTo>
                <a:lnTo>
                  <a:pt x="5892" y="121147"/>
                </a:lnTo>
                <a:lnTo>
                  <a:pt x="6785" y="129342"/>
                </a:lnTo>
                <a:lnTo>
                  <a:pt x="7381" y="137663"/>
                </a:lnTo>
                <a:lnTo>
                  <a:pt x="7778" y="145115"/>
                </a:lnTo>
                <a:lnTo>
                  <a:pt x="8219" y="158476"/>
                </a:lnTo>
                <a:lnTo>
                  <a:pt x="9290" y="166610"/>
                </a:lnTo>
                <a:lnTo>
                  <a:pt x="10956" y="175843"/>
                </a:lnTo>
                <a:lnTo>
                  <a:pt x="13019" y="185810"/>
                </a:lnTo>
                <a:lnTo>
                  <a:pt x="14394" y="195310"/>
                </a:lnTo>
                <a:lnTo>
                  <a:pt x="15311" y="204502"/>
                </a:lnTo>
                <a:lnTo>
                  <a:pt x="15922" y="213487"/>
                </a:lnTo>
                <a:lnTo>
                  <a:pt x="16602" y="228551"/>
                </a:lnTo>
                <a:lnTo>
                  <a:pt x="16984" y="247741"/>
                </a:lnTo>
                <a:lnTo>
                  <a:pt x="17136" y="284007"/>
                </a:lnTo>
                <a:lnTo>
                  <a:pt x="18091" y="288397"/>
                </a:lnTo>
                <a:lnTo>
                  <a:pt x="19681" y="293230"/>
                </a:lnTo>
                <a:lnTo>
                  <a:pt x="21693" y="298357"/>
                </a:lnTo>
                <a:lnTo>
                  <a:pt x="23035" y="302727"/>
                </a:lnTo>
                <a:lnTo>
                  <a:pt x="23929" y="306593"/>
                </a:lnTo>
                <a:lnTo>
                  <a:pt x="24525" y="310123"/>
                </a:lnTo>
                <a:lnTo>
                  <a:pt x="25187" y="316585"/>
                </a:lnTo>
                <a:lnTo>
                  <a:pt x="25561" y="325578"/>
                </a:lnTo>
                <a:lnTo>
                  <a:pt x="25718" y="34290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544"/>
          <p:cNvSpPr/>
          <p:nvPr/>
        </p:nvSpPr>
        <p:spPr>
          <a:xfrm>
            <a:off x="4151947" y="4860607"/>
            <a:ext cx="42820" cy="33824"/>
          </a:xfrm>
          <a:custGeom>
            <a:avLst/>
            <a:gdLst/>
            <a:ahLst/>
            <a:cxnLst/>
            <a:rect l="0" t="0" r="0" b="0"/>
            <a:pathLst>
              <a:path w="42820" h="33824">
                <a:moveTo>
                  <a:pt x="0" y="8572"/>
                </a:moveTo>
                <a:lnTo>
                  <a:pt x="0" y="13124"/>
                </a:lnTo>
                <a:lnTo>
                  <a:pt x="953" y="14464"/>
                </a:lnTo>
                <a:lnTo>
                  <a:pt x="2540" y="15358"/>
                </a:lnTo>
                <a:lnTo>
                  <a:pt x="4551" y="15954"/>
                </a:lnTo>
                <a:lnTo>
                  <a:pt x="6844" y="17303"/>
                </a:lnTo>
                <a:lnTo>
                  <a:pt x="9325" y="19156"/>
                </a:lnTo>
                <a:lnTo>
                  <a:pt x="11932" y="21343"/>
                </a:lnTo>
                <a:lnTo>
                  <a:pt x="14622" y="23754"/>
                </a:lnTo>
                <a:lnTo>
                  <a:pt x="20151" y="28973"/>
                </a:lnTo>
                <a:lnTo>
                  <a:pt x="22959" y="30745"/>
                </a:lnTo>
                <a:lnTo>
                  <a:pt x="25784" y="31927"/>
                </a:lnTo>
                <a:lnTo>
                  <a:pt x="28619" y="32715"/>
                </a:lnTo>
                <a:lnTo>
                  <a:pt x="31462" y="33240"/>
                </a:lnTo>
                <a:lnTo>
                  <a:pt x="34310" y="33590"/>
                </a:lnTo>
                <a:lnTo>
                  <a:pt x="37160" y="33823"/>
                </a:lnTo>
                <a:lnTo>
                  <a:pt x="39061" y="33026"/>
                </a:lnTo>
                <a:lnTo>
                  <a:pt x="40328" y="31543"/>
                </a:lnTo>
                <a:lnTo>
                  <a:pt x="41173" y="29601"/>
                </a:lnTo>
                <a:lnTo>
                  <a:pt x="41736" y="27354"/>
                </a:lnTo>
                <a:lnTo>
                  <a:pt x="42112" y="24904"/>
                </a:lnTo>
                <a:lnTo>
                  <a:pt x="42362" y="22318"/>
                </a:lnTo>
                <a:lnTo>
                  <a:pt x="42529" y="19641"/>
                </a:lnTo>
                <a:lnTo>
                  <a:pt x="42714" y="14127"/>
                </a:lnTo>
                <a:lnTo>
                  <a:pt x="42819" y="5668"/>
                </a:lnTo>
                <a:lnTo>
                  <a:pt x="41881" y="3778"/>
                </a:lnTo>
                <a:lnTo>
                  <a:pt x="40303" y="2519"/>
                </a:lnTo>
                <a:lnTo>
                  <a:pt x="38299" y="1680"/>
                </a:lnTo>
                <a:lnTo>
                  <a:pt x="36010" y="1120"/>
                </a:lnTo>
                <a:lnTo>
                  <a:pt x="33532" y="747"/>
                </a:lnTo>
                <a:lnTo>
                  <a:pt x="25718" y="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545"/>
          <p:cNvSpPr/>
          <p:nvPr/>
        </p:nvSpPr>
        <p:spPr>
          <a:xfrm>
            <a:off x="3028950" y="5100637"/>
            <a:ext cx="1597448" cy="162879"/>
          </a:xfrm>
          <a:custGeom>
            <a:avLst/>
            <a:gdLst/>
            <a:ahLst/>
            <a:cxnLst/>
            <a:rect l="0" t="0" r="0" b="0"/>
            <a:pathLst>
              <a:path w="1597448" h="162879">
                <a:moveTo>
                  <a:pt x="0" y="0"/>
                </a:moveTo>
                <a:lnTo>
                  <a:pt x="20150" y="0"/>
                </a:lnTo>
                <a:lnTo>
                  <a:pt x="22959" y="953"/>
                </a:lnTo>
                <a:lnTo>
                  <a:pt x="28618" y="4551"/>
                </a:lnTo>
                <a:lnTo>
                  <a:pt x="39389" y="9325"/>
                </a:lnTo>
                <a:lnTo>
                  <a:pt x="46262" y="11932"/>
                </a:lnTo>
                <a:lnTo>
                  <a:pt x="74138" y="15601"/>
                </a:lnTo>
                <a:lnTo>
                  <a:pt x="98037" y="18999"/>
                </a:lnTo>
                <a:lnTo>
                  <a:pt x="123582" y="23684"/>
                </a:lnTo>
                <a:lnTo>
                  <a:pt x="147635" y="28941"/>
                </a:lnTo>
                <a:lnTo>
                  <a:pt x="162241" y="31677"/>
                </a:lnTo>
                <a:lnTo>
                  <a:pt x="196249" y="37256"/>
                </a:lnTo>
                <a:lnTo>
                  <a:pt x="371599" y="62868"/>
                </a:lnTo>
                <a:lnTo>
                  <a:pt x="414075" y="66041"/>
                </a:lnTo>
                <a:lnTo>
                  <a:pt x="458353" y="68404"/>
                </a:lnTo>
                <a:lnTo>
                  <a:pt x="503432" y="72629"/>
                </a:lnTo>
                <a:lnTo>
                  <a:pt x="548868" y="75142"/>
                </a:lnTo>
                <a:lnTo>
                  <a:pt x="596366" y="77212"/>
                </a:lnTo>
                <a:lnTo>
                  <a:pt x="649226" y="81306"/>
                </a:lnTo>
                <a:lnTo>
                  <a:pt x="699390" y="86301"/>
                </a:lnTo>
                <a:lnTo>
                  <a:pt x="793682" y="97269"/>
                </a:lnTo>
                <a:lnTo>
                  <a:pt x="858206" y="105761"/>
                </a:lnTo>
                <a:lnTo>
                  <a:pt x="894187" y="108917"/>
                </a:lnTo>
                <a:lnTo>
                  <a:pt x="938679" y="110694"/>
                </a:lnTo>
                <a:lnTo>
                  <a:pt x="992715" y="111344"/>
                </a:lnTo>
                <a:lnTo>
                  <a:pt x="1076756" y="111442"/>
                </a:lnTo>
                <a:lnTo>
                  <a:pt x="1088475" y="108902"/>
                </a:lnTo>
                <a:lnTo>
                  <a:pt x="1100034" y="105551"/>
                </a:lnTo>
                <a:lnTo>
                  <a:pt x="1145216" y="103027"/>
                </a:lnTo>
                <a:lnTo>
                  <a:pt x="1258242" y="102873"/>
                </a:lnTo>
                <a:lnTo>
                  <a:pt x="1295891" y="107422"/>
                </a:lnTo>
                <a:lnTo>
                  <a:pt x="1342745" y="111601"/>
                </a:lnTo>
                <a:lnTo>
                  <a:pt x="1365760" y="115640"/>
                </a:lnTo>
                <a:lnTo>
                  <a:pt x="1404689" y="123270"/>
                </a:lnTo>
                <a:lnTo>
                  <a:pt x="1441834" y="127012"/>
                </a:lnTo>
                <a:lnTo>
                  <a:pt x="1453665" y="129442"/>
                </a:lnTo>
                <a:lnTo>
                  <a:pt x="1465363" y="132967"/>
                </a:lnTo>
                <a:lnTo>
                  <a:pt x="1476971" y="137222"/>
                </a:lnTo>
                <a:lnTo>
                  <a:pt x="1502569" y="141950"/>
                </a:lnTo>
                <a:lnTo>
                  <a:pt x="1526963" y="145004"/>
                </a:lnTo>
                <a:lnTo>
                  <a:pt x="1544155" y="149537"/>
                </a:lnTo>
                <a:lnTo>
                  <a:pt x="1563870" y="153363"/>
                </a:lnTo>
                <a:lnTo>
                  <a:pt x="1570718" y="153886"/>
                </a:lnTo>
                <a:lnTo>
                  <a:pt x="1584480" y="158732"/>
                </a:lnTo>
                <a:lnTo>
                  <a:pt x="1597447" y="162059"/>
                </a:lnTo>
                <a:lnTo>
                  <a:pt x="1597412" y="162332"/>
                </a:lnTo>
                <a:lnTo>
                  <a:pt x="1594484" y="162878"/>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546"/>
          <p:cNvSpPr/>
          <p:nvPr/>
        </p:nvSpPr>
        <p:spPr>
          <a:xfrm>
            <a:off x="2951798" y="5272087"/>
            <a:ext cx="243095" cy="616837"/>
          </a:xfrm>
          <a:custGeom>
            <a:avLst/>
            <a:gdLst/>
            <a:ahLst/>
            <a:cxnLst/>
            <a:rect l="0" t="0" r="0" b="0"/>
            <a:pathLst>
              <a:path w="243095" h="616837">
                <a:moveTo>
                  <a:pt x="205739" y="0"/>
                </a:moveTo>
                <a:lnTo>
                  <a:pt x="193807" y="0"/>
                </a:lnTo>
                <a:lnTo>
                  <a:pt x="190164" y="953"/>
                </a:lnTo>
                <a:lnTo>
                  <a:pt x="185831" y="2540"/>
                </a:lnTo>
                <a:lnTo>
                  <a:pt x="181037" y="4551"/>
                </a:lnTo>
                <a:lnTo>
                  <a:pt x="176888" y="6844"/>
                </a:lnTo>
                <a:lnTo>
                  <a:pt x="169739" y="11932"/>
                </a:lnTo>
                <a:lnTo>
                  <a:pt x="165546" y="14622"/>
                </a:lnTo>
                <a:lnTo>
                  <a:pt x="160847" y="17368"/>
                </a:lnTo>
                <a:lnTo>
                  <a:pt x="155808" y="20151"/>
                </a:lnTo>
                <a:lnTo>
                  <a:pt x="152449" y="22959"/>
                </a:lnTo>
                <a:lnTo>
                  <a:pt x="150210" y="25784"/>
                </a:lnTo>
                <a:lnTo>
                  <a:pt x="148717" y="28620"/>
                </a:lnTo>
                <a:lnTo>
                  <a:pt x="141978" y="34310"/>
                </a:lnTo>
                <a:lnTo>
                  <a:pt x="137514" y="37161"/>
                </a:lnTo>
                <a:lnTo>
                  <a:pt x="130014" y="45408"/>
                </a:lnTo>
                <a:lnTo>
                  <a:pt x="126681" y="50275"/>
                </a:lnTo>
                <a:lnTo>
                  <a:pt x="122554" y="54472"/>
                </a:lnTo>
                <a:lnTo>
                  <a:pt x="117897" y="58222"/>
                </a:lnTo>
                <a:lnTo>
                  <a:pt x="112888" y="61675"/>
                </a:lnTo>
                <a:lnTo>
                  <a:pt x="108596" y="65882"/>
                </a:lnTo>
                <a:lnTo>
                  <a:pt x="101287" y="75636"/>
                </a:lnTo>
                <a:lnTo>
                  <a:pt x="94863" y="86321"/>
                </a:lnTo>
                <a:lnTo>
                  <a:pt x="88834" y="97420"/>
                </a:lnTo>
                <a:lnTo>
                  <a:pt x="82978" y="108703"/>
                </a:lnTo>
                <a:lnTo>
                  <a:pt x="79131" y="115331"/>
                </a:lnTo>
                <a:lnTo>
                  <a:pt x="69776" y="130316"/>
                </a:lnTo>
                <a:lnTo>
                  <a:pt x="64615" y="137360"/>
                </a:lnTo>
                <a:lnTo>
                  <a:pt x="59269" y="143961"/>
                </a:lnTo>
                <a:lnTo>
                  <a:pt x="53800" y="150266"/>
                </a:lnTo>
                <a:lnTo>
                  <a:pt x="49201" y="157328"/>
                </a:lnTo>
                <a:lnTo>
                  <a:pt x="45183" y="164893"/>
                </a:lnTo>
                <a:lnTo>
                  <a:pt x="38178" y="180918"/>
                </a:lnTo>
                <a:lnTo>
                  <a:pt x="31890" y="197566"/>
                </a:lnTo>
                <a:lnTo>
                  <a:pt x="27546" y="213901"/>
                </a:lnTo>
                <a:lnTo>
                  <a:pt x="21449" y="223972"/>
                </a:lnTo>
                <a:lnTo>
                  <a:pt x="17157" y="229325"/>
                </a:lnTo>
                <a:lnTo>
                  <a:pt x="14295" y="235751"/>
                </a:lnTo>
                <a:lnTo>
                  <a:pt x="9315" y="257495"/>
                </a:lnTo>
                <a:lnTo>
                  <a:pt x="3183" y="276425"/>
                </a:lnTo>
                <a:lnTo>
                  <a:pt x="942" y="294100"/>
                </a:lnTo>
                <a:lnTo>
                  <a:pt x="278" y="310449"/>
                </a:lnTo>
                <a:lnTo>
                  <a:pt x="54" y="327529"/>
                </a:lnTo>
                <a:lnTo>
                  <a:pt x="0" y="371004"/>
                </a:lnTo>
                <a:lnTo>
                  <a:pt x="2539" y="379521"/>
                </a:lnTo>
                <a:lnTo>
                  <a:pt x="6843" y="388704"/>
                </a:lnTo>
                <a:lnTo>
                  <a:pt x="11931" y="395960"/>
                </a:lnTo>
                <a:lnTo>
                  <a:pt x="13668" y="400181"/>
                </a:lnTo>
                <a:lnTo>
                  <a:pt x="17067" y="415223"/>
                </a:lnTo>
                <a:lnTo>
                  <a:pt x="23683" y="431745"/>
                </a:lnTo>
                <a:lnTo>
                  <a:pt x="28940" y="443030"/>
                </a:lnTo>
                <a:lnTo>
                  <a:pt x="34452" y="451855"/>
                </a:lnTo>
                <a:lnTo>
                  <a:pt x="41029" y="460857"/>
                </a:lnTo>
                <a:lnTo>
                  <a:pt x="50302" y="474383"/>
                </a:lnTo>
                <a:lnTo>
                  <a:pt x="54489" y="481038"/>
                </a:lnTo>
                <a:lnTo>
                  <a:pt x="61682" y="493512"/>
                </a:lnTo>
                <a:lnTo>
                  <a:pt x="65886" y="498553"/>
                </a:lnTo>
                <a:lnTo>
                  <a:pt x="70594" y="502866"/>
                </a:lnTo>
                <a:lnTo>
                  <a:pt x="75637" y="506694"/>
                </a:lnTo>
                <a:lnTo>
                  <a:pt x="79952" y="511152"/>
                </a:lnTo>
                <a:lnTo>
                  <a:pt x="91528" y="526526"/>
                </a:lnTo>
                <a:lnTo>
                  <a:pt x="96261" y="531992"/>
                </a:lnTo>
                <a:lnTo>
                  <a:pt x="101321" y="537542"/>
                </a:lnTo>
                <a:lnTo>
                  <a:pt x="106599" y="542194"/>
                </a:lnTo>
                <a:lnTo>
                  <a:pt x="112024" y="546247"/>
                </a:lnTo>
                <a:lnTo>
                  <a:pt x="117544" y="549902"/>
                </a:lnTo>
                <a:lnTo>
                  <a:pt x="123130" y="554244"/>
                </a:lnTo>
                <a:lnTo>
                  <a:pt x="128759" y="559044"/>
                </a:lnTo>
                <a:lnTo>
                  <a:pt x="139141" y="568504"/>
                </a:lnTo>
                <a:lnTo>
                  <a:pt x="146930" y="575883"/>
                </a:lnTo>
                <a:lnTo>
                  <a:pt x="150340" y="578233"/>
                </a:lnTo>
                <a:lnTo>
                  <a:pt x="156670" y="580842"/>
                </a:lnTo>
                <a:lnTo>
                  <a:pt x="158739" y="582490"/>
                </a:lnTo>
                <a:lnTo>
                  <a:pt x="160118" y="584542"/>
                </a:lnTo>
                <a:lnTo>
                  <a:pt x="161038" y="586862"/>
                </a:lnTo>
                <a:lnTo>
                  <a:pt x="162603" y="588409"/>
                </a:lnTo>
                <a:lnTo>
                  <a:pt x="164599" y="589441"/>
                </a:lnTo>
                <a:lnTo>
                  <a:pt x="169357" y="590586"/>
                </a:lnTo>
                <a:lnTo>
                  <a:pt x="174647" y="591095"/>
                </a:lnTo>
                <a:lnTo>
                  <a:pt x="176438" y="592183"/>
                </a:lnTo>
                <a:lnTo>
                  <a:pt x="177633" y="593862"/>
                </a:lnTo>
                <a:lnTo>
                  <a:pt x="178429" y="595933"/>
                </a:lnTo>
                <a:lnTo>
                  <a:pt x="179912" y="597314"/>
                </a:lnTo>
                <a:lnTo>
                  <a:pt x="181854" y="598234"/>
                </a:lnTo>
                <a:lnTo>
                  <a:pt x="186551" y="599257"/>
                </a:lnTo>
                <a:lnTo>
                  <a:pt x="191813" y="599711"/>
                </a:lnTo>
                <a:lnTo>
                  <a:pt x="195503" y="599833"/>
                </a:lnTo>
                <a:lnTo>
                  <a:pt x="204682" y="599967"/>
                </a:lnTo>
                <a:lnTo>
                  <a:pt x="207892" y="600956"/>
                </a:lnTo>
                <a:lnTo>
                  <a:pt x="210032" y="602567"/>
                </a:lnTo>
                <a:lnTo>
                  <a:pt x="211458" y="604594"/>
                </a:lnTo>
                <a:lnTo>
                  <a:pt x="213362" y="605945"/>
                </a:lnTo>
                <a:lnTo>
                  <a:pt x="218017" y="607447"/>
                </a:lnTo>
                <a:lnTo>
                  <a:pt x="221544" y="608799"/>
                </a:lnTo>
                <a:lnTo>
                  <a:pt x="225801" y="610654"/>
                </a:lnTo>
                <a:lnTo>
                  <a:pt x="230544" y="612843"/>
                </a:lnTo>
                <a:lnTo>
                  <a:pt x="234658" y="614302"/>
                </a:lnTo>
                <a:lnTo>
                  <a:pt x="241769" y="615923"/>
                </a:lnTo>
                <a:lnTo>
                  <a:pt x="243094" y="616356"/>
                </a:lnTo>
                <a:lnTo>
                  <a:pt x="243025" y="616643"/>
                </a:lnTo>
                <a:lnTo>
                  <a:pt x="242026" y="616836"/>
                </a:lnTo>
                <a:lnTo>
                  <a:pt x="241360" y="616012"/>
                </a:lnTo>
                <a:lnTo>
                  <a:pt x="240621" y="612556"/>
                </a:lnTo>
                <a:lnTo>
                  <a:pt x="237752" y="607844"/>
                </a:lnTo>
                <a:lnTo>
                  <a:pt x="230782" y="599837"/>
                </a:lnTo>
                <a:lnTo>
                  <a:pt x="222884" y="591503"/>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547"/>
          <p:cNvSpPr/>
          <p:nvPr/>
        </p:nvSpPr>
        <p:spPr>
          <a:xfrm>
            <a:off x="3346132" y="5340667"/>
            <a:ext cx="128589" cy="17146"/>
          </a:xfrm>
          <a:custGeom>
            <a:avLst/>
            <a:gdLst/>
            <a:ahLst/>
            <a:cxnLst/>
            <a:rect l="0" t="0" r="0" b="0"/>
            <a:pathLst>
              <a:path w="128589" h="17146">
                <a:moveTo>
                  <a:pt x="128588" y="0"/>
                </a:moveTo>
                <a:lnTo>
                  <a:pt x="108436" y="0"/>
                </a:lnTo>
                <a:lnTo>
                  <a:pt x="104676" y="953"/>
                </a:lnTo>
                <a:lnTo>
                  <a:pt x="100264" y="2540"/>
                </a:lnTo>
                <a:lnTo>
                  <a:pt x="95418" y="4551"/>
                </a:lnTo>
                <a:lnTo>
                  <a:pt x="89330" y="6844"/>
                </a:lnTo>
                <a:lnTo>
                  <a:pt x="74944" y="11932"/>
                </a:lnTo>
                <a:lnTo>
                  <a:pt x="66156" y="13670"/>
                </a:lnTo>
                <a:lnTo>
                  <a:pt x="56486" y="14828"/>
                </a:lnTo>
                <a:lnTo>
                  <a:pt x="46230" y="15601"/>
                </a:lnTo>
                <a:lnTo>
                  <a:pt x="36535" y="16115"/>
                </a:lnTo>
                <a:lnTo>
                  <a:pt x="0" y="17145"/>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548"/>
          <p:cNvSpPr/>
          <p:nvPr/>
        </p:nvSpPr>
        <p:spPr>
          <a:xfrm>
            <a:off x="3208972" y="5340698"/>
            <a:ext cx="324072" cy="428595"/>
          </a:xfrm>
          <a:custGeom>
            <a:avLst/>
            <a:gdLst/>
            <a:ahLst/>
            <a:cxnLst/>
            <a:rect l="0" t="0" r="0" b="0"/>
            <a:pathLst>
              <a:path w="324072" h="428595">
                <a:moveTo>
                  <a:pt x="0" y="34259"/>
                </a:moveTo>
                <a:lnTo>
                  <a:pt x="107718" y="34259"/>
                </a:lnTo>
                <a:lnTo>
                  <a:pt x="119437" y="33307"/>
                </a:lnTo>
                <a:lnTo>
                  <a:pt x="132012" y="31719"/>
                </a:lnTo>
                <a:lnTo>
                  <a:pt x="145158" y="29709"/>
                </a:lnTo>
                <a:lnTo>
                  <a:pt x="156779" y="28368"/>
                </a:lnTo>
                <a:lnTo>
                  <a:pt x="167385" y="27474"/>
                </a:lnTo>
                <a:lnTo>
                  <a:pt x="177312" y="26878"/>
                </a:lnTo>
                <a:lnTo>
                  <a:pt x="195963" y="26216"/>
                </a:lnTo>
                <a:lnTo>
                  <a:pt x="204937" y="26040"/>
                </a:lnTo>
                <a:lnTo>
                  <a:pt x="212825" y="24970"/>
                </a:lnTo>
                <a:lnTo>
                  <a:pt x="219988" y="23304"/>
                </a:lnTo>
                <a:lnTo>
                  <a:pt x="226669" y="21240"/>
                </a:lnTo>
                <a:lnTo>
                  <a:pt x="236632" y="18948"/>
                </a:lnTo>
                <a:lnTo>
                  <a:pt x="244235" y="17929"/>
                </a:lnTo>
                <a:lnTo>
                  <a:pt x="250789" y="17476"/>
                </a:lnTo>
                <a:lnTo>
                  <a:pt x="252917" y="16403"/>
                </a:lnTo>
                <a:lnTo>
                  <a:pt x="254337" y="14735"/>
                </a:lnTo>
                <a:lnTo>
                  <a:pt x="255283" y="12671"/>
                </a:lnTo>
                <a:lnTo>
                  <a:pt x="256866" y="11294"/>
                </a:lnTo>
                <a:lnTo>
                  <a:pt x="258874" y="10377"/>
                </a:lnTo>
                <a:lnTo>
                  <a:pt x="263645" y="9357"/>
                </a:lnTo>
                <a:lnTo>
                  <a:pt x="271686" y="8784"/>
                </a:lnTo>
                <a:lnTo>
                  <a:pt x="280102" y="8613"/>
                </a:lnTo>
                <a:lnTo>
                  <a:pt x="285780" y="8573"/>
                </a:lnTo>
                <a:lnTo>
                  <a:pt x="287675" y="7610"/>
                </a:lnTo>
                <a:lnTo>
                  <a:pt x="288938" y="6016"/>
                </a:lnTo>
                <a:lnTo>
                  <a:pt x="289781" y="4000"/>
                </a:lnTo>
                <a:lnTo>
                  <a:pt x="291294" y="2656"/>
                </a:lnTo>
                <a:lnTo>
                  <a:pt x="293256" y="1761"/>
                </a:lnTo>
                <a:lnTo>
                  <a:pt x="297977" y="765"/>
                </a:lnTo>
                <a:lnTo>
                  <a:pt x="305988" y="205"/>
                </a:lnTo>
                <a:lnTo>
                  <a:pt x="314395" y="39"/>
                </a:lnTo>
                <a:lnTo>
                  <a:pt x="320071" y="0"/>
                </a:lnTo>
                <a:lnTo>
                  <a:pt x="321966" y="942"/>
                </a:lnTo>
                <a:lnTo>
                  <a:pt x="323229" y="2523"/>
                </a:lnTo>
                <a:lnTo>
                  <a:pt x="324071" y="4529"/>
                </a:lnTo>
                <a:lnTo>
                  <a:pt x="323680" y="5867"/>
                </a:lnTo>
                <a:lnTo>
                  <a:pt x="322467" y="6758"/>
                </a:lnTo>
                <a:lnTo>
                  <a:pt x="320705" y="7353"/>
                </a:lnTo>
                <a:lnTo>
                  <a:pt x="319531" y="8702"/>
                </a:lnTo>
                <a:lnTo>
                  <a:pt x="318748" y="10554"/>
                </a:lnTo>
                <a:lnTo>
                  <a:pt x="318226" y="12740"/>
                </a:lnTo>
                <a:lnTo>
                  <a:pt x="316925" y="14198"/>
                </a:lnTo>
                <a:lnTo>
                  <a:pt x="315106" y="15170"/>
                </a:lnTo>
                <a:lnTo>
                  <a:pt x="312941" y="15818"/>
                </a:lnTo>
                <a:lnTo>
                  <a:pt x="311497" y="18155"/>
                </a:lnTo>
                <a:lnTo>
                  <a:pt x="309893" y="25832"/>
                </a:lnTo>
                <a:lnTo>
                  <a:pt x="309180" y="35594"/>
                </a:lnTo>
                <a:lnTo>
                  <a:pt x="308990" y="40864"/>
                </a:lnTo>
                <a:lnTo>
                  <a:pt x="307911" y="45329"/>
                </a:lnTo>
                <a:lnTo>
                  <a:pt x="301841" y="57119"/>
                </a:lnTo>
                <a:lnTo>
                  <a:pt x="296712" y="66961"/>
                </a:lnTo>
                <a:lnTo>
                  <a:pt x="291257" y="80226"/>
                </a:lnTo>
                <a:lnTo>
                  <a:pt x="288469" y="87764"/>
                </a:lnTo>
                <a:lnTo>
                  <a:pt x="286610" y="96599"/>
                </a:lnTo>
                <a:lnTo>
                  <a:pt x="285371" y="106299"/>
                </a:lnTo>
                <a:lnTo>
                  <a:pt x="284545" y="116576"/>
                </a:lnTo>
                <a:lnTo>
                  <a:pt x="283994" y="126284"/>
                </a:lnTo>
                <a:lnTo>
                  <a:pt x="283382" y="144692"/>
                </a:lnTo>
                <a:lnTo>
                  <a:pt x="282266" y="152648"/>
                </a:lnTo>
                <a:lnTo>
                  <a:pt x="280570" y="159858"/>
                </a:lnTo>
                <a:lnTo>
                  <a:pt x="273632" y="181646"/>
                </a:lnTo>
                <a:lnTo>
                  <a:pt x="271004" y="189667"/>
                </a:lnTo>
                <a:lnTo>
                  <a:pt x="269252" y="196919"/>
                </a:lnTo>
                <a:lnTo>
                  <a:pt x="267305" y="210058"/>
                </a:lnTo>
                <a:lnTo>
                  <a:pt x="266785" y="217181"/>
                </a:lnTo>
                <a:lnTo>
                  <a:pt x="266440" y="224787"/>
                </a:lnTo>
                <a:lnTo>
                  <a:pt x="265953" y="246604"/>
                </a:lnTo>
                <a:lnTo>
                  <a:pt x="265748" y="360824"/>
                </a:lnTo>
                <a:lnTo>
                  <a:pt x="266700" y="364364"/>
                </a:lnTo>
                <a:lnTo>
                  <a:pt x="272591" y="374850"/>
                </a:lnTo>
                <a:lnTo>
                  <a:pt x="277679" y="384388"/>
                </a:lnTo>
                <a:lnTo>
                  <a:pt x="280576" y="392437"/>
                </a:lnTo>
                <a:lnTo>
                  <a:pt x="282435" y="405365"/>
                </a:lnTo>
                <a:lnTo>
                  <a:pt x="282802" y="417091"/>
                </a:lnTo>
                <a:lnTo>
                  <a:pt x="282892" y="428594"/>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549"/>
          <p:cNvSpPr/>
          <p:nvPr/>
        </p:nvSpPr>
        <p:spPr>
          <a:xfrm>
            <a:off x="3749039" y="5512117"/>
            <a:ext cx="154307" cy="8574"/>
          </a:xfrm>
          <a:custGeom>
            <a:avLst/>
            <a:gdLst/>
            <a:ahLst/>
            <a:cxnLst/>
            <a:rect l="0" t="0" r="0" b="0"/>
            <a:pathLst>
              <a:path w="154307" h="8574">
                <a:moveTo>
                  <a:pt x="0" y="8573"/>
                </a:moveTo>
                <a:lnTo>
                  <a:pt x="114196" y="8573"/>
                </a:lnTo>
                <a:lnTo>
                  <a:pt x="117088" y="7620"/>
                </a:lnTo>
                <a:lnTo>
                  <a:pt x="119969" y="6033"/>
                </a:lnTo>
                <a:lnTo>
                  <a:pt x="122842" y="4022"/>
                </a:lnTo>
                <a:lnTo>
                  <a:pt x="126662" y="2681"/>
                </a:lnTo>
                <a:lnTo>
                  <a:pt x="131114" y="1787"/>
                </a:lnTo>
                <a:lnTo>
                  <a:pt x="135987" y="1191"/>
                </a:lnTo>
                <a:lnTo>
                  <a:pt x="140188" y="794"/>
                </a:lnTo>
                <a:lnTo>
                  <a:pt x="143941" y="530"/>
                </a:lnTo>
                <a:lnTo>
                  <a:pt x="154306" y="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550"/>
          <p:cNvSpPr/>
          <p:nvPr/>
        </p:nvSpPr>
        <p:spPr>
          <a:xfrm>
            <a:off x="4006215" y="5392102"/>
            <a:ext cx="188595" cy="360046"/>
          </a:xfrm>
          <a:custGeom>
            <a:avLst/>
            <a:gdLst/>
            <a:ahLst/>
            <a:cxnLst/>
            <a:rect l="0" t="0" r="0" b="0"/>
            <a:pathLst>
              <a:path w="188595" h="360046">
                <a:moveTo>
                  <a:pt x="188594" y="0"/>
                </a:moveTo>
                <a:lnTo>
                  <a:pt x="142871" y="0"/>
                </a:lnTo>
                <a:lnTo>
                  <a:pt x="140967" y="953"/>
                </a:lnTo>
                <a:lnTo>
                  <a:pt x="139698" y="2540"/>
                </a:lnTo>
                <a:lnTo>
                  <a:pt x="138852" y="4551"/>
                </a:lnTo>
                <a:lnTo>
                  <a:pt x="137335" y="5892"/>
                </a:lnTo>
                <a:lnTo>
                  <a:pt x="135372" y="6785"/>
                </a:lnTo>
                <a:lnTo>
                  <a:pt x="133110" y="7381"/>
                </a:lnTo>
                <a:lnTo>
                  <a:pt x="131602" y="8731"/>
                </a:lnTo>
                <a:lnTo>
                  <a:pt x="130597" y="10583"/>
                </a:lnTo>
                <a:lnTo>
                  <a:pt x="129927" y="12770"/>
                </a:lnTo>
                <a:lnTo>
                  <a:pt x="128528" y="14229"/>
                </a:lnTo>
                <a:lnTo>
                  <a:pt x="126643" y="15201"/>
                </a:lnTo>
                <a:lnTo>
                  <a:pt x="124433" y="15849"/>
                </a:lnTo>
                <a:lnTo>
                  <a:pt x="119438" y="19109"/>
                </a:lnTo>
                <a:lnTo>
                  <a:pt x="114043" y="23733"/>
                </a:lnTo>
                <a:lnTo>
                  <a:pt x="108471" y="28963"/>
                </a:lnTo>
                <a:lnTo>
                  <a:pt x="94282" y="42914"/>
                </a:lnTo>
                <a:lnTo>
                  <a:pt x="91430" y="45754"/>
                </a:lnTo>
                <a:lnTo>
                  <a:pt x="89528" y="48600"/>
                </a:lnTo>
                <a:lnTo>
                  <a:pt x="85899" y="57157"/>
                </a:lnTo>
                <a:lnTo>
                  <a:pt x="80167" y="65725"/>
                </a:lnTo>
                <a:lnTo>
                  <a:pt x="77093" y="75248"/>
                </a:lnTo>
                <a:lnTo>
                  <a:pt x="72998" y="84561"/>
                </a:lnTo>
                <a:lnTo>
                  <a:pt x="70573" y="87806"/>
                </a:lnTo>
                <a:lnTo>
                  <a:pt x="68003" y="89971"/>
                </a:lnTo>
                <a:lnTo>
                  <a:pt x="65338" y="91413"/>
                </a:lnTo>
                <a:lnTo>
                  <a:pt x="63561" y="93327"/>
                </a:lnTo>
                <a:lnTo>
                  <a:pt x="62376" y="95556"/>
                </a:lnTo>
                <a:lnTo>
                  <a:pt x="61587" y="97994"/>
                </a:lnTo>
                <a:lnTo>
                  <a:pt x="58169" y="103243"/>
                </a:lnTo>
                <a:lnTo>
                  <a:pt x="55924" y="105977"/>
                </a:lnTo>
                <a:lnTo>
                  <a:pt x="54428" y="108751"/>
                </a:lnTo>
                <a:lnTo>
                  <a:pt x="52765" y="114374"/>
                </a:lnTo>
                <a:lnTo>
                  <a:pt x="51369" y="116254"/>
                </a:lnTo>
                <a:lnTo>
                  <a:pt x="49485" y="117508"/>
                </a:lnTo>
                <a:lnTo>
                  <a:pt x="47278" y="118343"/>
                </a:lnTo>
                <a:lnTo>
                  <a:pt x="45806" y="119853"/>
                </a:lnTo>
                <a:lnTo>
                  <a:pt x="44824" y="121812"/>
                </a:lnTo>
                <a:lnTo>
                  <a:pt x="44171" y="124070"/>
                </a:lnTo>
                <a:lnTo>
                  <a:pt x="42782" y="125577"/>
                </a:lnTo>
                <a:lnTo>
                  <a:pt x="40903" y="126580"/>
                </a:lnTo>
                <a:lnTo>
                  <a:pt x="38699" y="127249"/>
                </a:lnTo>
                <a:lnTo>
                  <a:pt x="38182" y="127695"/>
                </a:lnTo>
                <a:lnTo>
                  <a:pt x="38789" y="127993"/>
                </a:lnTo>
                <a:lnTo>
                  <a:pt x="44195" y="128411"/>
                </a:lnTo>
                <a:lnTo>
                  <a:pt x="49170" y="128509"/>
                </a:lnTo>
                <a:lnTo>
                  <a:pt x="104433" y="128587"/>
                </a:lnTo>
                <a:lnTo>
                  <a:pt x="106769" y="129540"/>
                </a:lnTo>
                <a:lnTo>
                  <a:pt x="108327" y="131127"/>
                </a:lnTo>
                <a:lnTo>
                  <a:pt x="109365" y="133139"/>
                </a:lnTo>
                <a:lnTo>
                  <a:pt x="111010" y="134479"/>
                </a:lnTo>
                <a:lnTo>
                  <a:pt x="113059" y="135373"/>
                </a:lnTo>
                <a:lnTo>
                  <a:pt x="117875" y="136366"/>
                </a:lnTo>
                <a:lnTo>
                  <a:pt x="123191" y="136807"/>
                </a:lnTo>
                <a:lnTo>
                  <a:pt x="124990" y="137877"/>
                </a:lnTo>
                <a:lnTo>
                  <a:pt x="126189" y="139544"/>
                </a:lnTo>
                <a:lnTo>
                  <a:pt x="126988" y="141607"/>
                </a:lnTo>
                <a:lnTo>
                  <a:pt x="128474" y="142982"/>
                </a:lnTo>
                <a:lnTo>
                  <a:pt x="130417" y="143899"/>
                </a:lnTo>
                <a:lnTo>
                  <a:pt x="132664" y="144510"/>
                </a:lnTo>
                <a:lnTo>
                  <a:pt x="134162" y="145870"/>
                </a:lnTo>
                <a:lnTo>
                  <a:pt x="135162" y="147729"/>
                </a:lnTo>
                <a:lnTo>
                  <a:pt x="136272" y="152335"/>
                </a:lnTo>
                <a:lnTo>
                  <a:pt x="136765" y="157557"/>
                </a:lnTo>
                <a:lnTo>
                  <a:pt x="137849" y="159331"/>
                </a:lnTo>
                <a:lnTo>
                  <a:pt x="139524" y="160513"/>
                </a:lnTo>
                <a:lnTo>
                  <a:pt x="141593" y="161301"/>
                </a:lnTo>
                <a:lnTo>
                  <a:pt x="142973" y="162779"/>
                </a:lnTo>
                <a:lnTo>
                  <a:pt x="143893" y="164717"/>
                </a:lnTo>
                <a:lnTo>
                  <a:pt x="144915" y="169410"/>
                </a:lnTo>
                <a:lnTo>
                  <a:pt x="145369" y="174671"/>
                </a:lnTo>
                <a:lnTo>
                  <a:pt x="146443" y="176455"/>
                </a:lnTo>
                <a:lnTo>
                  <a:pt x="148110" y="177644"/>
                </a:lnTo>
                <a:lnTo>
                  <a:pt x="150175" y="178437"/>
                </a:lnTo>
                <a:lnTo>
                  <a:pt x="151552" y="179918"/>
                </a:lnTo>
                <a:lnTo>
                  <a:pt x="152469" y="181858"/>
                </a:lnTo>
                <a:lnTo>
                  <a:pt x="153489" y="186553"/>
                </a:lnTo>
                <a:lnTo>
                  <a:pt x="153942" y="191815"/>
                </a:lnTo>
                <a:lnTo>
                  <a:pt x="155015" y="193599"/>
                </a:lnTo>
                <a:lnTo>
                  <a:pt x="156684" y="194789"/>
                </a:lnTo>
                <a:lnTo>
                  <a:pt x="158748" y="195582"/>
                </a:lnTo>
                <a:lnTo>
                  <a:pt x="160124" y="197063"/>
                </a:lnTo>
                <a:lnTo>
                  <a:pt x="161042" y="199003"/>
                </a:lnTo>
                <a:lnTo>
                  <a:pt x="162061" y="203699"/>
                </a:lnTo>
                <a:lnTo>
                  <a:pt x="162635" y="212649"/>
                </a:lnTo>
                <a:lnTo>
                  <a:pt x="162846" y="233155"/>
                </a:lnTo>
                <a:lnTo>
                  <a:pt x="162876" y="264553"/>
                </a:lnTo>
                <a:lnTo>
                  <a:pt x="161923" y="268761"/>
                </a:lnTo>
                <a:lnTo>
                  <a:pt x="156985" y="279235"/>
                </a:lnTo>
                <a:lnTo>
                  <a:pt x="154146" y="288371"/>
                </a:lnTo>
                <a:lnTo>
                  <a:pt x="148648" y="297110"/>
                </a:lnTo>
                <a:lnTo>
                  <a:pt x="145643" y="306684"/>
                </a:lnTo>
                <a:lnTo>
                  <a:pt x="141565" y="316009"/>
                </a:lnTo>
                <a:lnTo>
                  <a:pt x="139144" y="319258"/>
                </a:lnTo>
                <a:lnTo>
                  <a:pt x="136578" y="321424"/>
                </a:lnTo>
                <a:lnTo>
                  <a:pt x="133914" y="322867"/>
                </a:lnTo>
                <a:lnTo>
                  <a:pt x="132138" y="324782"/>
                </a:lnTo>
                <a:lnTo>
                  <a:pt x="130954" y="327012"/>
                </a:lnTo>
                <a:lnTo>
                  <a:pt x="130165" y="329451"/>
                </a:lnTo>
                <a:lnTo>
                  <a:pt x="127734" y="332029"/>
                </a:lnTo>
                <a:lnTo>
                  <a:pt x="124209" y="334700"/>
                </a:lnTo>
                <a:lnTo>
                  <a:pt x="119953" y="337433"/>
                </a:lnTo>
                <a:lnTo>
                  <a:pt x="117116" y="340208"/>
                </a:lnTo>
                <a:lnTo>
                  <a:pt x="115225" y="343011"/>
                </a:lnTo>
                <a:lnTo>
                  <a:pt x="113964" y="345831"/>
                </a:lnTo>
                <a:lnTo>
                  <a:pt x="112171" y="347711"/>
                </a:lnTo>
                <a:lnTo>
                  <a:pt x="110023" y="348965"/>
                </a:lnTo>
                <a:lnTo>
                  <a:pt x="107639" y="349801"/>
                </a:lnTo>
                <a:lnTo>
                  <a:pt x="102449" y="353270"/>
                </a:lnTo>
                <a:lnTo>
                  <a:pt x="99732" y="355528"/>
                </a:lnTo>
                <a:lnTo>
                  <a:pt x="96967" y="357034"/>
                </a:lnTo>
                <a:lnTo>
                  <a:pt x="91356" y="358707"/>
                </a:lnTo>
                <a:lnTo>
                  <a:pt x="85688" y="359450"/>
                </a:lnTo>
                <a:lnTo>
                  <a:pt x="79993" y="359781"/>
                </a:lnTo>
                <a:lnTo>
                  <a:pt x="74287" y="359927"/>
                </a:lnTo>
                <a:lnTo>
                  <a:pt x="5715" y="360045"/>
                </a:lnTo>
                <a:lnTo>
                  <a:pt x="3810" y="359093"/>
                </a:lnTo>
                <a:lnTo>
                  <a:pt x="2540" y="357505"/>
                </a:lnTo>
                <a:lnTo>
                  <a:pt x="1693" y="355495"/>
                </a:lnTo>
                <a:lnTo>
                  <a:pt x="752" y="350720"/>
                </a:lnTo>
                <a:lnTo>
                  <a:pt x="0" y="34290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551"/>
          <p:cNvSpPr/>
          <p:nvPr/>
        </p:nvSpPr>
        <p:spPr>
          <a:xfrm>
            <a:off x="4349115" y="5349240"/>
            <a:ext cx="171332" cy="462445"/>
          </a:xfrm>
          <a:custGeom>
            <a:avLst/>
            <a:gdLst/>
            <a:ahLst/>
            <a:cxnLst/>
            <a:rect l="0" t="0" r="0" b="0"/>
            <a:pathLst>
              <a:path w="171332" h="462445">
                <a:moveTo>
                  <a:pt x="0" y="0"/>
                </a:moveTo>
                <a:lnTo>
                  <a:pt x="4551" y="4551"/>
                </a:lnTo>
                <a:lnTo>
                  <a:pt x="7796" y="6843"/>
                </a:lnTo>
                <a:lnTo>
                  <a:pt x="11864" y="9325"/>
                </a:lnTo>
                <a:lnTo>
                  <a:pt x="16482" y="11931"/>
                </a:lnTo>
                <a:lnTo>
                  <a:pt x="20513" y="14622"/>
                </a:lnTo>
                <a:lnTo>
                  <a:pt x="24152" y="17368"/>
                </a:lnTo>
                <a:lnTo>
                  <a:pt x="27532" y="20150"/>
                </a:lnTo>
                <a:lnTo>
                  <a:pt x="30737" y="22959"/>
                </a:lnTo>
                <a:lnTo>
                  <a:pt x="33826" y="25783"/>
                </a:lnTo>
                <a:lnTo>
                  <a:pt x="36838" y="28619"/>
                </a:lnTo>
                <a:lnTo>
                  <a:pt x="40751" y="31462"/>
                </a:lnTo>
                <a:lnTo>
                  <a:pt x="45265" y="34310"/>
                </a:lnTo>
                <a:lnTo>
                  <a:pt x="50179" y="37160"/>
                </a:lnTo>
                <a:lnTo>
                  <a:pt x="54408" y="40966"/>
                </a:lnTo>
                <a:lnTo>
                  <a:pt x="58179" y="45408"/>
                </a:lnTo>
                <a:lnTo>
                  <a:pt x="61646" y="50274"/>
                </a:lnTo>
                <a:lnTo>
                  <a:pt x="65862" y="54472"/>
                </a:lnTo>
                <a:lnTo>
                  <a:pt x="70578" y="58221"/>
                </a:lnTo>
                <a:lnTo>
                  <a:pt x="75627" y="61674"/>
                </a:lnTo>
                <a:lnTo>
                  <a:pt x="78993" y="65881"/>
                </a:lnTo>
                <a:lnTo>
                  <a:pt x="81237" y="70591"/>
                </a:lnTo>
                <a:lnTo>
                  <a:pt x="82733" y="75635"/>
                </a:lnTo>
                <a:lnTo>
                  <a:pt x="85635" y="80904"/>
                </a:lnTo>
                <a:lnTo>
                  <a:pt x="89475" y="86320"/>
                </a:lnTo>
                <a:lnTo>
                  <a:pt x="93940" y="91837"/>
                </a:lnTo>
                <a:lnTo>
                  <a:pt x="97869" y="96467"/>
                </a:lnTo>
                <a:lnTo>
                  <a:pt x="101440" y="100506"/>
                </a:lnTo>
                <a:lnTo>
                  <a:pt x="104775" y="104151"/>
                </a:lnTo>
                <a:lnTo>
                  <a:pt x="108902" y="109439"/>
                </a:lnTo>
                <a:lnTo>
                  <a:pt x="113559" y="115822"/>
                </a:lnTo>
                <a:lnTo>
                  <a:pt x="118568" y="122935"/>
                </a:lnTo>
                <a:lnTo>
                  <a:pt x="121907" y="129581"/>
                </a:lnTo>
                <a:lnTo>
                  <a:pt x="125619" y="142046"/>
                </a:lnTo>
                <a:lnTo>
                  <a:pt x="128513" y="148990"/>
                </a:lnTo>
                <a:lnTo>
                  <a:pt x="132348" y="156477"/>
                </a:lnTo>
                <a:lnTo>
                  <a:pt x="140736" y="171463"/>
                </a:lnTo>
                <a:lnTo>
                  <a:pt x="147639" y="184473"/>
                </a:lnTo>
                <a:lnTo>
                  <a:pt x="156880" y="202508"/>
                </a:lnTo>
                <a:lnTo>
                  <a:pt x="160212" y="214146"/>
                </a:lnTo>
                <a:lnTo>
                  <a:pt x="162645" y="225668"/>
                </a:lnTo>
                <a:lnTo>
                  <a:pt x="166901" y="237139"/>
                </a:lnTo>
                <a:lnTo>
                  <a:pt x="169428" y="248588"/>
                </a:lnTo>
                <a:lnTo>
                  <a:pt x="170551" y="260026"/>
                </a:lnTo>
                <a:lnTo>
                  <a:pt x="171050" y="271459"/>
                </a:lnTo>
                <a:lnTo>
                  <a:pt x="171331" y="288606"/>
                </a:lnTo>
                <a:lnTo>
                  <a:pt x="168857" y="300037"/>
                </a:lnTo>
                <a:lnTo>
                  <a:pt x="159507" y="327448"/>
                </a:lnTo>
                <a:lnTo>
                  <a:pt x="156821" y="334503"/>
                </a:lnTo>
                <a:lnTo>
                  <a:pt x="154077" y="341112"/>
                </a:lnTo>
                <a:lnTo>
                  <a:pt x="151295" y="347423"/>
                </a:lnTo>
                <a:lnTo>
                  <a:pt x="148488" y="352583"/>
                </a:lnTo>
                <a:lnTo>
                  <a:pt x="145664" y="356975"/>
                </a:lnTo>
                <a:lnTo>
                  <a:pt x="142830" y="360856"/>
                </a:lnTo>
                <a:lnTo>
                  <a:pt x="139035" y="365348"/>
                </a:lnTo>
                <a:lnTo>
                  <a:pt x="134599" y="370248"/>
                </a:lnTo>
                <a:lnTo>
                  <a:pt x="121796" y="383705"/>
                </a:lnTo>
                <a:lnTo>
                  <a:pt x="95565" y="410195"/>
                </a:lnTo>
                <a:lnTo>
                  <a:pt x="90380" y="414433"/>
                </a:lnTo>
                <a:lnTo>
                  <a:pt x="85018" y="418211"/>
                </a:lnTo>
                <a:lnTo>
                  <a:pt x="79539" y="421682"/>
                </a:lnTo>
                <a:lnTo>
                  <a:pt x="74933" y="424949"/>
                </a:lnTo>
                <a:lnTo>
                  <a:pt x="70910" y="428079"/>
                </a:lnTo>
                <a:lnTo>
                  <a:pt x="67276" y="431118"/>
                </a:lnTo>
                <a:lnTo>
                  <a:pt x="61996" y="434097"/>
                </a:lnTo>
                <a:lnTo>
                  <a:pt x="55618" y="437035"/>
                </a:lnTo>
                <a:lnTo>
                  <a:pt x="48508" y="439947"/>
                </a:lnTo>
                <a:lnTo>
                  <a:pt x="42816" y="441888"/>
                </a:lnTo>
                <a:lnTo>
                  <a:pt x="38069" y="443182"/>
                </a:lnTo>
                <a:lnTo>
                  <a:pt x="33951" y="444045"/>
                </a:lnTo>
                <a:lnTo>
                  <a:pt x="30254" y="445572"/>
                </a:lnTo>
                <a:lnTo>
                  <a:pt x="26837" y="447543"/>
                </a:lnTo>
                <a:lnTo>
                  <a:pt x="23606" y="449809"/>
                </a:lnTo>
                <a:lnTo>
                  <a:pt x="21452" y="452273"/>
                </a:lnTo>
                <a:lnTo>
                  <a:pt x="20016" y="454867"/>
                </a:lnTo>
                <a:lnTo>
                  <a:pt x="19059" y="457550"/>
                </a:lnTo>
                <a:lnTo>
                  <a:pt x="17468" y="459338"/>
                </a:lnTo>
                <a:lnTo>
                  <a:pt x="15456" y="460530"/>
                </a:lnTo>
                <a:lnTo>
                  <a:pt x="10679" y="461855"/>
                </a:lnTo>
                <a:lnTo>
                  <a:pt x="5381" y="462444"/>
                </a:lnTo>
                <a:lnTo>
                  <a:pt x="3587" y="461648"/>
                </a:lnTo>
                <a:lnTo>
                  <a:pt x="2391" y="460166"/>
                </a:lnTo>
                <a:lnTo>
                  <a:pt x="1594" y="458224"/>
                </a:lnTo>
                <a:lnTo>
                  <a:pt x="0" y="44577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552"/>
          <p:cNvSpPr/>
          <p:nvPr/>
        </p:nvSpPr>
        <p:spPr>
          <a:xfrm>
            <a:off x="4683442" y="5289232"/>
            <a:ext cx="41567" cy="308611"/>
          </a:xfrm>
          <a:custGeom>
            <a:avLst/>
            <a:gdLst/>
            <a:ahLst/>
            <a:cxnLst/>
            <a:rect l="0" t="0" r="0" b="0"/>
            <a:pathLst>
              <a:path w="41567" h="308611">
                <a:moveTo>
                  <a:pt x="0" y="0"/>
                </a:moveTo>
                <a:lnTo>
                  <a:pt x="0" y="11932"/>
                </a:lnTo>
                <a:lnTo>
                  <a:pt x="953" y="15574"/>
                </a:lnTo>
                <a:lnTo>
                  <a:pt x="2540" y="19908"/>
                </a:lnTo>
                <a:lnTo>
                  <a:pt x="4551" y="24702"/>
                </a:lnTo>
                <a:lnTo>
                  <a:pt x="5891" y="29803"/>
                </a:lnTo>
                <a:lnTo>
                  <a:pt x="6785" y="35109"/>
                </a:lnTo>
                <a:lnTo>
                  <a:pt x="7381" y="40551"/>
                </a:lnTo>
                <a:lnTo>
                  <a:pt x="7778" y="47036"/>
                </a:lnTo>
                <a:lnTo>
                  <a:pt x="8219" y="61863"/>
                </a:lnTo>
                <a:lnTo>
                  <a:pt x="9290" y="69817"/>
                </a:lnTo>
                <a:lnTo>
                  <a:pt x="10956" y="77977"/>
                </a:lnTo>
                <a:lnTo>
                  <a:pt x="13019" y="86275"/>
                </a:lnTo>
                <a:lnTo>
                  <a:pt x="14394" y="93711"/>
                </a:lnTo>
                <a:lnTo>
                  <a:pt x="15311" y="100575"/>
                </a:lnTo>
                <a:lnTo>
                  <a:pt x="15922" y="107055"/>
                </a:lnTo>
                <a:lnTo>
                  <a:pt x="16330" y="114232"/>
                </a:lnTo>
                <a:lnTo>
                  <a:pt x="16783" y="129828"/>
                </a:lnTo>
                <a:lnTo>
                  <a:pt x="17114" y="175581"/>
                </a:lnTo>
                <a:lnTo>
                  <a:pt x="18076" y="182776"/>
                </a:lnTo>
                <a:lnTo>
                  <a:pt x="19671" y="190431"/>
                </a:lnTo>
                <a:lnTo>
                  <a:pt x="21687" y="198391"/>
                </a:lnTo>
                <a:lnTo>
                  <a:pt x="23030" y="205603"/>
                </a:lnTo>
                <a:lnTo>
                  <a:pt x="23926" y="212317"/>
                </a:lnTo>
                <a:lnTo>
                  <a:pt x="24523" y="218697"/>
                </a:lnTo>
                <a:lnTo>
                  <a:pt x="24921" y="224856"/>
                </a:lnTo>
                <a:lnTo>
                  <a:pt x="25187" y="230866"/>
                </a:lnTo>
                <a:lnTo>
                  <a:pt x="25481" y="242625"/>
                </a:lnTo>
                <a:lnTo>
                  <a:pt x="25687" y="266877"/>
                </a:lnTo>
                <a:lnTo>
                  <a:pt x="26649" y="271263"/>
                </a:lnTo>
                <a:lnTo>
                  <a:pt x="28244" y="276092"/>
                </a:lnTo>
                <a:lnTo>
                  <a:pt x="30259" y="281217"/>
                </a:lnTo>
                <a:lnTo>
                  <a:pt x="31603" y="285585"/>
                </a:lnTo>
                <a:lnTo>
                  <a:pt x="32498" y="289450"/>
                </a:lnTo>
                <a:lnTo>
                  <a:pt x="33096" y="292979"/>
                </a:lnTo>
                <a:lnTo>
                  <a:pt x="34446" y="295332"/>
                </a:lnTo>
                <a:lnTo>
                  <a:pt x="36299" y="296901"/>
                </a:lnTo>
                <a:lnTo>
                  <a:pt x="38487" y="297946"/>
                </a:lnTo>
                <a:lnTo>
                  <a:pt x="39946" y="299596"/>
                </a:lnTo>
                <a:lnTo>
                  <a:pt x="40918" y="301648"/>
                </a:lnTo>
                <a:lnTo>
                  <a:pt x="41566" y="303969"/>
                </a:lnTo>
                <a:lnTo>
                  <a:pt x="41046" y="305516"/>
                </a:lnTo>
                <a:lnTo>
                  <a:pt x="39746" y="306548"/>
                </a:lnTo>
                <a:lnTo>
                  <a:pt x="34290" y="30861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553"/>
          <p:cNvSpPr/>
          <p:nvPr/>
        </p:nvSpPr>
        <p:spPr>
          <a:xfrm>
            <a:off x="4717732" y="5760720"/>
            <a:ext cx="25719" cy="24391"/>
          </a:xfrm>
          <a:custGeom>
            <a:avLst/>
            <a:gdLst/>
            <a:ahLst/>
            <a:cxnLst/>
            <a:rect l="0" t="0" r="0" b="0"/>
            <a:pathLst>
              <a:path w="25719" h="24391">
                <a:moveTo>
                  <a:pt x="0" y="0"/>
                </a:moveTo>
                <a:lnTo>
                  <a:pt x="4551" y="0"/>
                </a:lnTo>
                <a:lnTo>
                  <a:pt x="5892" y="952"/>
                </a:lnTo>
                <a:lnTo>
                  <a:pt x="6785" y="2540"/>
                </a:lnTo>
                <a:lnTo>
                  <a:pt x="7381" y="4550"/>
                </a:lnTo>
                <a:lnTo>
                  <a:pt x="7778" y="6843"/>
                </a:lnTo>
                <a:lnTo>
                  <a:pt x="8043" y="9325"/>
                </a:lnTo>
                <a:lnTo>
                  <a:pt x="8219" y="11931"/>
                </a:lnTo>
                <a:lnTo>
                  <a:pt x="9290" y="13669"/>
                </a:lnTo>
                <a:lnTo>
                  <a:pt x="10956" y="14828"/>
                </a:lnTo>
                <a:lnTo>
                  <a:pt x="13019" y="15600"/>
                </a:lnTo>
                <a:lnTo>
                  <a:pt x="14395" y="17067"/>
                </a:lnTo>
                <a:lnTo>
                  <a:pt x="15311" y="18998"/>
                </a:lnTo>
                <a:lnTo>
                  <a:pt x="15922" y="21238"/>
                </a:lnTo>
                <a:lnTo>
                  <a:pt x="17283" y="22731"/>
                </a:lnTo>
                <a:lnTo>
                  <a:pt x="19142" y="23726"/>
                </a:lnTo>
                <a:lnTo>
                  <a:pt x="21333" y="24390"/>
                </a:lnTo>
                <a:lnTo>
                  <a:pt x="22795" y="23880"/>
                </a:lnTo>
                <a:lnTo>
                  <a:pt x="23769" y="22587"/>
                </a:lnTo>
                <a:lnTo>
                  <a:pt x="24419" y="20773"/>
                </a:lnTo>
                <a:lnTo>
                  <a:pt x="24852" y="18611"/>
                </a:lnTo>
                <a:lnTo>
                  <a:pt x="25140" y="16218"/>
                </a:lnTo>
                <a:lnTo>
                  <a:pt x="25333" y="13669"/>
                </a:lnTo>
                <a:lnTo>
                  <a:pt x="25461" y="11018"/>
                </a:lnTo>
                <a:lnTo>
                  <a:pt x="25718" y="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554"/>
          <p:cNvSpPr/>
          <p:nvPr/>
        </p:nvSpPr>
        <p:spPr>
          <a:xfrm>
            <a:off x="4743450" y="5092065"/>
            <a:ext cx="145733" cy="8573"/>
          </a:xfrm>
          <a:custGeom>
            <a:avLst/>
            <a:gdLst/>
            <a:ahLst/>
            <a:cxnLst/>
            <a:rect l="0" t="0" r="0" b="0"/>
            <a:pathLst>
              <a:path w="145733" h="8573">
                <a:moveTo>
                  <a:pt x="0" y="8572"/>
                </a:moveTo>
                <a:lnTo>
                  <a:pt x="104069" y="8572"/>
                </a:lnTo>
                <a:lnTo>
                  <a:pt x="108431" y="7620"/>
                </a:lnTo>
                <a:lnTo>
                  <a:pt x="113245" y="6032"/>
                </a:lnTo>
                <a:lnTo>
                  <a:pt x="118359" y="4022"/>
                </a:lnTo>
                <a:lnTo>
                  <a:pt x="122721" y="2680"/>
                </a:lnTo>
                <a:lnTo>
                  <a:pt x="126581" y="1787"/>
                </a:lnTo>
                <a:lnTo>
                  <a:pt x="130107" y="1191"/>
                </a:lnTo>
                <a:lnTo>
                  <a:pt x="133411" y="794"/>
                </a:lnTo>
                <a:lnTo>
                  <a:pt x="136565" y="529"/>
                </a:lnTo>
                <a:lnTo>
                  <a:pt x="145732" y="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555"/>
          <p:cNvSpPr/>
          <p:nvPr/>
        </p:nvSpPr>
        <p:spPr>
          <a:xfrm>
            <a:off x="4743450" y="5194935"/>
            <a:ext cx="77153" cy="17145"/>
          </a:xfrm>
          <a:custGeom>
            <a:avLst/>
            <a:gdLst/>
            <a:ahLst/>
            <a:cxnLst/>
            <a:rect l="0" t="0" r="0" b="0"/>
            <a:pathLst>
              <a:path w="77153" h="17145">
                <a:moveTo>
                  <a:pt x="0" y="17144"/>
                </a:moveTo>
                <a:lnTo>
                  <a:pt x="37160" y="17144"/>
                </a:lnTo>
                <a:lnTo>
                  <a:pt x="39061" y="16192"/>
                </a:lnTo>
                <a:lnTo>
                  <a:pt x="40328" y="14605"/>
                </a:lnTo>
                <a:lnTo>
                  <a:pt x="41173" y="12594"/>
                </a:lnTo>
                <a:lnTo>
                  <a:pt x="42688" y="11253"/>
                </a:lnTo>
                <a:lnTo>
                  <a:pt x="44651" y="10360"/>
                </a:lnTo>
                <a:lnTo>
                  <a:pt x="46912" y="9763"/>
                </a:lnTo>
                <a:lnTo>
                  <a:pt x="49372" y="8414"/>
                </a:lnTo>
                <a:lnTo>
                  <a:pt x="51965" y="6562"/>
                </a:lnTo>
                <a:lnTo>
                  <a:pt x="54645" y="4374"/>
                </a:lnTo>
                <a:lnTo>
                  <a:pt x="57385" y="2916"/>
                </a:lnTo>
                <a:lnTo>
                  <a:pt x="60164" y="1944"/>
                </a:lnTo>
                <a:lnTo>
                  <a:pt x="62969" y="1296"/>
                </a:lnTo>
                <a:lnTo>
                  <a:pt x="65792" y="864"/>
                </a:lnTo>
                <a:lnTo>
                  <a:pt x="68626" y="576"/>
                </a:lnTo>
                <a:lnTo>
                  <a:pt x="77152" y="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556"/>
          <p:cNvSpPr/>
          <p:nvPr/>
        </p:nvSpPr>
        <p:spPr>
          <a:xfrm>
            <a:off x="4983479" y="4577715"/>
            <a:ext cx="334325" cy="402908"/>
          </a:xfrm>
          <a:custGeom>
            <a:avLst/>
            <a:gdLst/>
            <a:ahLst/>
            <a:cxnLst/>
            <a:rect l="0" t="0" r="0" b="0"/>
            <a:pathLst>
              <a:path w="334325" h="402908">
                <a:moveTo>
                  <a:pt x="0" y="17145"/>
                </a:moveTo>
                <a:lnTo>
                  <a:pt x="45724" y="17145"/>
                </a:lnTo>
                <a:lnTo>
                  <a:pt x="48581" y="16192"/>
                </a:lnTo>
                <a:lnTo>
                  <a:pt x="54294" y="12594"/>
                </a:lnTo>
                <a:lnTo>
                  <a:pt x="62549" y="10359"/>
                </a:lnTo>
                <a:lnTo>
                  <a:pt x="71615" y="9367"/>
                </a:lnTo>
                <a:lnTo>
                  <a:pt x="78819" y="8925"/>
                </a:lnTo>
                <a:lnTo>
                  <a:pt x="87736" y="6189"/>
                </a:lnTo>
                <a:lnTo>
                  <a:pt x="97097" y="2751"/>
                </a:lnTo>
                <a:lnTo>
                  <a:pt x="104432" y="1222"/>
                </a:lnTo>
                <a:lnTo>
                  <a:pt x="113407" y="543"/>
                </a:lnTo>
                <a:lnTo>
                  <a:pt x="123746" y="241"/>
                </a:lnTo>
                <a:lnTo>
                  <a:pt x="168627" y="9"/>
                </a:lnTo>
                <a:lnTo>
                  <a:pt x="267751" y="0"/>
                </a:lnTo>
                <a:lnTo>
                  <a:pt x="270893" y="952"/>
                </a:lnTo>
                <a:lnTo>
                  <a:pt x="276925" y="4551"/>
                </a:lnTo>
                <a:lnTo>
                  <a:pt x="285321" y="6785"/>
                </a:lnTo>
                <a:lnTo>
                  <a:pt x="294450" y="7778"/>
                </a:lnTo>
                <a:lnTo>
                  <a:pt x="301682" y="8219"/>
                </a:lnTo>
                <a:lnTo>
                  <a:pt x="311108" y="8467"/>
                </a:lnTo>
                <a:lnTo>
                  <a:pt x="328582" y="8563"/>
                </a:lnTo>
                <a:lnTo>
                  <a:pt x="330497" y="9518"/>
                </a:lnTo>
                <a:lnTo>
                  <a:pt x="331774" y="11108"/>
                </a:lnTo>
                <a:lnTo>
                  <a:pt x="332625" y="13121"/>
                </a:lnTo>
                <a:lnTo>
                  <a:pt x="333823" y="20503"/>
                </a:lnTo>
                <a:lnTo>
                  <a:pt x="334228" y="31531"/>
                </a:lnTo>
                <a:lnTo>
                  <a:pt x="334324" y="54296"/>
                </a:lnTo>
                <a:lnTo>
                  <a:pt x="333373" y="57152"/>
                </a:lnTo>
                <a:lnTo>
                  <a:pt x="328436" y="65723"/>
                </a:lnTo>
                <a:lnTo>
                  <a:pt x="325597" y="75247"/>
                </a:lnTo>
                <a:lnTo>
                  <a:pt x="321558" y="84560"/>
                </a:lnTo>
                <a:lnTo>
                  <a:pt x="319127" y="95050"/>
                </a:lnTo>
                <a:lnTo>
                  <a:pt x="317095" y="107014"/>
                </a:lnTo>
                <a:lnTo>
                  <a:pt x="315219" y="114205"/>
                </a:lnTo>
                <a:lnTo>
                  <a:pt x="313017" y="121857"/>
                </a:lnTo>
                <a:lnTo>
                  <a:pt x="311548" y="128863"/>
                </a:lnTo>
                <a:lnTo>
                  <a:pt x="310569" y="135438"/>
                </a:lnTo>
                <a:lnTo>
                  <a:pt x="309916" y="141727"/>
                </a:lnTo>
                <a:lnTo>
                  <a:pt x="309481" y="148777"/>
                </a:lnTo>
                <a:lnTo>
                  <a:pt x="308998" y="164231"/>
                </a:lnTo>
                <a:lnTo>
                  <a:pt x="307916" y="172352"/>
                </a:lnTo>
                <a:lnTo>
                  <a:pt x="306242" y="180624"/>
                </a:lnTo>
                <a:lnTo>
                  <a:pt x="304174" y="188995"/>
                </a:lnTo>
                <a:lnTo>
                  <a:pt x="301843" y="197435"/>
                </a:lnTo>
                <a:lnTo>
                  <a:pt x="296713" y="214431"/>
                </a:lnTo>
                <a:lnTo>
                  <a:pt x="294964" y="222964"/>
                </a:lnTo>
                <a:lnTo>
                  <a:pt x="293798" y="231510"/>
                </a:lnTo>
                <a:lnTo>
                  <a:pt x="293021" y="240065"/>
                </a:lnTo>
                <a:lnTo>
                  <a:pt x="291550" y="248626"/>
                </a:lnTo>
                <a:lnTo>
                  <a:pt x="289616" y="257190"/>
                </a:lnTo>
                <a:lnTo>
                  <a:pt x="287376" y="265757"/>
                </a:lnTo>
                <a:lnTo>
                  <a:pt x="285881" y="273374"/>
                </a:lnTo>
                <a:lnTo>
                  <a:pt x="284885" y="280357"/>
                </a:lnTo>
                <a:lnTo>
                  <a:pt x="284221" y="286917"/>
                </a:lnTo>
                <a:lnTo>
                  <a:pt x="283483" y="299286"/>
                </a:lnTo>
                <a:lnTo>
                  <a:pt x="283155" y="311133"/>
                </a:lnTo>
                <a:lnTo>
                  <a:pt x="282900" y="348271"/>
                </a:lnTo>
                <a:lnTo>
                  <a:pt x="282894" y="362857"/>
                </a:lnTo>
                <a:lnTo>
                  <a:pt x="281941" y="364777"/>
                </a:lnTo>
                <a:lnTo>
                  <a:pt x="280353" y="366057"/>
                </a:lnTo>
                <a:lnTo>
                  <a:pt x="278342" y="366910"/>
                </a:lnTo>
                <a:lnTo>
                  <a:pt x="277002" y="368432"/>
                </a:lnTo>
                <a:lnTo>
                  <a:pt x="276108" y="370399"/>
                </a:lnTo>
                <a:lnTo>
                  <a:pt x="275115" y="375124"/>
                </a:lnTo>
                <a:lnTo>
                  <a:pt x="274477" y="385918"/>
                </a:lnTo>
                <a:lnTo>
                  <a:pt x="274321" y="402907"/>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557"/>
          <p:cNvSpPr/>
          <p:nvPr/>
        </p:nvSpPr>
        <p:spPr>
          <a:xfrm>
            <a:off x="5463540" y="4517707"/>
            <a:ext cx="51436" cy="342901"/>
          </a:xfrm>
          <a:custGeom>
            <a:avLst/>
            <a:gdLst/>
            <a:ahLst/>
            <a:cxnLst/>
            <a:rect l="0" t="0" r="0" b="0"/>
            <a:pathLst>
              <a:path w="51436" h="342901">
                <a:moveTo>
                  <a:pt x="0" y="0"/>
                </a:moveTo>
                <a:lnTo>
                  <a:pt x="0" y="62513"/>
                </a:lnTo>
                <a:lnTo>
                  <a:pt x="952" y="65488"/>
                </a:lnTo>
                <a:lnTo>
                  <a:pt x="2540" y="68424"/>
                </a:lnTo>
                <a:lnTo>
                  <a:pt x="4551" y="71333"/>
                </a:lnTo>
                <a:lnTo>
                  <a:pt x="5891" y="75178"/>
                </a:lnTo>
                <a:lnTo>
                  <a:pt x="7381" y="84530"/>
                </a:lnTo>
                <a:lnTo>
                  <a:pt x="8043" y="92497"/>
                </a:lnTo>
                <a:lnTo>
                  <a:pt x="8336" y="100165"/>
                </a:lnTo>
                <a:lnTo>
                  <a:pt x="8541" y="126126"/>
                </a:lnTo>
                <a:lnTo>
                  <a:pt x="8563" y="142993"/>
                </a:lnTo>
                <a:lnTo>
                  <a:pt x="9518" y="148669"/>
                </a:lnTo>
                <a:lnTo>
                  <a:pt x="11108" y="154357"/>
                </a:lnTo>
                <a:lnTo>
                  <a:pt x="13121" y="160055"/>
                </a:lnTo>
                <a:lnTo>
                  <a:pt x="14462" y="165759"/>
                </a:lnTo>
                <a:lnTo>
                  <a:pt x="15356" y="171466"/>
                </a:lnTo>
                <a:lnTo>
                  <a:pt x="15952" y="177175"/>
                </a:lnTo>
                <a:lnTo>
                  <a:pt x="17302" y="182887"/>
                </a:lnTo>
                <a:lnTo>
                  <a:pt x="19155" y="188600"/>
                </a:lnTo>
                <a:lnTo>
                  <a:pt x="21342" y="194313"/>
                </a:lnTo>
                <a:lnTo>
                  <a:pt x="22801" y="200027"/>
                </a:lnTo>
                <a:lnTo>
                  <a:pt x="23773" y="205742"/>
                </a:lnTo>
                <a:lnTo>
                  <a:pt x="24420" y="211456"/>
                </a:lnTo>
                <a:lnTo>
                  <a:pt x="24853" y="217171"/>
                </a:lnTo>
                <a:lnTo>
                  <a:pt x="25141" y="222886"/>
                </a:lnTo>
                <a:lnTo>
                  <a:pt x="25333" y="228600"/>
                </a:lnTo>
                <a:lnTo>
                  <a:pt x="26414" y="234316"/>
                </a:lnTo>
                <a:lnTo>
                  <a:pt x="28086" y="240030"/>
                </a:lnTo>
                <a:lnTo>
                  <a:pt x="30154" y="245745"/>
                </a:lnTo>
                <a:lnTo>
                  <a:pt x="31533" y="250508"/>
                </a:lnTo>
                <a:lnTo>
                  <a:pt x="33064" y="258339"/>
                </a:lnTo>
                <a:lnTo>
                  <a:pt x="33926" y="268103"/>
                </a:lnTo>
                <a:lnTo>
                  <a:pt x="34182" y="277029"/>
                </a:lnTo>
                <a:lnTo>
                  <a:pt x="34287" y="302891"/>
                </a:lnTo>
                <a:lnTo>
                  <a:pt x="35240" y="305750"/>
                </a:lnTo>
                <a:lnTo>
                  <a:pt x="36828" y="308608"/>
                </a:lnTo>
                <a:lnTo>
                  <a:pt x="38840" y="311467"/>
                </a:lnTo>
                <a:lnTo>
                  <a:pt x="40181" y="314325"/>
                </a:lnTo>
                <a:lnTo>
                  <a:pt x="41670" y="320040"/>
                </a:lnTo>
                <a:lnTo>
                  <a:pt x="42509" y="328613"/>
                </a:lnTo>
                <a:lnTo>
                  <a:pt x="43579" y="331470"/>
                </a:lnTo>
                <a:lnTo>
                  <a:pt x="45245" y="334328"/>
                </a:lnTo>
                <a:lnTo>
                  <a:pt x="51435" y="34290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558"/>
          <p:cNvSpPr/>
          <p:nvPr/>
        </p:nvSpPr>
        <p:spPr>
          <a:xfrm>
            <a:off x="5506402" y="5014912"/>
            <a:ext cx="17146" cy="33793"/>
          </a:xfrm>
          <a:custGeom>
            <a:avLst/>
            <a:gdLst/>
            <a:ahLst/>
            <a:cxnLst/>
            <a:rect l="0" t="0" r="0" b="0"/>
            <a:pathLst>
              <a:path w="17146" h="33793">
                <a:moveTo>
                  <a:pt x="0" y="0"/>
                </a:moveTo>
                <a:lnTo>
                  <a:pt x="0" y="28620"/>
                </a:lnTo>
                <a:lnTo>
                  <a:pt x="953" y="30509"/>
                </a:lnTo>
                <a:lnTo>
                  <a:pt x="2540" y="31770"/>
                </a:lnTo>
                <a:lnTo>
                  <a:pt x="4551" y="32610"/>
                </a:lnTo>
                <a:lnTo>
                  <a:pt x="6844" y="33170"/>
                </a:lnTo>
                <a:lnTo>
                  <a:pt x="9325" y="33543"/>
                </a:lnTo>
                <a:lnTo>
                  <a:pt x="11932" y="33792"/>
                </a:lnTo>
                <a:lnTo>
                  <a:pt x="13670" y="33006"/>
                </a:lnTo>
                <a:lnTo>
                  <a:pt x="14828" y="31529"/>
                </a:lnTo>
                <a:lnTo>
                  <a:pt x="17145" y="25717"/>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559"/>
          <p:cNvSpPr/>
          <p:nvPr/>
        </p:nvSpPr>
        <p:spPr>
          <a:xfrm>
            <a:off x="5077777" y="5229225"/>
            <a:ext cx="728664" cy="17146"/>
          </a:xfrm>
          <a:custGeom>
            <a:avLst/>
            <a:gdLst/>
            <a:ahLst/>
            <a:cxnLst/>
            <a:rect l="0" t="0" r="0" b="0"/>
            <a:pathLst>
              <a:path w="728664" h="17146">
                <a:moveTo>
                  <a:pt x="0" y="8572"/>
                </a:moveTo>
                <a:lnTo>
                  <a:pt x="0" y="13123"/>
                </a:lnTo>
                <a:lnTo>
                  <a:pt x="953" y="14464"/>
                </a:lnTo>
                <a:lnTo>
                  <a:pt x="2540" y="15357"/>
                </a:lnTo>
                <a:lnTo>
                  <a:pt x="4551" y="15953"/>
                </a:lnTo>
                <a:lnTo>
                  <a:pt x="6844" y="16350"/>
                </a:lnTo>
                <a:lnTo>
                  <a:pt x="11932" y="16791"/>
                </a:lnTo>
                <a:lnTo>
                  <a:pt x="33170" y="17114"/>
                </a:lnTo>
                <a:lnTo>
                  <a:pt x="437957" y="17145"/>
                </a:lnTo>
                <a:lnTo>
                  <a:pt x="441514" y="16192"/>
                </a:lnTo>
                <a:lnTo>
                  <a:pt x="444838" y="14605"/>
                </a:lnTo>
                <a:lnTo>
                  <a:pt x="448006" y="12594"/>
                </a:lnTo>
                <a:lnTo>
                  <a:pt x="452023" y="11253"/>
                </a:lnTo>
                <a:lnTo>
                  <a:pt x="456606" y="10359"/>
                </a:lnTo>
                <a:lnTo>
                  <a:pt x="461567" y="9764"/>
                </a:lnTo>
                <a:lnTo>
                  <a:pt x="465826" y="9366"/>
                </a:lnTo>
                <a:lnTo>
                  <a:pt x="473099" y="8925"/>
                </a:lnTo>
                <a:lnTo>
                  <a:pt x="476372" y="7855"/>
                </a:lnTo>
                <a:lnTo>
                  <a:pt x="479507" y="6189"/>
                </a:lnTo>
                <a:lnTo>
                  <a:pt x="482549" y="4126"/>
                </a:lnTo>
                <a:lnTo>
                  <a:pt x="485529" y="2751"/>
                </a:lnTo>
                <a:lnTo>
                  <a:pt x="488469" y="1833"/>
                </a:lnTo>
                <a:lnTo>
                  <a:pt x="491381" y="1222"/>
                </a:lnTo>
                <a:lnTo>
                  <a:pt x="494274" y="815"/>
                </a:lnTo>
                <a:lnTo>
                  <a:pt x="500030" y="361"/>
                </a:lnTo>
                <a:lnTo>
                  <a:pt x="521756" y="32"/>
                </a:lnTo>
                <a:lnTo>
                  <a:pt x="639832" y="0"/>
                </a:lnTo>
                <a:lnTo>
                  <a:pt x="644677" y="953"/>
                </a:lnTo>
                <a:lnTo>
                  <a:pt x="648860" y="2540"/>
                </a:lnTo>
                <a:lnTo>
                  <a:pt x="652601" y="4551"/>
                </a:lnTo>
                <a:lnTo>
                  <a:pt x="657000" y="5891"/>
                </a:lnTo>
                <a:lnTo>
                  <a:pt x="661837" y="6785"/>
                </a:lnTo>
                <a:lnTo>
                  <a:pt x="666968" y="7381"/>
                </a:lnTo>
                <a:lnTo>
                  <a:pt x="672292" y="7778"/>
                </a:lnTo>
                <a:lnTo>
                  <a:pt x="683289" y="8219"/>
                </a:lnTo>
                <a:lnTo>
                  <a:pt x="687936" y="9289"/>
                </a:lnTo>
                <a:lnTo>
                  <a:pt x="691987" y="10955"/>
                </a:lnTo>
                <a:lnTo>
                  <a:pt x="695639" y="13018"/>
                </a:lnTo>
                <a:lnTo>
                  <a:pt x="699027" y="14394"/>
                </a:lnTo>
                <a:lnTo>
                  <a:pt x="702238" y="15311"/>
                </a:lnTo>
                <a:lnTo>
                  <a:pt x="705332" y="15922"/>
                </a:lnTo>
                <a:lnTo>
                  <a:pt x="708346" y="16330"/>
                </a:lnTo>
                <a:lnTo>
                  <a:pt x="714236" y="16783"/>
                </a:lnTo>
                <a:lnTo>
                  <a:pt x="722906" y="17037"/>
                </a:lnTo>
                <a:lnTo>
                  <a:pt x="724825" y="16121"/>
                </a:lnTo>
                <a:lnTo>
                  <a:pt x="726104" y="14557"/>
                </a:lnTo>
                <a:lnTo>
                  <a:pt x="728663" y="8572"/>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560"/>
          <p:cNvSpPr/>
          <p:nvPr/>
        </p:nvSpPr>
        <p:spPr>
          <a:xfrm>
            <a:off x="5172085" y="5469254"/>
            <a:ext cx="454333" cy="377159"/>
          </a:xfrm>
          <a:custGeom>
            <a:avLst/>
            <a:gdLst/>
            <a:ahLst/>
            <a:cxnLst/>
            <a:rect l="0" t="0" r="0" b="0"/>
            <a:pathLst>
              <a:path w="454333" h="377159">
                <a:moveTo>
                  <a:pt x="17135" y="34291"/>
                </a:moveTo>
                <a:lnTo>
                  <a:pt x="17135" y="29740"/>
                </a:lnTo>
                <a:lnTo>
                  <a:pt x="18087" y="28399"/>
                </a:lnTo>
                <a:lnTo>
                  <a:pt x="19675" y="27505"/>
                </a:lnTo>
                <a:lnTo>
                  <a:pt x="21685" y="26910"/>
                </a:lnTo>
                <a:lnTo>
                  <a:pt x="23026" y="25560"/>
                </a:lnTo>
                <a:lnTo>
                  <a:pt x="23920" y="23708"/>
                </a:lnTo>
                <a:lnTo>
                  <a:pt x="24516" y="21520"/>
                </a:lnTo>
                <a:lnTo>
                  <a:pt x="25865" y="20062"/>
                </a:lnTo>
                <a:lnTo>
                  <a:pt x="27718" y="19090"/>
                </a:lnTo>
                <a:lnTo>
                  <a:pt x="37415" y="15182"/>
                </a:lnTo>
                <a:lnTo>
                  <a:pt x="52354" y="7991"/>
                </a:lnTo>
                <a:lnTo>
                  <a:pt x="62315" y="3552"/>
                </a:lnTo>
                <a:lnTo>
                  <a:pt x="73278" y="1053"/>
                </a:lnTo>
                <a:lnTo>
                  <a:pt x="83511" y="312"/>
                </a:lnTo>
                <a:lnTo>
                  <a:pt x="92990" y="139"/>
                </a:lnTo>
                <a:lnTo>
                  <a:pt x="254967" y="0"/>
                </a:lnTo>
                <a:lnTo>
                  <a:pt x="259510" y="953"/>
                </a:lnTo>
                <a:lnTo>
                  <a:pt x="271406" y="6844"/>
                </a:lnTo>
                <a:lnTo>
                  <a:pt x="281274" y="11932"/>
                </a:lnTo>
                <a:lnTo>
                  <a:pt x="289470" y="14829"/>
                </a:lnTo>
                <a:lnTo>
                  <a:pt x="292989" y="15601"/>
                </a:lnTo>
                <a:lnTo>
                  <a:pt x="295335" y="17068"/>
                </a:lnTo>
                <a:lnTo>
                  <a:pt x="296899" y="18999"/>
                </a:lnTo>
                <a:lnTo>
                  <a:pt x="297941" y="21239"/>
                </a:lnTo>
                <a:lnTo>
                  <a:pt x="299589" y="22732"/>
                </a:lnTo>
                <a:lnTo>
                  <a:pt x="301640" y="23727"/>
                </a:lnTo>
                <a:lnTo>
                  <a:pt x="303960" y="24391"/>
                </a:lnTo>
                <a:lnTo>
                  <a:pt x="305507" y="25786"/>
                </a:lnTo>
                <a:lnTo>
                  <a:pt x="306537" y="27668"/>
                </a:lnTo>
                <a:lnTo>
                  <a:pt x="307225" y="29876"/>
                </a:lnTo>
                <a:lnTo>
                  <a:pt x="308636" y="31347"/>
                </a:lnTo>
                <a:lnTo>
                  <a:pt x="310529" y="32329"/>
                </a:lnTo>
                <a:lnTo>
                  <a:pt x="312743" y="32983"/>
                </a:lnTo>
                <a:lnTo>
                  <a:pt x="314220" y="34371"/>
                </a:lnTo>
                <a:lnTo>
                  <a:pt x="315204" y="36249"/>
                </a:lnTo>
                <a:lnTo>
                  <a:pt x="316297" y="40876"/>
                </a:lnTo>
                <a:lnTo>
                  <a:pt x="316913" y="49788"/>
                </a:lnTo>
                <a:lnTo>
                  <a:pt x="317121" y="66844"/>
                </a:lnTo>
                <a:lnTo>
                  <a:pt x="317171" y="126119"/>
                </a:lnTo>
                <a:lnTo>
                  <a:pt x="314632" y="137333"/>
                </a:lnTo>
                <a:lnTo>
                  <a:pt x="311281" y="147715"/>
                </a:lnTo>
                <a:lnTo>
                  <a:pt x="309791" y="155504"/>
                </a:lnTo>
                <a:lnTo>
                  <a:pt x="306589" y="162141"/>
                </a:lnTo>
                <a:lnTo>
                  <a:pt x="299432" y="173772"/>
                </a:lnTo>
                <a:lnTo>
                  <a:pt x="294047" y="183913"/>
                </a:lnTo>
                <a:lnTo>
                  <a:pt x="279989" y="211591"/>
                </a:lnTo>
                <a:lnTo>
                  <a:pt x="276192" y="216309"/>
                </a:lnTo>
                <a:lnTo>
                  <a:pt x="262697" y="227499"/>
                </a:lnTo>
                <a:lnTo>
                  <a:pt x="251290" y="237799"/>
                </a:lnTo>
                <a:lnTo>
                  <a:pt x="229886" y="258799"/>
                </a:lnTo>
                <a:lnTo>
                  <a:pt x="215850" y="268240"/>
                </a:lnTo>
                <a:lnTo>
                  <a:pt x="202607" y="274158"/>
                </a:lnTo>
                <a:lnTo>
                  <a:pt x="195076" y="277070"/>
                </a:lnTo>
                <a:lnTo>
                  <a:pt x="189102" y="280916"/>
                </a:lnTo>
                <a:lnTo>
                  <a:pt x="175191" y="294478"/>
                </a:lnTo>
                <a:lnTo>
                  <a:pt x="164852" y="301695"/>
                </a:lnTo>
                <a:lnTo>
                  <a:pt x="151367" y="308077"/>
                </a:lnTo>
                <a:lnTo>
                  <a:pt x="143770" y="311112"/>
                </a:lnTo>
                <a:lnTo>
                  <a:pt x="130250" y="317025"/>
                </a:lnTo>
                <a:lnTo>
                  <a:pt x="117890" y="322828"/>
                </a:lnTo>
                <a:lnTo>
                  <a:pt x="106047" y="328582"/>
                </a:lnTo>
                <a:lnTo>
                  <a:pt x="94434" y="331774"/>
                </a:lnTo>
                <a:lnTo>
                  <a:pt x="83875" y="333193"/>
                </a:lnTo>
                <a:lnTo>
                  <a:pt x="76007" y="333824"/>
                </a:lnTo>
                <a:lnTo>
                  <a:pt x="66795" y="336644"/>
                </a:lnTo>
                <a:lnTo>
                  <a:pt x="57303" y="340120"/>
                </a:lnTo>
                <a:lnTo>
                  <a:pt x="46604" y="342076"/>
                </a:lnTo>
                <a:lnTo>
                  <a:pt x="34456" y="342738"/>
                </a:lnTo>
                <a:lnTo>
                  <a:pt x="22885" y="342868"/>
                </a:lnTo>
                <a:lnTo>
                  <a:pt x="20015" y="341927"/>
                </a:lnTo>
                <a:lnTo>
                  <a:pt x="14287" y="338340"/>
                </a:lnTo>
                <a:lnTo>
                  <a:pt x="12379" y="336050"/>
                </a:lnTo>
                <a:lnTo>
                  <a:pt x="11107" y="333572"/>
                </a:lnTo>
                <a:lnTo>
                  <a:pt x="10259" y="330966"/>
                </a:lnTo>
                <a:lnTo>
                  <a:pt x="8741" y="329229"/>
                </a:lnTo>
                <a:lnTo>
                  <a:pt x="6776" y="328071"/>
                </a:lnTo>
                <a:lnTo>
                  <a:pt x="4514" y="327300"/>
                </a:lnTo>
                <a:lnTo>
                  <a:pt x="3006" y="325832"/>
                </a:lnTo>
                <a:lnTo>
                  <a:pt x="2000" y="323902"/>
                </a:lnTo>
                <a:lnTo>
                  <a:pt x="883" y="319217"/>
                </a:lnTo>
                <a:lnTo>
                  <a:pt x="166" y="308448"/>
                </a:lnTo>
                <a:lnTo>
                  <a:pt x="24" y="297148"/>
                </a:lnTo>
                <a:lnTo>
                  <a:pt x="0" y="288598"/>
                </a:lnTo>
                <a:lnTo>
                  <a:pt x="949" y="285744"/>
                </a:lnTo>
                <a:lnTo>
                  <a:pt x="5883" y="277177"/>
                </a:lnTo>
                <a:lnTo>
                  <a:pt x="8720" y="268605"/>
                </a:lnTo>
                <a:lnTo>
                  <a:pt x="12760" y="262890"/>
                </a:lnTo>
                <a:lnTo>
                  <a:pt x="15171" y="260985"/>
                </a:lnTo>
                <a:lnTo>
                  <a:pt x="17730" y="259715"/>
                </a:lnTo>
                <a:lnTo>
                  <a:pt x="20389" y="258869"/>
                </a:lnTo>
                <a:lnTo>
                  <a:pt x="25884" y="255388"/>
                </a:lnTo>
                <a:lnTo>
                  <a:pt x="28683" y="253126"/>
                </a:lnTo>
                <a:lnTo>
                  <a:pt x="31501" y="251619"/>
                </a:lnTo>
                <a:lnTo>
                  <a:pt x="40018" y="248544"/>
                </a:lnTo>
                <a:lnTo>
                  <a:pt x="48574" y="242977"/>
                </a:lnTo>
                <a:lnTo>
                  <a:pt x="54285" y="241340"/>
                </a:lnTo>
                <a:lnTo>
                  <a:pt x="67406" y="240418"/>
                </a:lnTo>
                <a:lnTo>
                  <a:pt x="78808" y="240146"/>
                </a:lnTo>
                <a:lnTo>
                  <a:pt x="105686" y="240034"/>
                </a:lnTo>
                <a:lnTo>
                  <a:pt x="118831" y="244582"/>
                </a:lnTo>
                <a:lnTo>
                  <a:pt x="130240" y="247412"/>
                </a:lnTo>
                <a:lnTo>
                  <a:pt x="141699" y="253154"/>
                </a:lnTo>
                <a:lnTo>
                  <a:pt x="154411" y="261103"/>
                </a:lnTo>
                <a:lnTo>
                  <a:pt x="168828" y="271886"/>
                </a:lnTo>
                <a:lnTo>
                  <a:pt x="182662" y="281493"/>
                </a:lnTo>
                <a:lnTo>
                  <a:pt x="195795" y="289573"/>
                </a:lnTo>
                <a:lnTo>
                  <a:pt x="207981" y="297292"/>
                </a:lnTo>
                <a:lnTo>
                  <a:pt x="219748" y="307073"/>
                </a:lnTo>
                <a:lnTo>
                  <a:pt x="232532" y="318739"/>
                </a:lnTo>
                <a:lnTo>
                  <a:pt x="246902" y="332778"/>
                </a:lnTo>
                <a:lnTo>
                  <a:pt x="252228" y="336153"/>
                </a:lnTo>
                <a:lnTo>
                  <a:pt x="267873" y="341854"/>
                </a:lnTo>
                <a:lnTo>
                  <a:pt x="275576" y="346563"/>
                </a:lnTo>
                <a:lnTo>
                  <a:pt x="284715" y="354371"/>
                </a:lnTo>
                <a:lnTo>
                  <a:pt x="294174" y="362286"/>
                </a:lnTo>
                <a:lnTo>
                  <a:pt x="301553" y="365804"/>
                </a:lnTo>
                <a:lnTo>
                  <a:pt x="314051" y="369015"/>
                </a:lnTo>
                <a:lnTo>
                  <a:pt x="322809" y="374345"/>
                </a:lnTo>
                <a:lnTo>
                  <a:pt x="328567" y="375926"/>
                </a:lnTo>
                <a:lnTo>
                  <a:pt x="340025" y="376941"/>
                </a:lnTo>
                <a:lnTo>
                  <a:pt x="351461" y="377141"/>
                </a:lnTo>
                <a:lnTo>
                  <a:pt x="354319" y="377158"/>
                </a:lnTo>
                <a:lnTo>
                  <a:pt x="357177" y="376216"/>
                </a:lnTo>
                <a:lnTo>
                  <a:pt x="362892" y="372630"/>
                </a:lnTo>
                <a:lnTo>
                  <a:pt x="374322" y="362567"/>
                </a:lnTo>
                <a:lnTo>
                  <a:pt x="383847" y="353279"/>
                </a:lnTo>
                <a:lnTo>
                  <a:pt x="393160" y="344021"/>
                </a:lnTo>
                <a:lnTo>
                  <a:pt x="403649" y="336096"/>
                </a:lnTo>
                <a:lnTo>
                  <a:pt x="417725" y="326279"/>
                </a:lnTo>
                <a:lnTo>
                  <a:pt x="426632" y="318368"/>
                </a:lnTo>
                <a:lnTo>
                  <a:pt x="454332" y="291466"/>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561"/>
          <p:cNvSpPr/>
          <p:nvPr/>
        </p:nvSpPr>
        <p:spPr>
          <a:xfrm>
            <a:off x="5720715" y="5340667"/>
            <a:ext cx="17145" cy="411481"/>
          </a:xfrm>
          <a:custGeom>
            <a:avLst/>
            <a:gdLst/>
            <a:ahLst/>
            <a:cxnLst/>
            <a:rect l="0" t="0" r="0" b="0"/>
            <a:pathLst>
              <a:path w="17145" h="411481">
                <a:moveTo>
                  <a:pt x="0" y="0"/>
                </a:moveTo>
                <a:lnTo>
                  <a:pt x="0" y="225086"/>
                </a:lnTo>
                <a:lnTo>
                  <a:pt x="952" y="235782"/>
                </a:lnTo>
                <a:lnTo>
                  <a:pt x="2540" y="245771"/>
                </a:lnTo>
                <a:lnTo>
                  <a:pt x="4551" y="255287"/>
                </a:lnTo>
                <a:lnTo>
                  <a:pt x="5891" y="264489"/>
                </a:lnTo>
                <a:lnTo>
                  <a:pt x="6785" y="273481"/>
                </a:lnTo>
                <a:lnTo>
                  <a:pt x="7381" y="282333"/>
                </a:lnTo>
                <a:lnTo>
                  <a:pt x="8043" y="297249"/>
                </a:lnTo>
                <a:lnTo>
                  <a:pt x="8415" y="316357"/>
                </a:lnTo>
                <a:lnTo>
                  <a:pt x="8563" y="364520"/>
                </a:lnTo>
                <a:lnTo>
                  <a:pt x="9518" y="368744"/>
                </a:lnTo>
                <a:lnTo>
                  <a:pt x="11108" y="371559"/>
                </a:lnTo>
                <a:lnTo>
                  <a:pt x="13121" y="373436"/>
                </a:lnTo>
                <a:lnTo>
                  <a:pt x="14462" y="376592"/>
                </a:lnTo>
                <a:lnTo>
                  <a:pt x="15356" y="380602"/>
                </a:lnTo>
                <a:lnTo>
                  <a:pt x="15952" y="385179"/>
                </a:lnTo>
                <a:lnTo>
                  <a:pt x="16350" y="389184"/>
                </a:lnTo>
                <a:lnTo>
                  <a:pt x="16791" y="396173"/>
                </a:lnTo>
                <a:lnTo>
                  <a:pt x="16987" y="402454"/>
                </a:lnTo>
                <a:lnTo>
                  <a:pt x="17144" y="41148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562"/>
          <p:cNvSpPr/>
          <p:nvPr/>
        </p:nvSpPr>
        <p:spPr>
          <a:xfrm>
            <a:off x="5772150" y="5897879"/>
            <a:ext cx="1" cy="21291"/>
          </a:xfrm>
          <a:custGeom>
            <a:avLst/>
            <a:gdLst/>
            <a:ahLst/>
            <a:cxnLst/>
            <a:rect l="0" t="0" r="0" b="0"/>
            <a:pathLst>
              <a:path w="1" h="21291">
                <a:moveTo>
                  <a:pt x="0" y="8573"/>
                </a:moveTo>
                <a:lnTo>
                  <a:pt x="0" y="21290"/>
                </a:lnTo>
                <a:lnTo>
                  <a:pt x="0" y="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563"/>
          <p:cNvSpPr/>
          <p:nvPr/>
        </p:nvSpPr>
        <p:spPr>
          <a:xfrm>
            <a:off x="5952172" y="5074920"/>
            <a:ext cx="94299" cy="8573"/>
          </a:xfrm>
          <a:custGeom>
            <a:avLst/>
            <a:gdLst/>
            <a:ahLst/>
            <a:cxnLst/>
            <a:rect l="0" t="0" r="0" b="0"/>
            <a:pathLst>
              <a:path w="94299" h="8573">
                <a:moveTo>
                  <a:pt x="0" y="8572"/>
                </a:moveTo>
                <a:lnTo>
                  <a:pt x="62865" y="8572"/>
                </a:lnTo>
                <a:lnTo>
                  <a:pt x="64770" y="7620"/>
                </a:lnTo>
                <a:lnTo>
                  <a:pt x="66040" y="6033"/>
                </a:lnTo>
                <a:lnTo>
                  <a:pt x="66887" y="4021"/>
                </a:lnTo>
                <a:lnTo>
                  <a:pt x="68404" y="2680"/>
                </a:lnTo>
                <a:lnTo>
                  <a:pt x="70367" y="1787"/>
                </a:lnTo>
                <a:lnTo>
                  <a:pt x="72629" y="1191"/>
                </a:lnTo>
                <a:lnTo>
                  <a:pt x="75089" y="794"/>
                </a:lnTo>
                <a:lnTo>
                  <a:pt x="77682" y="529"/>
                </a:lnTo>
                <a:lnTo>
                  <a:pt x="80363" y="353"/>
                </a:lnTo>
                <a:lnTo>
                  <a:pt x="83103" y="235"/>
                </a:lnTo>
                <a:lnTo>
                  <a:pt x="94298" y="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564"/>
          <p:cNvSpPr/>
          <p:nvPr/>
        </p:nvSpPr>
        <p:spPr>
          <a:xfrm>
            <a:off x="5977890" y="5177790"/>
            <a:ext cx="94298" cy="8542"/>
          </a:xfrm>
          <a:custGeom>
            <a:avLst/>
            <a:gdLst/>
            <a:ahLst/>
            <a:cxnLst/>
            <a:rect l="0" t="0" r="0" b="0"/>
            <a:pathLst>
              <a:path w="94298" h="8542">
                <a:moveTo>
                  <a:pt x="0" y="0"/>
                </a:moveTo>
                <a:lnTo>
                  <a:pt x="0" y="4551"/>
                </a:lnTo>
                <a:lnTo>
                  <a:pt x="952" y="5891"/>
                </a:lnTo>
                <a:lnTo>
                  <a:pt x="2540" y="6785"/>
                </a:lnTo>
                <a:lnTo>
                  <a:pt x="4551" y="7381"/>
                </a:lnTo>
                <a:lnTo>
                  <a:pt x="6843" y="7778"/>
                </a:lnTo>
                <a:lnTo>
                  <a:pt x="9324" y="8043"/>
                </a:lnTo>
                <a:lnTo>
                  <a:pt x="11931" y="8219"/>
                </a:lnTo>
                <a:lnTo>
                  <a:pt x="14622" y="8337"/>
                </a:lnTo>
                <a:lnTo>
                  <a:pt x="20151" y="8467"/>
                </a:lnTo>
                <a:lnTo>
                  <a:pt x="33170" y="8541"/>
                </a:lnTo>
                <a:lnTo>
                  <a:pt x="38305" y="7599"/>
                </a:lnTo>
                <a:lnTo>
                  <a:pt x="43634" y="6018"/>
                </a:lnTo>
                <a:lnTo>
                  <a:pt x="49092" y="4012"/>
                </a:lnTo>
                <a:lnTo>
                  <a:pt x="53683" y="2675"/>
                </a:lnTo>
                <a:lnTo>
                  <a:pt x="57696" y="1783"/>
                </a:lnTo>
                <a:lnTo>
                  <a:pt x="61324" y="1188"/>
                </a:lnTo>
                <a:lnTo>
                  <a:pt x="64695" y="792"/>
                </a:lnTo>
                <a:lnTo>
                  <a:pt x="67895" y="528"/>
                </a:lnTo>
                <a:lnTo>
                  <a:pt x="70981" y="352"/>
                </a:lnTo>
                <a:lnTo>
                  <a:pt x="76950" y="156"/>
                </a:lnTo>
                <a:lnTo>
                  <a:pt x="94297" y="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565"/>
          <p:cNvSpPr/>
          <p:nvPr/>
        </p:nvSpPr>
        <p:spPr>
          <a:xfrm>
            <a:off x="6269354" y="4715240"/>
            <a:ext cx="179918" cy="342536"/>
          </a:xfrm>
          <a:custGeom>
            <a:avLst/>
            <a:gdLst/>
            <a:ahLst/>
            <a:cxnLst/>
            <a:rect l="0" t="0" r="0" b="0"/>
            <a:pathLst>
              <a:path w="179918" h="342536">
                <a:moveTo>
                  <a:pt x="0" y="33925"/>
                </a:moveTo>
                <a:lnTo>
                  <a:pt x="54294" y="33925"/>
                </a:lnTo>
                <a:lnTo>
                  <a:pt x="57151" y="32972"/>
                </a:lnTo>
                <a:lnTo>
                  <a:pt x="60008" y="31385"/>
                </a:lnTo>
                <a:lnTo>
                  <a:pt x="62866" y="29374"/>
                </a:lnTo>
                <a:lnTo>
                  <a:pt x="66676" y="28033"/>
                </a:lnTo>
                <a:lnTo>
                  <a:pt x="71121" y="27139"/>
                </a:lnTo>
                <a:lnTo>
                  <a:pt x="75989" y="26543"/>
                </a:lnTo>
                <a:lnTo>
                  <a:pt x="81139" y="25194"/>
                </a:lnTo>
                <a:lnTo>
                  <a:pt x="86478" y="23342"/>
                </a:lnTo>
                <a:lnTo>
                  <a:pt x="91942" y="21154"/>
                </a:lnTo>
                <a:lnTo>
                  <a:pt x="97490" y="18744"/>
                </a:lnTo>
                <a:lnTo>
                  <a:pt x="108734" y="13525"/>
                </a:lnTo>
                <a:lnTo>
                  <a:pt x="114400" y="11752"/>
                </a:lnTo>
                <a:lnTo>
                  <a:pt x="120082" y="10571"/>
                </a:lnTo>
                <a:lnTo>
                  <a:pt x="125775" y="9783"/>
                </a:lnTo>
                <a:lnTo>
                  <a:pt x="130522" y="9258"/>
                </a:lnTo>
                <a:lnTo>
                  <a:pt x="134640" y="8908"/>
                </a:lnTo>
                <a:lnTo>
                  <a:pt x="138338" y="8674"/>
                </a:lnTo>
                <a:lnTo>
                  <a:pt x="141755" y="7566"/>
                </a:lnTo>
                <a:lnTo>
                  <a:pt x="144987" y="5874"/>
                </a:lnTo>
                <a:lnTo>
                  <a:pt x="148093" y="3795"/>
                </a:lnTo>
                <a:lnTo>
                  <a:pt x="151116" y="2408"/>
                </a:lnTo>
                <a:lnTo>
                  <a:pt x="154084" y="1484"/>
                </a:lnTo>
                <a:lnTo>
                  <a:pt x="157015" y="867"/>
                </a:lnTo>
                <a:lnTo>
                  <a:pt x="159922" y="456"/>
                </a:lnTo>
                <a:lnTo>
                  <a:pt x="162813" y="183"/>
                </a:lnTo>
                <a:lnTo>
                  <a:pt x="165692" y="0"/>
                </a:lnTo>
                <a:lnTo>
                  <a:pt x="167612" y="831"/>
                </a:lnTo>
                <a:lnTo>
                  <a:pt x="168891" y="2337"/>
                </a:lnTo>
                <a:lnTo>
                  <a:pt x="169744" y="4294"/>
                </a:lnTo>
                <a:lnTo>
                  <a:pt x="170692" y="9008"/>
                </a:lnTo>
                <a:lnTo>
                  <a:pt x="171114" y="16183"/>
                </a:lnTo>
                <a:lnTo>
                  <a:pt x="171301" y="28897"/>
                </a:lnTo>
                <a:lnTo>
                  <a:pt x="172303" y="35335"/>
                </a:lnTo>
                <a:lnTo>
                  <a:pt x="173924" y="41533"/>
                </a:lnTo>
                <a:lnTo>
                  <a:pt x="175957" y="47569"/>
                </a:lnTo>
                <a:lnTo>
                  <a:pt x="177312" y="53498"/>
                </a:lnTo>
                <a:lnTo>
                  <a:pt x="178216" y="59356"/>
                </a:lnTo>
                <a:lnTo>
                  <a:pt x="178818" y="65167"/>
                </a:lnTo>
                <a:lnTo>
                  <a:pt x="179220" y="72850"/>
                </a:lnTo>
                <a:lnTo>
                  <a:pt x="179666" y="91547"/>
                </a:lnTo>
                <a:lnTo>
                  <a:pt x="179917" y="118943"/>
                </a:lnTo>
                <a:lnTo>
                  <a:pt x="179000" y="127751"/>
                </a:lnTo>
                <a:lnTo>
                  <a:pt x="177436" y="136481"/>
                </a:lnTo>
                <a:lnTo>
                  <a:pt x="175441" y="145158"/>
                </a:lnTo>
                <a:lnTo>
                  <a:pt x="173158" y="153800"/>
                </a:lnTo>
                <a:lnTo>
                  <a:pt x="168082" y="171023"/>
                </a:lnTo>
                <a:lnTo>
                  <a:pt x="166348" y="180568"/>
                </a:lnTo>
                <a:lnTo>
                  <a:pt x="165191" y="190742"/>
                </a:lnTo>
                <a:lnTo>
                  <a:pt x="164420" y="201335"/>
                </a:lnTo>
                <a:lnTo>
                  <a:pt x="162953" y="210301"/>
                </a:lnTo>
                <a:lnTo>
                  <a:pt x="161023" y="218184"/>
                </a:lnTo>
                <a:lnTo>
                  <a:pt x="158784" y="225344"/>
                </a:lnTo>
                <a:lnTo>
                  <a:pt x="157291" y="232023"/>
                </a:lnTo>
                <a:lnTo>
                  <a:pt x="156296" y="238380"/>
                </a:lnTo>
                <a:lnTo>
                  <a:pt x="155632" y="244523"/>
                </a:lnTo>
                <a:lnTo>
                  <a:pt x="154238" y="251476"/>
                </a:lnTo>
                <a:lnTo>
                  <a:pt x="152355" y="258969"/>
                </a:lnTo>
                <a:lnTo>
                  <a:pt x="150148" y="266821"/>
                </a:lnTo>
                <a:lnTo>
                  <a:pt x="148676" y="273009"/>
                </a:lnTo>
                <a:lnTo>
                  <a:pt x="147041" y="282425"/>
                </a:lnTo>
                <a:lnTo>
                  <a:pt x="146121" y="293080"/>
                </a:lnTo>
                <a:lnTo>
                  <a:pt x="145905" y="301823"/>
                </a:lnTo>
                <a:lnTo>
                  <a:pt x="145733" y="342535"/>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566"/>
          <p:cNvSpPr/>
          <p:nvPr/>
        </p:nvSpPr>
        <p:spPr>
          <a:xfrm>
            <a:off x="6569392" y="4852035"/>
            <a:ext cx="8574" cy="30422"/>
          </a:xfrm>
          <a:custGeom>
            <a:avLst/>
            <a:gdLst/>
            <a:ahLst/>
            <a:cxnLst/>
            <a:rect l="0" t="0" r="0" b="0"/>
            <a:pathLst>
              <a:path w="8574" h="30422">
                <a:moveTo>
                  <a:pt x="0" y="17144"/>
                </a:moveTo>
                <a:lnTo>
                  <a:pt x="0" y="21696"/>
                </a:lnTo>
                <a:lnTo>
                  <a:pt x="953" y="23036"/>
                </a:lnTo>
                <a:lnTo>
                  <a:pt x="2540" y="23930"/>
                </a:lnTo>
                <a:lnTo>
                  <a:pt x="4551" y="24526"/>
                </a:lnTo>
                <a:lnTo>
                  <a:pt x="5891" y="25875"/>
                </a:lnTo>
                <a:lnTo>
                  <a:pt x="6785" y="27728"/>
                </a:lnTo>
                <a:lnTo>
                  <a:pt x="7381" y="29915"/>
                </a:lnTo>
                <a:lnTo>
                  <a:pt x="7778" y="30421"/>
                </a:lnTo>
                <a:lnTo>
                  <a:pt x="8043" y="29806"/>
                </a:lnTo>
                <a:lnTo>
                  <a:pt x="8219" y="28443"/>
                </a:lnTo>
                <a:lnTo>
                  <a:pt x="8337" y="26581"/>
                </a:lnTo>
                <a:lnTo>
                  <a:pt x="8468" y="21974"/>
                </a:lnTo>
                <a:lnTo>
                  <a:pt x="8573" y="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567"/>
          <p:cNvSpPr/>
          <p:nvPr/>
        </p:nvSpPr>
        <p:spPr>
          <a:xfrm>
            <a:off x="6715128" y="4603432"/>
            <a:ext cx="214276" cy="445726"/>
          </a:xfrm>
          <a:custGeom>
            <a:avLst/>
            <a:gdLst/>
            <a:ahLst/>
            <a:cxnLst/>
            <a:rect l="0" t="0" r="0" b="0"/>
            <a:pathLst>
              <a:path w="214276" h="445726">
                <a:moveTo>
                  <a:pt x="111439" y="0"/>
                </a:moveTo>
                <a:lnTo>
                  <a:pt x="99507" y="11932"/>
                </a:lnTo>
                <a:lnTo>
                  <a:pt x="97770" y="14622"/>
                </a:lnTo>
                <a:lnTo>
                  <a:pt x="95839" y="20151"/>
                </a:lnTo>
                <a:lnTo>
                  <a:pt x="89900" y="28324"/>
                </a:lnTo>
                <a:lnTo>
                  <a:pt x="85650" y="33170"/>
                </a:lnTo>
                <a:lnTo>
                  <a:pt x="80927" y="41094"/>
                </a:lnTo>
                <a:lnTo>
                  <a:pt x="79668" y="44542"/>
                </a:lnTo>
                <a:lnTo>
                  <a:pt x="76924" y="47792"/>
                </a:lnTo>
                <a:lnTo>
                  <a:pt x="73189" y="50911"/>
                </a:lnTo>
                <a:lnTo>
                  <a:pt x="68794" y="53943"/>
                </a:lnTo>
                <a:lnTo>
                  <a:pt x="65864" y="57870"/>
                </a:lnTo>
                <a:lnTo>
                  <a:pt x="63911" y="62392"/>
                </a:lnTo>
                <a:lnTo>
                  <a:pt x="62609" y="67313"/>
                </a:lnTo>
                <a:lnTo>
                  <a:pt x="58622" y="75319"/>
                </a:lnTo>
                <a:lnTo>
                  <a:pt x="52722" y="83005"/>
                </a:lnTo>
                <a:lnTo>
                  <a:pt x="48482" y="87722"/>
                </a:lnTo>
                <a:lnTo>
                  <a:pt x="43750" y="92771"/>
                </a:lnTo>
                <a:lnTo>
                  <a:pt x="40596" y="98042"/>
                </a:lnTo>
                <a:lnTo>
                  <a:pt x="37091" y="108980"/>
                </a:lnTo>
                <a:lnTo>
                  <a:pt x="30453" y="120190"/>
                </a:lnTo>
                <a:lnTo>
                  <a:pt x="26016" y="125847"/>
                </a:lnTo>
                <a:lnTo>
                  <a:pt x="21086" y="137212"/>
                </a:lnTo>
                <a:lnTo>
                  <a:pt x="17942" y="148613"/>
                </a:lnTo>
                <a:lnTo>
                  <a:pt x="13369" y="160030"/>
                </a:lnTo>
                <a:lnTo>
                  <a:pt x="10817" y="167647"/>
                </a:lnTo>
                <a:lnTo>
                  <a:pt x="8163" y="176535"/>
                </a:lnTo>
                <a:lnTo>
                  <a:pt x="5440" y="186270"/>
                </a:lnTo>
                <a:lnTo>
                  <a:pt x="3626" y="194665"/>
                </a:lnTo>
                <a:lnTo>
                  <a:pt x="2417" y="202167"/>
                </a:lnTo>
                <a:lnTo>
                  <a:pt x="1072" y="215582"/>
                </a:lnTo>
                <a:lnTo>
                  <a:pt x="474" y="227894"/>
                </a:lnTo>
                <a:lnTo>
                  <a:pt x="209" y="239717"/>
                </a:lnTo>
                <a:lnTo>
                  <a:pt x="0" y="293506"/>
                </a:lnTo>
                <a:lnTo>
                  <a:pt x="951" y="299493"/>
                </a:lnTo>
                <a:lnTo>
                  <a:pt x="4549" y="308686"/>
                </a:lnTo>
                <a:lnTo>
                  <a:pt x="6782" y="318486"/>
                </a:lnTo>
                <a:lnTo>
                  <a:pt x="7377" y="323767"/>
                </a:lnTo>
                <a:lnTo>
                  <a:pt x="10580" y="332174"/>
                </a:lnTo>
                <a:lnTo>
                  <a:pt x="12767" y="335749"/>
                </a:lnTo>
                <a:lnTo>
                  <a:pt x="15197" y="344802"/>
                </a:lnTo>
                <a:lnTo>
                  <a:pt x="15845" y="349883"/>
                </a:lnTo>
                <a:lnTo>
                  <a:pt x="19105" y="358069"/>
                </a:lnTo>
                <a:lnTo>
                  <a:pt x="23729" y="365834"/>
                </a:lnTo>
                <a:lnTo>
                  <a:pt x="28960" y="375636"/>
                </a:lnTo>
                <a:lnTo>
                  <a:pt x="31919" y="383801"/>
                </a:lnTo>
                <a:lnTo>
                  <a:pt x="32708" y="387313"/>
                </a:lnTo>
                <a:lnTo>
                  <a:pt x="36125" y="393754"/>
                </a:lnTo>
                <a:lnTo>
                  <a:pt x="40819" y="400745"/>
                </a:lnTo>
                <a:lnTo>
                  <a:pt x="46080" y="410201"/>
                </a:lnTo>
                <a:lnTo>
                  <a:pt x="51593" y="418214"/>
                </a:lnTo>
                <a:lnTo>
                  <a:pt x="54396" y="421684"/>
                </a:lnTo>
                <a:lnTo>
                  <a:pt x="57512" y="428081"/>
                </a:lnTo>
                <a:lnTo>
                  <a:pt x="58343" y="431119"/>
                </a:lnTo>
                <a:lnTo>
                  <a:pt x="61806" y="437037"/>
                </a:lnTo>
                <a:lnTo>
                  <a:pt x="64062" y="439948"/>
                </a:lnTo>
                <a:lnTo>
                  <a:pt x="66520" y="441888"/>
                </a:lnTo>
                <a:lnTo>
                  <a:pt x="69111" y="443182"/>
                </a:lnTo>
                <a:lnTo>
                  <a:pt x="74528" y="444620"/>
                </a:lnTo>
                <a:lnTo>
                  <a:pt x="80112" y="445259"/>
                </a:lnTo>
                <a:lnTo>
                  <a:pt x="85769" y="445543"/>
                </a:lnTo>
                <a:lnTo>
                  <a:pt x="91458" y="445669"/>
                </a:lnTo>
                <a:lnTo>
                  <a:pt x="97161" y="445725"/>
                </a:lnTo>
                <a:lnTo>
                  <a:pt x="100015" y="444788"/>
                </a:lnTo>
                <a:lnTo>
                  <a:pt x="105727" y="441206"/>
                </a:lnTo>
                <a:lnTo>
                  <a:pt x="111441" y="436439"/>
                </a:lnTo>
                <a:lnTo>
                  <a:pt x="114297" y="433834"/>
                </a:lnTo>
                <a:lnTo>
                  <a:pt x="118107" y="432098"/>
                </a:lnTo>
                <a:lnTo>
                  <a:pt x="122553" y="430940"/>
                </a:lnTo>
                <a:lnTo>
                  <a:pt x="127421" y="430169"/>
                </a:lnTo>
                <a:lnTo>
                  <a:pt x="131618" y="428701"/>
                </a:lnTo>
                <a:lnTo>
                  <a:pt x="135369" y="426771"/>
                </a:lnTo>
                <a:lnTo>
                  <a:pt x="138822" y="424532"/>
                </a:lnTo>
                <a:lnTo>
                  <a:pt x="145199" y="422043"/>
                </a:lnTo>
                <a:lnTo>
                  <a:pt x="148233" y="421379"/>
                </a:lnTo>
                <a:lnTo>
                  <a:pt x="154144" y="418102"/>
                </a:lnTo>
                <a:lnTo>
                  <a:pt x="159947" y="413471"/>
                </a:lnTo>
                <a:lnTo>
                  <a:pt x="165700" y="408238"/>
                </a:lnTo>
                <a:lnTo>
                  <a:pt x="174295" y="399936"/>
                </a:lnTo>
                <a:lnTo>
                  <a:pt x="182874" y="391444"/>
                </a:lnTo>
                <a:lnTo>
                  <a:pt x="184780" y="388597"/>
                </a:lnTo>
                <a:lnTo>
                  <a:pt x="188414" y="380041"/>
                </a:lnTo>
                <a:lnTo>
                  <a:pt x="192641" y="374330"/>
                </a:lnTo>
                <a:lnTo>
                  <a:pt x="194148" y="370520"/>
                </a:lnTo>
                <a:lnTo>
                  <a:pt x="197223" y="357011"/>
                </a:lnTo>
                <a:lnTo>
                  <a:pt x="202791" y="346552"/>
                </a:lnTo>
                <a:lnTo>
                  <a:pt x="205816" y="336468"/>
                </a:lnTo>
                <a:lnTo>
                  <a:pt x="209899" y="327024"/>
                </a:lnTo>
                <a:lnTo>
                  <a:pt x="212349" y="316477"/>
                </a:lnTo>
                <a:lnTo>
                  <a:pt x="213438" y="306391"/>
                </a:lnTo>
                <a:lnTo>
                  <a:pt x="214051" y="295358"/>
                </a:lnTo>
                <a:lnTo>
                  <a:pt x="214259" y="283097"/>
                </a:lnTo>
                <a:lnTo>
                  <a:pt x="214275" y="280171"/>
                </a:lnTo>
                <a:lnTo>
                  <a:pt x="213334" y="277268"/>
                </a:lnTo>
                <a:lnTo>
                  <a:pt x="209748" y="271503"/>
                </a:lnTo>
                <a:lnTo>
                  <a:pt x="204979" y="265765"/>
                </a:lnTo>
                <a:lnTo>
                  <a:pt x="202374" y="262902"/>
                </a:lnTo>
                <a:lnTo>
                  <a:pt x="199685" y="260993"/>
                </a:lnTo>
                <a:lnTo>
                  <a:pt x="194157" y="258872"/>
                </a:lnTo>
                <a:lnTo>
                  <a:pt x="188525" y="257930"/>
                </a:lnTo>
                <a:lnTo>
                  <a:pt x="185691" y="257678"/>
                </a:lnTo>
                <a:lnTo>
                  <a:pt x="183800" y="258463"/>
                </a:lnTo>
                <a:lnTo>
                  <a:pt x="182540" y="259939"/>
                </a:lnTo>
                <a:lnTo>
                  <a:pt x="181699" y="261875"/>
                </a:lnTo>
                <a:lnTo>
                  <a:pt x="179234" y="263166"/>
                </a:lnTo>
                <a:lnTo>
                  <a:pt x="175687" y="264027"/>
                </a:lnTo>
                <a:lnTo>
                  <a:pt x="171415" y="264600"/>
                </a:lnTo>
                <a:lnTo>
                  <a:pt x="167616" y="265935"/>
                </a:lnTo>
                <a:lnTo>
                  <a:pt x="164130" y="267778"/>
                </a:lnTo>
                <a:lnTo>
                  <a:pt x="157718" y="272365"/>
                </a:lnTo>
                <a:lnTo>
                  <a:pt x="151692" y="277579"/>
                </a:lnTo>
                <a:lnTo>
                  <a:pt x="148752" y="279350"/>
                </a:lnTo>
                <a:lnTo>
                  <a:pt x="142945" y="281318"/>
                </a:lnTo>
                <a:lnTo>
                  <a:pt x="140063" y="283748"/>
                </a:lnTo>
                <a:lnTo>
                  <a:pt x="134321" y="291528"/>
                </a:lnTo>
                <a:lnTo>
                  <a:pt x="128594" y="298795"/>
                </a:lnTo>
                <a:lnTo>
                  <a:pt x="122873" y="305201"/>
                </a:lnTo>
                <a:lnTo>
                  <a:pt x="117156" y="311223"/>
                </a:lnTo>
                <a:lnTo>
                  <a:pt x="115250" y="314162"/>
                </a:lnTo>
                <a:lnTo>
                  <a:pt x="113133" y="319968"/>
                </a:lnTo>
                <a:lnTo>
                  <a:pt x="111616" y="321897"/>
                </a:lnTo>
                <a:lnTo>
                  <a:pt x="109652" y="323183"/>
                </a:lnTo>
                <a:lnTo>
                  <a:pt x="107390" y="324040"/>
                </a:lnTo>
                <a:lnTo>
                  <a:pt x="105882" y="325564"/>
                </a:lnTo>
                <a:lnTo>
                  <a:pt x="104877" y="327533"/>
                </a:lnTo>
                <a:lnTo>
                  <a:pt x="103760" y="332260"/>
                </a:lnTo>
                <a:lnTo>
                  <a:pt x="103264" y="337536"/>
                </a:lnTo>
                <a:lnTo>
                  <a:pt x="102179" y="339324"/>
                </a:lnTo>
                <a:lnTo>
                  <a:pt x="100503" y="340516"/>
                </a:lnTo>
                <a:lnTo>
                  <a:pt x="98433" y="341311"/>
                </a:lnTo>
                <a:lnTo>
                  <a:pt x="97053" y="342793"/>
                </a:lnTo>
                <a:lnTo>
                  <a:pt x="96134" y="344734"/>
                </a:lnTo>
                <a:lnTo>
                  <a:pt x="95112" y="349430"/>
                </a:lnTo>
                <a:lnTo>
                  <a:pt x="94657" y="354692"/>
                </a:lnTo>
                <a:lnTo>
                  <a:pt x="93584" y="357429"/>
                </a:lnTo>
                <a:lnTo>
                  <a:pt x="88475" y="365831"/>
                </a:lnTo>
                <a:lnTo>
                  <a:pt x="86945" y="371507"/>
                </a:lnTo>
                <a:lnTo>
                  <a:pt x="85963" y="382912"/>
                </a:lnTo>
                <a:lnTo>
                  <a:pt x="85769" y="394336"/>
                </a:lnTo>
                <a:lnTo>
                  <a:pt x="85743" y="398146"/>
                </a:lnTo>
                <a:lnTo>
                  <a:pt x="85731" y="396663"/>
                </a:lnTo>
                <a:lnTo>
                  <a:pt x="88266" y="392830"/>
                </a:lnTo>
                <a:lnTo>
                  <a:pt x="94294" y="385763"/>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568"/>
          <p:cNvSpPr/>
          <p:nvPr/>
        </p:nvSpPr>
        <p:spPr>
          <a:xfrm>
            <a:off x="6929437" y="4886325"/>
            <a:ext cx="1" cy="8573"/>
          </a:xfrm>
          <a:custGeom>
            <a:avLst/>
            <a:gdLst/>
            <a:ahLst/>
            <a:cxnLst/>
            <a:rect l="0" t="0" r="0" b="0"/>
            <a:pathLst>
              <a:path w="1" h="8573">
                <a:moveTo>
                  <a:pt x="0" y="8572"/>
                </a:moveTo>
                <a:lnTo>
                  <a:pt x="0" y="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569"/>
          <p:cNvSpPr/>
          <p:nvPr/>
        </p:nvSpPr>
        <p:spPr>
          <a:xfrm>
            <a:off x="7229475" y="4612004"/>
            <a:ext cx="239989" cy="428626"/>
          </a:xfrm>
          <a:custGeom>
            <a:avLst/>
            <a:gdLst/>
            <a:ahLst/>
            <a:cxnLst/>
            <a:rect l="0" t="0" r="0" b="0"/>
            <a:pathLst>
              <a:path w="239989" h="428626">
                <a:moveTo>
                  <a:pt x="214312" y="0"/>
                </a:moveTo>
                <a:lnTo>
                  <a:pt x="194161" y="0"/>
                </a:lnTo>
                <a:lnTo>
                  <a:pt x="190400" y="953"/>
                </a:lnTo>
                <a:lnTo>
                  <a:pt x="185988" y="2541"/>
                </a:lnTo>
                <a:lnTo>
                  <a:pt x="181142" y="4552"/>
                </a:lnTo>
                <a:lnTo>
                  <a:pt x="176958" y="5892"/>
                </a:lnTo>
                <a:lnTo>
                  <a:pt x="169771" y="7382"/>
                </a:lnTo>
                <a:lnTo>
                  <a:pt x="165568" y="7779"/>
                </a:lnTo>
                <a:lnTo>
                  <a:pt x="160861" y="8044"/>
                </a:lnTo>
                <a:lnTo>
                  <a:pt x="151503" y="8338"/>
                </a:lnTo>
                <a:lnTo>
                  <a:pt x="137735" y="8527"/>
                </a:lnTo>
                <a:lnTo>
                  <a:pt x="105259" y="8570"/>
                </a:lnTo>
                <a:lnTo>
                  <a:pt x="101605" y="9524"/>
                </a:lnTo>
                <a:lnTo>
                  <a:pt x="99169" y="11112"/>
                </a:lnTo>
                <a:lnTo>
                  <a:pt x="97545" y="13123"/>
                </a:lnTo>
                <a:lnTo>
                  <a:pt x="95510" y="14464"/>
                </a:lnTo>
                <a:lnTo>
                  <a:pt x="88095" y="17304"/>
                </a:lnTo>
                <a:lnTo>
                  <a:pt x="82650" y="21343"/>
                </a:lnTo>
                <a:lnTo>
                  <a:pt x="79865" y="22802"/>
                </a:lnTo>
                <a:lnTo>
                  <a:pt x="74231" y="24421"/>
                </a:lnTo>
                <a:lnTo>
                  <a:pt x="68551" y="25142"/>
                </a:lnTo>
                <a:lnTo>
                  <a:pt x="62852" y="25462"/>
                </a:lnTo>
                <a:lnTo>
                  <a:pt x="57144" y="25605"/>
                </a:lnTo>
                <a:lnTo>
                  <a:pt x="22859" y="25717"/>
                </a:lnTo>
                <a:lnTo>
                  <a:pt x="20955" y="26670"/>
                </a:lnTo>
                <a:lnTo>
                  <a:pt x="19685" y="28258"/>
                </a:lnTo>
                <a:lnTo>
                  <a:pt x="18838" y="30269"/>
                </a:lnTo>
                <a:lnTo>
                  <a:pt x="17321" y="31610"/>
                </a:lnTo>
                <a:lnTo>
                  <a:pt x="15357" y="32503"/>
                </a:lnTo>
                <a:lnTo>
                  <a:pt x="13096" y="33099"/>
                </a:lnTo>
                <a:lnTo>
                  <a:pt x="11588" y="34449"/>
                </a:lnTo>
                <a:lnTo>
                  <a:pt x="10583" y="36301"/>
                </a:lnTo>
                <a:lnTo>
                  <a:pt x="9913" y="38488"/>
                </a:lnTo>
                <a:lnTo>
                  <a:pt x="8514" y="39947"/>
                </a:lnTo>
                <a:lnTo>
                  <a:pt x="6629" y="40919"/>
                </a:lnTo>
                <a:lnTo>
                  <a:pt x="4419" y="41567"/>
                </a:lnTo>
                <a:lnTo>
                  <a:pt x="2946" y="42952"/>
                </a:lnTo>
                <a:lnTo>
                  <a:pt x="1964" y="44827"/>
                </a:lnTo>
                <a:lnTo>
                  <a:pt x="872" y="49451"/>
                </a:lnTo>
                <a:lnTo>
                  <a:pt x="172" y="62721"/>
                </a:lnTo>
                <a:lnTo>
                  <a:pt x="0" y="242635"/>
                </a:lnTo>
                <a:lnTo>
                  <a:pt x="952" y="244625"/>
                </a:lnTo>
                <a:lnTo>
                  <a:pt x="2540" y="245951"/>
                </a:lnTo>
                <a:lnTo>
                  <a:pt x="4550" y="246835"/>
                </a:lnTo>
                <a:lnTo>
                  <a:pt x="5891" y="248376"/>
                </a:lnTo>
                <a:lnTo>
                  <a:pt x="6784" y="250358"/>
                </a:lnTo>
                <a:lnTo>
                  <a:pt x="7380" y="252630"/>
                </a:lnTo>
                <a:lnTo>
                  <a:pt x="8731" y="254145"/>
                </a:lnTo>
                <a:lnTo>
                  <a:pt x="10583" y="255155"/>
                </a:lnTo>
                <a:lnTo>
                  <a:pt x="12770" y="255829"/>
                </a:lnTo>
                <a:lnTo>
                  <a:pt x="14229" y="255325"/>
                </a:lnTo>
                <a:lnTo>
                  <a:pt x="15201" y="254037"/>
                </a:lnTo>
                <a:lnTo>
                  <a:pt x="16281" y="250066"/>
                </a:lnTo>
                <a:lnTo>
                  <a:pt x="16760" y="245126"/>
                </a:lnTo>
                <a:lnTo>
                  <a:pt x="17841" y="243427"/>
                </a:lnTo>
                <a:lnTo>
                  <a:pt x="19514" y="242295"/>
                </a:lnTo>
                <a:lnTo>
                  <a:pt x="21581" y="241540"/>
                </a:lnTo>
                <a:lnTo>
                  <a:pt x="28959" y="235621"/>
                </a:lnTo>
                <a:lnTo>
                  <a:pt x="33593" y="231377"/>
                </a:lnTo>
                <a:lnTo>
                  <a:pt x="37635" y="228546"/>
                </a:lnTo>
                <a:lnTo>
                  <a:pt x="44667" y="225401"/>
                </a:lnTo>
                <a:lnTo>
                  <a:pt x="48828" y="223610"/>
                </a:lnTo>
                <a:lnTo>
                  <a:pt x="58531" y="219080"/>
                </a:lnTo>
                <a:lnTo>
                  <a:pt x="62833" y="217491"/>
                </a:lnTo>
                <a:lnTo>
                  <a:pt x="75344" y="214302"/>
                </a:lnTo>
                <a:lnTo>
                  <a:pt x="88731" y="210181"/>
                </a:lnTo>
                <a:lnTo>
                  <a:pt x="94396" y="208701"/>
                </a:lnTo>
                <a:lnTo>
                  <a:pt x="99126" y="207714"/>
                </a:lnTo>
                <a:lnTo>
                  <a:pt x="103231" y="207056"/>
                </a:lnTo>
                <a:lnTo>
                  <a:pt x="110333" y="206325"/>
                </a:lnTo>
                <a:lnTo>
                  <a:pt x="116664" y="206001"/>
                </a:lnTo>
                <a:lnTo>
                  <a:pt x="122653" y="205856"/>
                </a:lnTo>
                <a:lnTo>
                  <a:pt x="147379" y="205751"/>
                </a:lnTo>
                <a:lnTo>
                  <a:pt x="150640" y="206700"/>
                </a:lnTo>
                <a:lnTo>
                  <a:pt x="156803" y="210294"/>
                </a:lnTo>
                <a:lnTo>
                  <a:pt x="161685" y="212586"/>
                </a:lnTo>
                <a:lnTo>
                  <a:pt x="167798" y="215067"/>
                </a:lnTo>
                <a:lnTo>
                  <a:pt x="174730" y="217673"/>
                </a:lnTo>
                <a:lnTo>
                  <a:pt x="180304" y="219411"/>
                </a:lnTo>
                <a:lnTo>
                  <a:pt x="184973" y="220569"/>
                </a:lnTo>
                <a:lnTo>
                  <a:pt x="189037" y="221341"/>
                </a:lnTo>
                <a:lnTo>
                  <a:pt x="192699" y="223761"/>
                </a:lnTo>
                <a:lnTo>
                  <a:pt x="199309" y="231530"/>
                </a:lnTo>
                <a:lnTo>
                  <a:pt x="203358" y="234364"/>
                </a:lnTo>
                <a:lnTo>
                  <a:pt x="207962" y="236252"/>
                </a:lnTo>
                <a:lnTo>
                  <a:pt x="212936" y="237512"/>
                </a:lnTo>
                <a:lnTo>
                  <a:pt x="216252" y="240257"/>
                </a:lnTo>
                <a:lnTo>
                  <a:pt x="218463" y="243991"/>
                </a:lnTo>
                <a:lnTo>
                  <a:pt x="219937" y="248386"/>
                </a:lnTo>
                <a:lnTo>
                  <a:pt x="221872" y="251316"/>
                </a:lnTo>
                <a:lnTo>
                  <a:pt x="224115" y="253269"/>
                </a:lnTo>
                <a:lnTo>
                  <a:pt x="226562" y="254571"/>
                </a:lnTo>
                <a:lnTo>
                  <a:pt x="231822" y="261098"/>
                </a:lnTo>
                <a:lnTo>
                  <a:pt x="236382" y="269396"/>
                </a:lnTo>
                <a:lnTo>
                  <a:pt x="238408" y="276260"/>
                </a:lnTo>
                <a:lnTo>
                  <a:pt x="239710" y="288427"/>
                </a:lnTo>
                <a:lnTo>
                  <a:pt x="239967" y="300003"/>
                </a:lnTo>
                <a:lnTo>
                  <a:pt x="239988" y="302872"/>
                </a:lnTo>
                <a:lnTo>
                  <a:pt x="239049" y="305737"/>
                </a:lnTo>
                <a:lnTo>
                  <a:pt x="234129" y="314321"/>
                </a:lnTo>
                <a:lnTo>
                  <a:pt x="231297" y="322897"/>
                </a:lnTo>
                <a:lnTo>
                  <a:pt x="224848" y="331470"/>
                </a:lnTo>
                <a:lnTo>
                  <a:pt x="219630" y="337185"/>
                </a:lnTo>
                <a:lnTo>
                  <a:pt x="211337" y="345758"/>
                </a:lnTo>
                <a:lnTo>
                  <a:pt x="205687" y="356553"/>
                </a:lnTo>
                <a:lnTo>
                  <a:pt x="202847" y="363433"/>
                </a:lnTo>
                <a:lnTo>
                  <a:pt x="199049" y="368971"/>
                </a:lnTo>
                <a:lnTo>
                  <a:pt x="194612" y="373616"/>
                </a:lnTo>
                <a:lnTo>
                  <a:pt x="189748" y="377665"/>
                </a:lnTo>
                <a:lnTo>
                  <a:pt x="184601" y="381317"/>
                </a:lnTo>
                <a:lnTo>
                  <a:pt x="179265" y="384704"/>
                </a:lnTo>
                <a:lnTo>
                  <a:pt x="173803" y="387915"/>
                </a:lnTo>
                <a:lnTo>
                  <a:pt x="168256" y="391007"/>
                </a:lnTo>
                <a:lnTo>
                  <a:pt x="157012" y="396984"/>
                </a:lnTo>
                <a:lnTo>
                  <a:pt x="152300" y="399911"/>
                </a:lnTo>
                <a:lnTo>
                  <a:pt x="148206" y="402815"/>
                </a:lnTo>
                <a:lnTo>
                  <a:pt x="144523" y="405704"/>
                </a:lnTo>
                <a:lnTo>
                  <a:pt x="139212" y="408582"/>
                </a:lnTo>
                <a:lnTo>
                  <a:pt x="132812" y="411453"/>
                </a:lnTo>
                <a:lnTo>
                  <a:pt x="125690" y="414320"/>
                </a:lnTo>
                <a:lnTo>
                  <a:pt x="119988" y="416231"/>
                </a:lnTo>
                <a:lnTo>
                  <a:pt x="115234" y="417505"/>
                </a:lnTo>
                <a:lnTo>
                  <a:pt x="111113" y="418354"/>
                </a:lnTo>
                <a:lnTo>
                  <a:pt x="103993" y="421838"/>
                </a:lnTo>
                <a:lnTo>
                  <a:pt x="100761" y="424101"/>
                </a:lnTo>
                <a:lnTo>
                  <a:pt x="94630" y="426614"/>
                </a:lnTo>
                <a:lnTo>
                  <a:pt x="88730" y="427732"/>
                </a:lnTo>
                <a:lnTo>
                  <a:pt x="82932" y="428229"/>
                </a:lnTo>
                <a:lnTo>
                  <a:pt x="77182" y="428449"/>
                </a:lnTo>
                <a:lnTo>
                  <a:pt x="68588" y="428573"/>
                </a:lnTo>
                <a:lnTo>
                  <a:pt x="31785" y="428625"/>
                </a:lnTo>
                <a:lnTo>
                  <a:pt x="28810" y="427672"/>
                </a:lnTo>
                <a:lnTo>
                  <a:pt x="22964" y="424075"/>
                </a:lnTo>
                <a:lnTo>
                  <a:pt x="17191" y="421841"/>
                </a:lnTo>
                <a:lnTo>
                  <a:pt x="8572" y="420053"/>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570"/>
          <p:cNvSpPr/>
          <p:nvPr/>
        </p:nvSpPr>
        <p:spPr>
          <a:xfrm>
            <a:off x="7092315" y="4792027"/>
            <a:ext cx="17145" cy="46703"/>
          </a:xfrm>
          <a:custGeom>
            <a:avLst/>
            <a:gdLst/>
            <a:ahLst/>
            <a:cxnLst/>
            <a:rect l="0" t="0" r="0" b="0"/>
            <a:pathLst>
              <a:path w="17145" h="46703">
                <a:moveTo>
                  <a:pt x="0" y="17145"/>
                </a:moveTo>
                <a:lnTo>
                  <a:pt x="0" y="46702"/>
                </a:lnTo>
                <a:lnTo>
                  <a:pt x="0" y="45204"/>
                </a:lnTo>
                <a:lnTo>
                  <a:pt x="952" y="43471"/>
                </a:lnTo>
                <a:lnTo>
                  <a:pt x="2540" y="41363"/>
                </a:lnTo>
                <a:lnTo>
                  <a:pt x="4551" y="39006"/>
                </a:lnTo>
                <a:lnTo>
                  <a:pt x="5891" y="36481"/>
                </a:lnTo>
                <a:lnTo>
                  <a:pt x="6785" y="33846"/>
                </a:lnTo>
                <a:lnTo>
                  <a:pt x="7381" y="31137"/>
                </a:lnTo>
                <a:lnTo>
                  <a:pt x="8731" y="29331"/>
                </a:lnTo>
                <a:lnTo>
                  <a:pt x="10583" y="28126"/>
                </a:lnTo>
                <a:lnTo>
                  <a:pt x="12770" y="27323"/>
                </a:lnTo>
                <a:lnTo>
                  <a:pt x="14228" y="25835"/>
                </a:lnTo>
                <a:lnTo>
                  <a:pt x="15201" y="23891"/>
                </a:lnTo>
                <a:lnTo>
                  <a:pt x="15848" y="21643"/>
                </a:lnTo>
                <a:lnTo>
                  <a:pt x="16281" y="19191"/>
                </a:lnTo>
                <a:lnTo>
                  <a:pt x="16568" y="16604"/>
                </a:lnTo>
                <a:lnTo>
                  <a:pt x="16761" y="13927"/>
                </a:lnTo>
                <a:lnTo>
                  <a:pt x="16889" y="11190"/>
                </a:lnTo>
                <a:lnTo>
                  <a:pt x="17144" y="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571"/>
          <p:cNvSpPr/>
          <p:nvPr/>
        </p:nvSpPr>
        <p:spPr>
          <a:xfrm>
            <a:off x="7640989" y="4826317"/>
            <a:ext cx="34256" cy="30346"/>
          </a:xfrm>
          <a:custGeom>
            <a:avLst/>
            <a:gdLst/>
            <a:ahLst/>
            <a:cxnLst/>
            <a:rect l="0" t="0" r="0" b="0"/>
            <a:pathLst>
              <a:path w="34256" h="30346">
                <a:moveTo>
                  <a:pt x="34255" y="0"/>
                </a:moveTo>
                <a:lnTo>
                  <a:pt x="29704" y="0"/>
                </a:lnTo>
                <a:lnTo>
                  <a:pt x="28364" y="953"/>
                </a:lnTo>
                <a:lnTo>
                  <a:pt x="27470" y="2540"/>
                </a:lnTo>
                <a:lnTo>
                  <a:pt x="26875" y="4551"/>
                </a:lnTo>
                <a:lnTo>
                  <a:pt x="25525" y="5891"/>
                </a:lnTo>
                <a:lnTo>
                  <a:pt x="23673" y="6785"/>
                </a:lnTo>
                <a:lnTo>
                  <a:pt x="21485" y="7381"/>
                </a:lnTo>
                <a:lnTo>
                  <a:pt x="19075" y="8731"/>
                </a:lnTo>
                <a:lnTo>
                  <a:pt x="16515" y="10583"/>
                </a:lnTo>
                <a:lnTo>
                  <a:pt x="13856" y="12770"/>
                </a:lnTo>
                <a:lnTo>
                  <a:pt x="12084" y="15182"/>
                </a:lnTo>
                <a:lnTo>
                  <a:pt x="10902" y="17741"/>
                </a:lnTo>
                <a:lnTo>
                  <a:pt x="10114" y="20400"/>
                </a:lnTo>
                <a:lnTo>
                  <a:pt x="8636" y="22172"/>
                </a:lnTo>
                <a:lnTo>
                  <a:pt x="6699" y="23354"/>
                </a:lnTo>
                <a:lnTo>
                  <a:pt x="4454" y="24142"/>
                </a:lnTo>
                <a:lnTo>
                  <a:pt x="2958" y="25620"/>
                </a:lnTo>
                <a:lnTo>
                  <a:pt x="1960" y="27557"/>
                </a:lnTo>
                <a:lnTo>
                  <a:pt x="1295" y="29802"/>
                </a:lnTo>
                <a:lnTo>
                  <a:pt x="853" y="30345"/>
                </a:lnTo>
                <a:lnTo>
                  <a:pt x="556" y="29755"/>
                </a:lnTo>
                <a:lnTo>
                  <a:pt x="360" y="28409"/>
                </a:lnTo>
                <a:lnTo>
                  <a:pt x="229" y="26560"/>
                </a:lnTo>
                <a:lnTo>
                  <a:pt x="141" y="24374"/>
                </a:lnTo>
                <a:lnTo>
                  <a:pt x="43" y="19405"/>
                </a:lnTo>
                <a:lnTo>
                  <a:pt x="0" y="14022"/>
                </a:lnTo>
                <a:lnTo>
                  <a:pt x="942" y="12206"/>
                </a:lnTo>
                <a:lnTo>
                  <a:pt x="2521" y="10995"/>
                </a:lnTo>
                <a:lnTo>
                  <a:pt x="8538" y="8573"/>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572"/>
          <p:cNvSpPr/>
          <p:nvPr/>
        </p:nvSpPr>
        <p:spPr>
          <a:xfrm>
            <a:off x="7855270" y="4612004"/>
            <a:ext cx="222883" cy="197169"/>
          </a:xfrm>
          <a:custGeom>
            <a:avLst/>
            <a:gdLst/>
            <a:ahLst/>
            <a:cxnLst/>
            <a:rect l="0" t="0" r="0" b="0"/>
            <a:pathLst>
              <a:path w="222883" h="197169">
                <a:moveTo>
                  <a:pt x="25714" y="0"/>
                </a:moveTo>
                <a:lnTo>
                  <a:pt x="25714" y="20152"/>
                </a:lnTo>
                <a:lnTo>
                  <a:pt x="24762" y="23912"/>
                </a:lnTo>
                <a:lnTo>
                  <a:pt x="23175" y="28324"/>
                </a:lnTo>
                <a:lnTo>
                  <a:pt x="21163" y="33170"/>
                </a:lnTo>
                <a:lnTo>
                  <a:pt x="19823" y="37354"/>
                </a:lnTo>
                <a:lnTo>
                  <a:pt x="18929" y="41095"/>
                </a:lnTo>
                <a:lnTo>
                  <a:pt x="18334" y="44542"/>
                </a:lnTo>
                <a:lnTo>
                  <a:pt x="17937" y="48745"/>
                </a:lnTo>
                <a:lnTo>
                  <a:pt x="17671" y="53452"/>
                </a:lnTo>
                <a:lnTo>
                  <a:pt x="17378" y="63762"/>
                </a:lnTo>
                <a:lnTo>
                  <a:pt x="17247" y="74694"/>
                </a:lnTo>
                <a:lnTo>
                  <a:pt x="16260" y="79324"/>
                </a:lnTo>
                <a:lnTo>
                  <a:pt x="14648" y="83363"/>
                </a:lnTo>
                <a:lnTo>
                  <a:pt x="12622" y="87008"/>
                </a:lnTo>
                <a:lnTo>
                  <a:pt x="11272" y="90390"/>
                </a:lnTo>
                <a:lnTo>
                  <a:pt x="10370" y="93598"/>
                </a:lnTo>
                <a:lnTo>
                  <a:pt x="9770" y="96689"/>
                </a:lnTo>
                <a:lnTo>
                  <a:pt x="9370" y="100655"/>
                </a:lnTo>
                <a:lnTo>
                  <a:pt x="9103" y="105203"/>
                </a:lnTo>
                <a:lnTo>
                  <a:pt x="8807" y="114385"/>
                </a:lnTo>
                <a:lnTo>
                  <a:pt x="8675" y="121641"/>
                </a:lnTo>
                <a:lnTo>
                  <a:pt x="7688" y="124909"/>
                </a:lnTo>
                <a:lnTo>
                  <a:pt x="6076" y="128040"/>
                </a:lnTo>
                <a:lnTo>
                  <a:pt x="4050" y="131080"/>
                </a:lnTo>
                <a:lnTo>
                  <a:pt x="2699" y="135012"/>
                </a:lnTo>
                <a:lnTo>
                  <a:pt x="1799" y="139538"/>
                </a:lnTo>
                <a:lnTo>
                  <a:pt x="1198" y="144461"/>
                </a:lnTo>
                <a:lnTo>
                  <a:pt x="798" y="148695"/>
                </a:lnTo>
                <a:lnTo>
                  <a:pt x="531" y="152470"/>
                </a:lnTo>
                <a:lnTo>
                  <a:pt x="353" y="155939"/>
                </a:lnTo>
                <a:lnTo>
                  <a:pt x="155" y="162334"/>
                </a:lnTo>
                <a:lnTo>
                  <a:pt x="18" y="177094"/>
                </a:lnTo>
                <a:lnTo>
                  <a:pt x="0" y="191444"/>
                </a:lnTo>
                <a:lnTo>
                  <a:pt x="952" y="193352"/>
                </a:lnTo>
                <a:lnTo>
                  <a:pt x="2538" y="194624"/>
                </a:lnTo>
                <a:lnTo>
                  <a:pt x="4548" y="195472"/>
                </a:lnTo>
                <a:lnTo>
                  <a:pt x="9323" y="196414"/>
                </a:lnTo>
                <a:lnTo>
                  <a:pt x="14619" y="196833"/>
                </a:lnTo>
                <a:lnTo>
                  <a:pt x="20149" y="197019"/>
                </a:lnTo>
                <a:lnTo>
                  <a:pt x="34307" y="197149"/>
                </a:lnTo>
                <a:lnTo>
                  <a:pt x="113839" y="197168"/>
                </a:lnTo>
                <a:lnTo>
                  <a:pt x="116850" y="196216"/>
                </a:lnTo>
                <a:lnTo>
                  <a:pt x="122734" y="192618"/>
                </a:lnTo>
                <a:lnTo>
                  <a:pt x="128524" y="190383"/>
                </a:lnTo>
                <a:lnTo>
                  <a:pt x="134273" y="189390"/>
                </a:lnTo>
                <a:lnTo>
                  <a:pt x="140002" y="188949"/>
                </a:lnTo>
                <a:lnTo>
                  <a:pt x="148264" y="188752"/>
                </a:lnTo>
                <a:lnTo>
                  <a:pt x="164539" y="188627"/>
                </a:lnTo>
                <a:lnTo>
                  <a:pt x="167795" y="187664"/>
                </a:lnTo>
                <a:lnTo>
                  <a:pt x="173951" y="184054"/>
                </a:lnTo>
                <a:lnTo>
                  <a:pt x="177879" y="182710"/>
                </a:lnTo>
                <a:lnTo>
                  <a:pt x="182402" y="181815"/>
                </a:lnTo>
                <a:lnTo>
                  <a:pt x="187324" y="181218"/>
                </a:lnTo>
                <a:lnTo>
                  <a:pt x="191557" y="180820"/>
                </a:lnTo>
                <a:lnTo>
                  <a:pt x="195331" y="180554"/>
                </a:lnTo>
                <a:lnTo>
                  <a:pt x="202065" y="180259"/>
                </a:lnTo>
                <a:lnTo>
                  <a:pt x="211211" y="180093"/>
                </a:lnTo>
                <a:lnTo>
                  <a:pt x="217059" y="180054"/>
                </a:lnTo>
                <a:lnTo>
                  <a:pt x="219001" y="179091"/>
                </a:lnTo>
                <a:lnTo>
                  <a:pt x="220294" y="177497"/>
                </a:lnTo>
                <a:lnTo>
                  <a:pt x="221157" y="175482"/>
                </a:lnTo>
                <a:lnTo>
                  <a:pt x="222115" y="170702"/>
                </a:lnTo>
                <a:lnTo>
                  <a:pt x="222542" y="165403"/>
                </a:lnTo>
                <a:lnTo>
                  <a:pt x="222730" y="159873"/>
                </a:lnTo>
                <a:lnTo>
                  <a:pt x="222882" y="145733"/>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573"/>
          <p:cNvSpPr/>
          <p:nvPr/>
        </p:nvSpPr>
        <p:spPr>
          <a:xfrm>
            <a:off x="8018144" y="4603432"/>
            <a:ext cx="34291" cy="608648"/>
          </a:xfrm>
          <a:custGeom>
            <a:avLst/>
            <a:gdLst/>
            <a:ahLst/>
            <a:cxnLst/>
            <a:rect l="0" t="0" r="0" b="0"/>
            <a:pathLst>
              <a:path w="34291" h="608648">
                <a:moveTo>
                  <a:pt x="8573" y="0"/>
                </a:moveTo>
                <a:lnTo>
                  <a:pt x="8573" y="4551"/>
                </a:lnTo>
                <a:lnTo>
                  <a:pt x="7621" y="5892"/>
                </a:lnTo>
                <a:lnTo>
                  <a:pt x="6033" y="6785"/>
                </a:lnTo>
                <a:lnTo>
                  <a:pt x="4022" y="7381"/>
                </a:lnTo>
                <a:lnTo>
                  <a:pt x="2681" y="9683"/>
                </a:lnTo>
                <a:lnTo>
                  <a:pt x="1788" y="13123"/>
                </a:lnTo>
                <a:lnTo>
                  <a:pt x="795" y="22025"/>
                </a:lnTo>
                <a:lnTo>
                  <a:pt x="236" y="37747"/>
                </a:lnTo>
                <a:lnTo>
                  <a:pt x="2" y="137229"/>
                </a:lnTo>
                <a:lnTo>
                  <a:pt x="0" y="449823"/>
                </a:lnTo>
                <a:lnTo>
                  <a:pt x="953" y="456092"/>
                </a:lnTo>
                <a:lnTo>
                  <a:pt x="2540" y="462176"/>
                </a:lnTo>
                <a:lnTo>
                  <a:pt x="4552" y="468138"/>
                </a:lnTo>
                <a:lnTo>
                  <a:pt x="5892" y="474969"/>
                </a:lnTo>
                <a:lnTo>
                  <a:pt x="6786" y="482381"/>
                </a:lnTo>
                <a:lnTo>
                  <a:pt x="7779" y="496332"/>
                </a:lnTo>
                <a:lnTo>
                  <a:pt x="8221" y="505707"/>
                </a:lnTo>
                <a:lnTo>
                  <a:pt x="9290" y="510493"/>
                </a:lnTo>
                <a:lnTo>
                  <a:pt x="10957" y="515588"/>
                </a:lnTo>
                <a:lnTo>
                  <a:pt x="13020" y="520891"/>
                </a:lnTo>
                <a:lnTo>
                  <a:pt x="14395" y="526330"/>
                </a:lnTo>
                <a:lnTo>
                  <a:pt x="15312" y="531863"/>
                </a:lnTo>
                <a:lnTo>
                  <a:pt x="16330" y="542136"/>
                </a:lnTo>
                <a:lnTo>
                  <a:pt x="17039" y="559590"/>
                </a:lnTo>
                <a:lnTo>
                  <a:pt x="17136" y="584554"/>
                </a:lnTo>
                <a:lnTo>
                  <a:pt x="18091" y="587823"/>
                </a:lnTo>
                <a:lnTo>
                  <a:pt x="19681" y="590954"/>
                </a:lnTo>
                <a:lnTo>
                  <a:pt x="21693" y="593995"/>
                </a:lnTo>
                <a:lnTo>
                  <a:pt x="23035" y="596974"/>
                </a:lnTo>
                <a:lnTo>
                  <a:pt x="23930" y="599913"/>
                </a:lnTo>
                <a:lnTo>
                  <a:pt x="24526" y="602825"/>
                </a:lnTo>
                <a:lnTo>
                  <a:pt x="25876" y="604765"/>
                </a:lnTo>
                <a:lnTo>
                  <a:pt x="27728" y="606060"/>
                </a:lnTo>
                <a:lnTo>
                  <a:pt x="34290" y="608647"/>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574"/>
          <p:cNvSpPr/>
          <p:nvPr/>
        </p:nvSpPr>
        <p:spPr>
          <a:xfrm>
            <a:off x="8224278" y="4877752"/>
            <a:ext cx="25325" cy="50245"/>
          </a:xfrm>
          <a:custGeom>
            <a:avLst/>
            <a:gdLst/>
            <a:ahLst/>
            <a:cxnLst/>
            <a:rect l="0" t="0" r="0" b="0"/>
            <a:pathLst>
              <a:path w="25325" h="50245">
                <a:moveTo>
                  <a:pt x="25324" y="42863"/>
                </a:moveTo>
                <a:lnTo>
                  <a:pt x="13392" y="42863"/>
                </a:lnTo>
                <a:lnTo>
                  <a:pt x="11654" y="43815"/>
                </a:lnTo>
                <a:lnTo>
                  <a:pt x="10496" y="45403"/>
                </a:lnTo>
                <a:lnTo>
                  <a:pt x="9724" y="47414"/>
                </a:lnTo>
                <a:lnTo>
                  <a:pt x="8256" y="48754"/>
                </a:lnTo>
                <a:lnTo>
                  <a:pt x="6326" y="49648"/>
                </a:lnTo>
                <a:lnTo>
                  <a:pt x="4085" y="50244"/>
                </a:lnTo>
                <a:lnTo>
                  <a:pt x="2593" y="49688"/>
                </a:lnTo>
                <a:lnTo>
                  <a:pt x="1597" y="48365"/>
                </a:lnTo>
                <a:lnTo>
                  <a:pt x="933" y="46531"/>
                </a:lnTo>
                <a:lnTo>
                  <a:pt x="491" y="44356"/>
                </a:lnTo>
                <a:lnTo>
                  <a:pt x="197" y="41953"/>
                </a:lnTo>
                <a:lnTo>
                  <a:pt x="0" y="39399"/>
                </a:lnTo>
                <a:lnTo>
                  <a:pt x="822" y="36744"/>
                </a:lnTo>
                <a:lnTo>
                  <a:pt x="2321" y="34021"/>
                </a:lnTo>
                <a:lnTo>
                  <a:pt x="4275" y="31253"/>
                </a:lnTo>
                <a:lnTo>
                  <a:pt x="5576" y="28456"/>
                </a:lnTo>
                <a:lnTo>
                  <a:pt x="6444" y="25638"/>
                </a:lnTo>
                <a:lnTo>
                  <a:pt x="7021" y="22807"/>
                </a:lnTo>
                <a:lnTo>
                  <a:pt x="7407" y="19968"/>
                </a:lnTo>
                <a:lnTo>
                  <a:pt x="7666" y="17122"/>
                </a:lnTo>
                <a:lnTo>
                  <a:pt x="7836" y="14272"/>
                </a:lnTo>
                <a:lnTo>
                  <a:pt x="8026" y="8566"/>
                </a:lnTo>
                <a:lnTo>
                  <a:pt x="8179" y="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575"/>
          <p:cNvSpPr/>
          <p:nvPr/>
        </p:nvSpPr>
        <p:spPr>
          <a:xfrm>
            <a:off x="8343900" y="4646298"/>
            <a:ext cx="188595" cy="411474"/>
          </a:xfrm>
          <a:custGeom>
            <a:avLst/>
            <a:gdLst/>
            <a:ahLst/>
            <a:cxnLst/>
            <a:rect l="0" t="0" r="0" b="0"/>
            <a:pathLst>
              <a:path w="188595" h="411474">
                <a:moveTo>
                  <a:pt x="0" y="25714"/>
                </a:moveTo>
                <a:lnTo>
                  <a:pt x="0" y="21164"/>
                </a:lnTo>
                <a:lnTo>
                  <a:pt x="952" y="19822"/>
                </a:lnTo>
                <a:lnTo>
                  <a:pt x="2539" y="18929"/>
                </a:lnTo>
                <a:lnTo>
                  <a:pt x="4550" y="18333"/>
                </a:lnTo>
                <a:lnTo>
                  <a:pt x="9325" y="15131"/>
                </a:lnTo>
                <a:lnTo>
                  <a:pt x="14622" y="10533"/>
                </a:lnTo>
                <a:lnTo>
                  <a:pt x="20151" y="5314"/>
                </a:lnTo>
                <a:lnTo>
                  <a:pt x="22959" y="3542"/>
                </a:lnTo>
                <a:lnTo>
                  <a:pt x="28619" y="1572"/>
                </a:lnTo>
                <a:lnTo>
                  <a:pt x="34310" y="697"/>
                </a:lnTo>
                <a:lnTo>
                  <a:pt x="40013" y="308"/>
                </a:lnTo>
                <a:lnTo>
                  <a:pt x="45723" y="135"/>
                </a:lnTo>
                <a:lnTo>
                  <a:pt x="62865" y="9"/>
                </a:lnTo>
                <a:lnTo>
                  <a:pt x="71438" y="0"/>
                </a:lnTo>
                <a:lnTo>
                  <a:pt x="74294" y="952"/>
                </a:lnTo>
                <a:lnTo>
                  <a:pt x="80010" y="4549"/>
                </a:lnTo>
                <a:lnTo>
                  <a:pt x="81915" y="6842"/>
                </a:lnTo>
                <a:lnTo>
                  <a:pt x="83185" y="9322"/>
                </a:lnTo>
                <a:lnTo>
                  <a:pt x="84595" y="14619"/>
                </a:lnTo>
                <a:lnTo>
                  <a:pt x="85223" y="20148"/>
                </a:lnTo>
                <a:lnTo>
                  <a:pt x="86343" y="22956"/>
                </a:lnTo>
                <a:lnTo>
                  <a:pt x="91516" y="31459"/>
                </a:lnTo>
                <a:lnTo>
                  <a:pt x="93061" y="37157"/>
                </a:lnTo>
                <a:lnTo>
                  <a:pt x="94053" y="48577"/>
                </a:lnTo>
                <a:lnTo>
                  <a:pt x="94225" y="58100"/>
                </a:lnTo>
                <a:lnTo>
                  <a:pt x="94288" y="78815"/>
                </a:lnTo>
                <a:lnTo>
                  <a:pt x="93339" y="82070"/>
                </a:lnTo>
                <a:lnTo>
                  <a:pt x="87452" y="92154"/>
                </a:lnTo>
                <a:lnTo>
                  <a:pt x="82364" y="101598"/>
                </a:lnTo>
                <a:lnTo>
                  <a:pt x="76929" y="109605"/>
                </a:lnTo>
                <a:lnTo>
                  <a:pt x="74145" y="113074"/>
                </a:lnTo>
                <a:lnTo>
                  <a:pt x="71053" y="119468"/>
                </a:lnTo>
                <a:lnTo>
                  <a:pt x="66772" y="130963"/>
                </a:lnTo>
                <a:lnTo>
                  <a:pt x="62062" y="140119"/>
                </a:lnTo>
                <a:lnTo>
                  <a:pt x="56794" y="147363"/>
                </a:lnTo>
                <a:lnTo>
                  <a:pt x="53816" y="153758"/>
                </a:lnTo>
                <a:lnTo>
                  <a:pt x="53022" y="156797"/>
                </a:lnTo>
                <a:lnTo>
                  <a:pt x="49600" y="162713"/>
                </a:lnTo>
                <a:lnTo>
                  <a:pt x="44905" y="168518"/>
                </a:lnTo>
                <a:lnTo>
                  <a:pt x="39642" y="174272"/>
                </a:lnTo>
                <a:lnTo>
                  <a:pt x="37858" y="177140"/>
                </a:lnTo>
                <a:lnTo>
                  <a:pt x="35876" y="182868"/>
                </a:lnTo>
                <a:lnTo>
                  <a:pt x="34394" y="184775"/>
                </a:lnTo>
                <a:lnTo>
                  <a:pt x="32455" y="186048"/>
                </a:lnTo>
                <a:lnTo>
                  <a:pt x="30209" y="186896"/>
                </a:lnTo>
                <a:lnTo>
                  <a:pt x="28711" y="186508"/>
                </a:lnTo>
                <a:lnTo>
                  <a:pt x="27713" y="185298"/>
                </a:lnTo>
                <a:lnTo>
                  <a:pt x="27048" y="183538"/>
                </a:lnTo>
                <a:lnTo>
                  <a:pt x="27557" y="182365"/>
                </a:lnTo>
                <a:lnTo>
                  <a:pt x="28849" y="181583"/>
                </a:lnTo>
                <a:lnTo>
                  <a:pt x="30663" y="181062"/>
                </a:lnTo>
                <a:lnTo>
                  <a:pt x="31871" y="179762"/>
                </a:lnTo>
                <a:lnTo>
                  <a:pt x="32678" y="177942"/>
                </a:lnTo>
                <a:lnTo>
                  <a:pt x="33215" y="175777"/>
                </a:lnTo>
                <a:lnTo>
                  <a:pt x="34526" y="174334"/>
                </a:lnTo>
                <a:lnTo>
                  <a:pt x="36352" y="173372"/>
                </a:lnTo>
                <a:lnTo>
                  <a:pt x="41873" y="171349"/>
                </a:lnTo>
                <a:lnTo>
                  <a:pt x="46013" y="169477"/>
                </a:lnTo>
                <a:lnTo>
                  <a:pt x="50678" y="167276"/>
                </a:lnTo>
                <a:lnTo>
                  <a:pt x="53788" y="164856"/>
                </a:lnTo>
                <a:lnTo>
                  <a:pt x="55861" y="162291"/>
                </a:lnTo>
                <a:lnTo>
                  <a:pt x="57243" y="159628"/>
                </a:lnTo>
                <a:lnTo>
                  <a:pt x="60069" y="157852"/>
                </a:lnTo>
                <a:lnTo>
                  <a:pt x="63859" y="156669"/>
                </a:lnTo>
                <a:lnTo>
                  <a:pt x="68290" y="155880"/>
                </a:lnTo>
                <a:lnTo>
                  <a:pt x="72196" y="155354"/>
                </a:lnTo>
                <a:lnTo>
                  <a:pt x="75754" y="155003"/>
                </a:lnTo>
                <a:lnTo>
                  <a:pt x="79077" y="154769"/>
                </a:lnTo>
                <a:lnTo>
                  <a:pt x="82245" y="154613"/>
                </a:lnTo>
                <a:lnTo>
                  <a:pt x="88305" y="154440"/>
                </a:lnTo>
                <a:lnTo>
                  <a:pt x="165589" y="154302"/>
                </a:lnTo>
                <a:lnTo>
                  <a:pt x="167544" y="155255"/>
                </a:lnTo>
                <a:lnTo>
                  <a:pt x="168845" y="156842"/>
                </a:lnTo>
                <a:lnTo>
                  <a:pt x="169713" y="158853"/>
                </a:lnTo>
                <a:lnTo>
                  <a:pt x="170678" y="163627"/>
                </a:lnTo>
                <a:lnTo>
                  <a:pt x="170935" y="166233"/>
                </a:lnTo>
                <a:lnTo>
                  <a:pt x="172059" y="167971"/>
                </a:lnTo>
                <a:lnTo>
                  <a:pt x="173761" y="169130"/>
                </a:lnTo>
                <a:lnTo>
                  <a:pt x="175848" y="169902"/>
                </a:lnTo>
                <a:lnTo>
                  <a:pt x="177240" y="171369"/>
                </a:lnTo>
                <a:lnTo>
                  <a:pt x="178167" y="173300"/>
                </a:lnTo>
                <a:lnTo>
                  <a:pt x="179197" y="177985"/>
                </a:lnTo>
                <a:lnTo>
                  <a:pt x="179859" y="188754"/>
                </a:lnTo>
                <a:lnTo>
                  <a:pt x="179989" y="200054"/>
                </a:lnTo>
                <a:lnTo>
                  <a:pt x="180954" y="202901"/>
                </a:lnTo>
                <a:lnTo>
                  <a:pt x="185908" y="211458"/>
                </a:lnTo>
                <a:lnTo>
                  <a:pt x="187400" y="217169"/>
                </a:lnTo>
                <a:lnTo>
                  <a:pt x="188358" y="228597"/>
                </a:lnTo>
                <a:lnTo>
                  <a:pt x="188524" y="238122"/>
                </a:lnTo>
                <a:lnTo>
                  <a:pt x="188594" y="298486"/>
                </a:lnTo>
                <a:lnTo>
                  <a:pt x="187642" y="302812"/>
                </a:lnTo>
                <a:lnTo>
                  <a:pt x="184043" y="310159"/>
                </a:lnTo>
                <a:lnTo>
                  <a:pt x="179270" y="316599"/>
                </a:lnTo>
                <a:lnTo>
                  <a:pt x="173973" y="323589"/>
                </a:lnTo>
                <a:lnTo>
                  <a:pt x="168443" y="333045"/>
                </a:lnTo>
                <a:lnTo>
                  <a:pt x="165351" y="341058"/>
                </a:lnTo>
                <a:lnTo>
                  <a:pt x="163610" y="350924"/>
                </a:lnTo>
                <a:lnTo>
                  <a:pt x="163365" y="353963"/>
                </a:lnTo>
                <a:lnTo>
                  <a:pt x="162250" y="356942"/>
                </a:lnTo>
                <a:lnTo>
                  <a:pt x="158471" y="362791"/>
                </a:lnTo>
                <a:lnTo>
                  <a:pt x="153616" y="368566"/>
                </a:lnTo>
                <a:lnTo>
                  <a:pt x="148283" y="374308"/>
                </a:lnTo>
                <a:lnTo>
                  <a:pt x="137099" y="385755"/>
                </a:lnTo>
                <a:lnTo>
                  <a:pt x="125717" y="397188"/>
                </a:lnTo>
                <a:lnTo>
                  <a:pt x="123816" y="400046"/>
                </a:lnTo>
                <a:lnTo>
                  <a:pt x="121704" y="405761"/>
                </a:lnTo>
                <a:lnTo>
                  <a:pt x="120188" y="407667"/>
                </a:lnTo>
                <a:lnTo>
                  <a:pt x="118226" y="408936"/>
                </a:lnTo>
                <a:lnTo>
                  <a:pt x="113505" y="410347"/>
                </a:lnTo>
                <a:lnTo>
                  <a:pt x="108232" y="410975"/>
                </a:lnTo>
                <a:lnTo>
                  <a:pt x="102713" y="411254"/>
                </a:lnTo>
                <a:lnTo>
                  <a:pt x="97085" y="411378"/>
                </a:lnTo>
                <a:lnTo>
                  <a:pt x="74292" y="411473"/>
                </a:lnTo>
                <a:lnTo>
                  <a:pt x="72387" y="410522"/>
                </a:lnTo>
                <a:lnTo>
                  <a:pt x="71118" y="408935"/>
                </a:lnTo>
                <a:lnTo>
                  <a:pt x="70273" y="406924"/>
                </a:lnTo>
                <a:lnTo>
                  <a:pt x="68755" y="405585"/>
                </a:lnTo>
                <a:lnTo>
                  <a:pt x="66792" y="404691"/>
                </a:lnTo>
                <a:lnTo>
                  <a:pt x="64530" y="404096"/>
                </a:lnTo>
                <a:lnTo>
                  <a:pt x="63023" y="402746"/>
                </a:lnTo>
                <a:lnTo>
                  <a:pt x="62017" y="400894"/>
                </a:lnTo>
                <a:lnTo>
                  <a:pt x="61348" y="398706"/>
                </a:lnTo>
                <a:lnTo>
                  <a:pt x="59949" y="397248"/>
                </a:lnTo>
                <a:lnTo>
                  <a:pt x="58063" y="396276"/>
                </a:lnTo>
                <a:lnTo>
                  <a:pt x="51434" y="394331"/>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576"/>
          <p:cNvSpPr/>
          <p:nvPr/>
        </p:nvSpPr>
        <p:spPr>
          <a:xfrm>
            <a:off x="6355079" y="4860607"/>
            <a:ext cx="162879" cy="8573"/>
          </a:xfrm>
          <a:custGeom>
            <a:avLst/>
            <a:gdLst/>
            <a:ahLst/>
            <a:cxnLst/>
            <a:rect l="0" t="0" r="0" b="0"/>
            <a:pathLst>
              <a:path w="162879" h="8573">
                <a:moveTo>
                  <a:pt x="0" y="8572"/>
                </a:moveTo>
                <a:lnTo>
                  <a:pt x="88479" y="8572"/>
                </a:lnTo>
                <a:lnTo>
                  <a:pt x="90418" y="7620"/>
                </a:lnTo>
                <a:lnTo>
                  <a:pt x="91712" y="6033"/>
                </a:lnTo>
                <a:lnTo>
                  <a:pt x="92574" y="4022"/>
                </a:lnTo>
                <a:lnTo>
                  <a:pt x="94101" y="2681"/>
                </a:lnTo>
                <a:lnTo>
                  <a:pt x="96072" y="1788"/>
                </a:lnTo>
                <a:lnTo>
                  <a:pt x="98338" y="1191"/>
                </a:lnTo>
                <a:lnTo>
                  <a:pt x="100802" y="794"/>
                </a:lnTo>
                <a:lnTo>
                  <a:pt x="103396" y="530"/>
                </a:lnTo>
                <a:lnTo>
                  <a:pt x="106078" y="353"/>
                </a:lnTo>
                <a:lnTo>
                  <a:pt x="108819" y="236"/>
                </a:lnTo>
                <a:lnTo>
                  <a:pt x="114404" y="105"/>
                </a:lnTo>
                <a:lnTo>
                  <a:pt x="162878" y="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pPr>
              <a:buNone/>
            </a:pPr>
            <a:r>
              <a:rPr lang="en-US" dirty="0" smtClean="0"/>
              <a:t>Content Objectives</a:t>
            </a:r>
          </a:p>
          <a:p>
            <a:pPr>
              <a:buNone/>
            </a:pPr>
            <a:r>
              <a:rPr lang="en-US" dirty="0" smtClean="0"/>
              <a:t>	</a:t>
            </a:r>
            <a:r>
              <a:rPr lang="en-US" dirty="0" smtClean="0"/>
              <a:t>Review probability and statistics.</a:t>
            </a:r>
          </a:p>
          <a:p>
            <a:pPr>
              <a:buNone/>
            </a:pPr>
            <a:r>
              <a:rPr lang="en-US" dirty="0" smtClean="0"/>
              <a:t>Language Objectives</a:t>
            </a:r>
          </a:p>
          <a:p>
            <a:pPr>
              <a:buNone/>
            </a:pPr>
            <a:r>
              <a:rPr lang="en-US" dirty="0" smtClean="0"/>
              <a:t>	</a:t>
            </a:r>
            <a:r>
              <a:rPr lang="en-US" dirty="0" smtClean="0"/>
              <a:t>Everyone participates.</a:t>
            </a:r>
          </a:p>
          <a:p>
            <a:pPr>
              <a:buNone/>
            </a:pPr>
            <a:r>
              <a:rPr lang="en-US" dirty="0" smtClean="0"/>
              <a:t>	E</a:t>
            </a:r>
            <a:r>
              <a:rPr lang="en-US" dirty="0" smtClean="0"/>
              <a:t>veryone asks questions when appropriate.</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15) There are six names in the hat, and you must draw two. How many combinations of names can you draw? </a:t>
            </a:r>
          </a:p>
        </p:txBody>
      </p:sp>
      <p:sp>
        <p:nvSpPr>
          <p:cNvPr id="3" name="SMARTPenAnnotation121"/>
          <p:cNvSpPr/>
          <p:nvPr/>
        </p:nvSpPr>
        <p:spPr>
          <a:xfrm>
            <a:off x="2214566" y="2348982"/>
            <a:ext cx="557210" cy="587415"/>
          </a:xfrm>
          <a:custGeom>
            <a:avLst/>
            <a:gdLst/>
            <a:ahLst/>
            <a:cxnLst/>
            <a:rect l="0" t="0" r="0" b="0"/>
            <a:pathLst>
              <a:path w="557210" h="587415">
                <a:moveTo>
                  <a:pt x="454338" y="68463"/>
                </a:moveTo>
                <a:lnTo>
                  <a:pt x="449788" y="68463"/>
                </a:lnTo>
                <a:lnTo>
                  <a:pt x="448447" y="67510"/>
                </a:lnTo>
                <a:lnTo>
                  <a:pt x="447553" y="65923"/>
                </a:lnTo>
                <a:lnTo>
                  <a:pt x="446119" y="61082"/>
                </a:lnTo>
                <a:lnTo>
                  <a:pt x="441320" y="55692"/>
                </a:lnTo>
                <a:lnTo>
                  <a:pt x="440897" y="54234"/>
                </a:lnTo>
                <a:lnTo>
                  <a:pt x="441567" y="53262"/>
                </a:lnTo>
                <a:lnTo>
                  <a:pt x="442967" y="52614"/>
                </a:lnTo>
                <a:lnTo>
                  <a:pt x="442947" y="51229"/>
                </a:lnTo>
                <a:lnTo>
                  <a:pt x="441982" y="49354"/>
                </a:lnTo>
                <a:lnTo>
                  <a:pt x="440386" y="47151"/>
                </a:lnTo>
                <a:lnTo>
                  <a:pt x="438369" y="45682"/>
                </a:lnTo>
                <a:lnTo>
                  <a:pt x="424195" y="40377"/>
                </a:lnTo>
                <a:lnTo>
                  <a:pt x="416177" y="35978"/>
                </a:lnTo>
                <a:lnTo>
                  <a:pt x="409438" y="30847"/>
                </a:lnTo>
                <a:lnTo>
                  <a:pt x="405354" y="29098"/>
                </a:lnTo>
                <a:lnTo>
                  <a:pt x="391459" y="25684"/>
                </a:lnTo>
                <a:lnTo>
                  <a:pt x="375208" y="16480"/>
                </a:lnTo>
                <a:lnTo>
                  <a:pt x="370152" y="13805"/>
                </a:lnTo>
                <a:lnTo>
                  <a:pt x="359455" y="10833"/>
                </a:lnTo>
                <a:lnTo>
                  <a:pt x="348350" y="8559"/>
                </a:lnTo>
                <a:lnTo>
                  <a:pt x="331389" y="2877"/>
                </a:lnTo>
                <a:lnTo>
                  <a:pt x="314298" y="770"/>
                </a:lnTo>
                <a:lnTo>
                  <a:pt x="302881" y="277"/>
                </a:lnTo>
                <a:lnTo>
                  <a:pt x="281192" y="0"/>
                </a:lnTo>
                <a:lnTo>
                  <a:pt x="275090" y="913"/>
                </a:lnTo>
                <a:lnTo>
                  <a:pt x="260046" y="5797"/>
                </a:lnTo>
                <a:lnTo>
                  <a:pt x="246066" y="7274"/>
                </a:lnTo>
                <a:lnTo>
                  <a:pt x="232868" y="10470"/>
                </a:lnTo>
                <a:lnTo>
                  <a:pt x="220652" y="15066"/>
                </a:lnTo>
                <a:lnTo>
                  <a:pt x="208873" y="20283"/>
                </a:lnTo>
                <a:lnTo>
                  <a:pt x="191531" y="28576"/>
                </a:lnTo>
                <a:lnTo>
                  <a:pt x="174328" y="37065"/>
                </a:lnTo>
                <a:lnTo>
                  <a:pt x="160344" y="45301"/>
                </a:lnTo>
                <a:lnTo>
                  <a:pt x="146509" y="55311"/>
                </a:lnTo>
                <a:lnTo>
                  <a:pt x="132413" y="71657"/>
                </a:lnTo>
                <a:lnTo>
                  <a:pt x="115642" y="88565"/>
                </a:lnTo>
                <a:lnTo>
                  <a:pt x="100924" y="99939"/>
                </a:lnTo>
                <a:lnTo>
                  <a:pt x="89938" y="113885"/>
                </a:lnTo>
                <a:lnTo>
                  <a:pt x="80928" y="129608"/>
                </a:lnTo>
                <a:lnTo>
                  <a:pt x="70573" y="146121"/>
                </a:lnTo>
                <a:lnTo>
                  <a:pt x="54034" y="171482"/>
                </a:lnTo>
                <a:lnTo>
                  <a:pt x="45285" y="188544"/>
                </a:lnTo>
                <a:lnTo>
                  <a:pt x="37270" y="204700"/>
                </a:lnTo>
                <a:lnTo>
                  <a:pt x="27357" y="218230"/>
                </a:lnTo>
                <a:lnTo>
                  <a:pt x="19142" y="235673"/>
                </a:lnTo>
                <a:lnTo>
                  <a:pt x="6106" y="273365"/>
                </a:lnTo>
                <a:lnTo>
                  <a:pt x="2712" y="290976"/>
                </a:lnTo>
                <a:lnTo>
                  <a:pt x="1203" y="308327"/>
                </a:lnTo>
                <a:lnTo>
                  <a:pt x="532" y="325564"/>
                </a:lnTo>
                <a:lnTo>
                  <a:pt x="155" y="351333"/>
                </a:lnTo>
                <a:lnTo>
                  <a:pt x="0" y="423956"/>
                </a:lnTo>
                <a:lnTo>
                  <a:pt x="2538" y="436327"/>
                </a:lnTo>
                <a:lnTo>
                  <a:pt x="11928" y="464342"/>
                </a:lnTo>
                <a:lnTo>
                  <a:pt x="17364" y="478089"/>
                </a:lnTo>
                <a:lnTo>
                  <a:pt x="23908" y="490549"/>
                </a:lnTo>
                <a:lnTo>
                  <a:pt x="38302" y="508274"/>
                </a:lnTo>
                <a:lnTo>
                  <a:pt x="54632" y="525590"/>
                </a:lnTo>
                <a:lnTo>
                  <a:pt x="65871" y="537061"/>
                </a:lnTo>
                <a:lnTo>
                  <a:pt x="79756" y="545969"/>
                </a:lnTo>
                <a:lnTo>
                  <a:pt x="95452" y="553102"/>
                </a:lnTo>
                <a:lnTo>
                  <a:pt x="111954" y="559448"/>
                </a:lnTo>
                <a:lnTo>
                  <a:pt x="137309" y="568375"/>
                </a:lnTo>
                <a:lnTo>
                  <a:pt x="162919" y="577053"/>
                </a:lnTo>
                <a:lnTo>
                  <a:pt x="172428" y="578973"/>
                </a:lnTo>
                <a:lnTo>
                  <a:pt x="182579" y="580253"/>
                </a:lnTo>
                <a:lnTo>
                  <a:pt x="193155" y="581106"/>
                </a:lnTo>
                <a:lnTo>
                  <a:pt x="203064" y="582628"/>
                </a:lnTo>
                <a:lnTo>
                  <a:pt x="212527" y="584594"/>
                </a:lnTo>
                <a:lnTo>
                  <a:pt x="221693" y="586858"/>
                </a:lnTo>
                <a:lnTo>
                  <a:pt x="231614" y="587414"/>
                </a:lnTo>
                <a:lnTo>
                  <a:pt x="242038" y="586833"/>
                </a:lnTo>
                <a:lnTo>
                  <a:pt x="252797" y="585493"/>
                </a:lnTo>
                <a:lnTo>
                  <a:pt x="262828" y="584599"/>
                </a:lnTo>
                <a:lnTo>
                  <a:pt x="272372" y="584004"/>
                </a:lnTo>
                <a:lnTo>
                  <a:pt x="281593" y="583607"/>
                </a:lnTo>
                <a:lnTo>
                  <a:pt x="291550" y="582390"/>
                </a:lnTo>
                <a:lnTo>
                  <a:pt x="301998" y="580626"/>
                </a:lnTo>
                <a:lnTo>
                  <a:pt x="312773" y="578497"/>
                </a:lnTo>
                <a:lnTo>
                  <a:pt x="322814" y="576126"/>
                </a:lnTo>
                <a:lnTo>
                  <a:pt x="332365" y="573592"/>
                </a:lnTo>
                <a:lnTo>
                  <a:pt x="341590" y="570951"/>
                </a:lnTo>
                <a:lnTo>
                  <a:pt x="351551" y="569190"/>
                </a:lnTo>
                <a:lnTo>
                  <a:pt x="362001" y="568016"/>
                </a:lnTo>
                <a:lnTo>
                  <a:pt x="372778" y="567233"/>
                </a:lnTo>
                <a:lnTo>
                  <a:pt x="382820" y="565759"/>
                </a:lnTo>
                <a:lnTo>
                  <a:pt x="392372" y="563823"/>
                </a:lnTo>
                <a:lnTo>
                  <a:pt x="401597" y="561581"/>
                </a:lnTo>
                <a:lnTo>
                  <a:pt x="410605" y="559133"/>
                </a:lnTo>
                <a:lnTo>
                  <a:pt x="428234" y="553873"/>
                </a:lnTo>
                <a:lnTo>
                  <a:pt x="443054" y="545821"/>
                </a:lnTo>
                <a:lnTo>
                  <a:pt x="455991" y="536844"/>
                </a:lnTo>
                <a:lnTo>
                  <a:pt x="468090" y="529680"/>
                </a:lnTo>
                <a:lnTo>
                  <a:pt x="479818" y="523320"/>
                </a:lnTo>
                <a:lnTo>
                  <a:pt x="502869" y="511477"/>
                </a:lnTo>
                <a:lnTo>
                  <a:pt x="519875" y="500918"/>
                </a:lnTo>
                <a:lnTo>
                  <a:pt x="534188" y="497270"/>
                </a:lnTo>
                <a:lnTo>
                  <a:pt x="541579" y="493041"/>
                </a:lnTo>
                <a:lnTo>
                  <a:pt x="557209" y="47994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122"/>
          <p:cNvSpPr/>
          <p:nvPr/>
        </p:nvSpPr>
        <p:spPr>
          <a:xfrm>
            <a:off x="2973395" y="2254598"/>
            <a:ext cx="347020" cy="693954"/>
          </a:xfrm>
          <a:custGeom>
            <a:avLst/>
            <a:gdLst/>
            <a:ahLst/>
            <a:cxnLst/>
            <a:rect l="0" t="0" r="0" b="0"/>
            <a:pathLst>
              <a:path w="347020" h="693954">
                <a:moveTo>
                  <a:pt x="347019" y="8541"/>
                </a:moveTo>
                <a:lnTo>
                  <a:pt x="342469" y="8541"/>
                </a:lnTo>
                <a:lnTo>
                  <a:pt x="341128" y="7589"/>
                </a:lnTo>
                <a:lnTo>
                  <a:pt x="340234" y="6002"/>
                </a:lnTo>
                <a:lnTo>
                  <a:pt x="339639" y="3991"/>
                </a:lnTo>
                <a:lnTo>
                  <a:pt x="338289" y="2650"/>
                </a:lnTo>
                <a:lnTo>
                  <a:pt x="336437" y="1756"/>
                </a:lnTo>
                <a:lnTo>
                  <a:pt x="331171" y="322"/>
                </a:lnTo>
                <a:lnTo>
                  <a:pt x="320720" y="16"/>
                </a:lnTo>
                <a:lnTo>
                  <a:pt x="318057" y="0"/>
                </a:lnTo>
                <a:lnTo>
                  <a:pt x="315328" y="942"/>
                </a:lnTo>
                <a:lnTo>
                  <a:pt x="309757" y="4529"/>
                </a:lnTo>
                <a:lnTo>
                  <a:pt x="301566" y="6758"/>
                </a:lnTo>
                <a:lnTo>
                  <a:pt x="296715" y="7353"/>
                </a:lnTo>
                <a:lnTo>
                  <a:pt x="292528" y="8701"/>
                </a:lnTo>
                <a:lnTo>
                  <a:pt x="285336" y="12740"/>
                </a:lnTo>
                <a:lnTo>
                  <a:pt x="276425" y="15170"/>
                </a:lnTo>
                <a:lnTo>
                  <a:pt x="271381" y="15818"/>
                </a:lnTo>
                <a:lnTo>
                  <a:pt x="263237" y="19078"/>
                </a:lnTo>
                <a:lnTo>
                  <a:pt x="255491" y="23702"/>
                </a:lnTo>
                <a:lnTo>
                  <a:pt x="245698" y="28932"/>
                </a:lnTo>
                <a:lnTo>
                  <a:pt x="237535" y="36972"/>
                </a:lnTo>
                <a:lnTo>
                  <a:pt x="234025" y="41782"/>
                </a:lnTo>
                <a:lnTo>
                  <a:pt x="225045" y="49668"/>
                </a:lnTo>
                <a:lnTo>
                  <a:pt x="214704" y="57300"/>
                </a:lnTo>
                <a:lnTo>
                  <a:pt x="209279" y="62002"/>
                </a:lnTo>
                <a:lnTo>
                  <a:pt x="203757" y="67042"/>
                </a:lnTo>
                <a:lnTo>
                  <a:pt x="198171" y="71354"/>
                </a:lnTo>
                <a:lnTo>
                  <a:pt x="192542" y="75182"/>
                </a:lnTo>
                <a:lnTo>
                  <a:pt x="186885" y="78686"/>
                </a:lnTo>
                <a:lnTo>
                  <a:pt x="181208" y="82927"/>
                </a:lnTo>
                <a:lnTo>
                  <a:pt x="175518" y="87659"/>
                </a:lnTo>
                <a:lnTo>
                  <a:pt x="169820" y="92719"/>
                </a:lnTo>
                <a:lnTo>
                  <a:pt x="158409" y="103421"/>
                </a:lnTo>
                <a:lnTo>
                  <a:pt x="135561" y="125814"/>
                </a:lnTo>
                <a:lnTo>
                  <a:pt x="129847" y="132443"/>
                </a:lnTo>
                <a:lnTo>
                  <a:pt x="124133" y="139720"/>
                </a:lnTo>
                <a:lnTo>
                  <a:pt x="118418" y="147429"/>
                </a:lnTo>
                <a:lnTo>
                  <a:pt x="112704" y="154473"/>
                </a:lnTo>
                <a:lnTo>
                  <a:pt x="106989" y="161074"/>
                </a:lnTo>
                <a:lnTo>
                  <a:pt x="96512" y="173489"/>
                </a:lnTo>
                <a:lnTo>
                  <a:pt x="88680" y="185356"/>
                </a:lnTo>
                <a:lnTo>
                  <a:pt x="74365" y="207299"/>
                </a:lnTo>
                <a:lnTo>
                  <a:pt x="66137" y="223561"/>
                </a:lnTo>
                <a:lnTo>
                  <a:pt x="58353" y="240313"/>
                </a:lnTo>
                <a:lnTo>
                  <a:pt x="48543" y="257283"/>
                </a:lnTo>
                <a:lnTo>
                  <a:pt x="40373" y="276891"/>
                </a:lnTo>
                <a:lnTo>
                  <a:pt x="32615" y="297353"/>
                </a:lnTo>
                <a:lnTo>
                  <a:pt x="22817" y="315972"/>
                </a:lnTo>
                <a:lnTo>
                  <a:pt x="17192" y="336313"/>
                </a:lnTo>
                <a:lnTo>
                  <a:pt x="13739" y="357100"/>
                </a:lnTo>
                <a:lnTo>
                  <a:pt x="9030" y="375864"/>
                </a:lnTo>
                <a:lnTo>
                  <a:pt x="6302" y="393728"/>
                </a:lnTo>
                <a:lnTo>
                  <a:pt x="4137" y="412146"/>
                </a:lnTo>
                <a:lnTo>
                  <a:pt x="0" y="433031"/>
                </a:lnTo>
                <a:lnTo>
                  <a:pt x="66" y="452474"/>
                </a:lnTo>
                <a:lnTo>
                  <a:pt x="2318" y="470640"/>
                </a:lnTo>
                <a:lnTo>
                  <a:pt x="3319" y="488238"/>
                </a:lnTo>
                <a:lnTo>
                  <a:pt x="6304" y="505585"/>
                </a:lnTo>
                <a:lnTo>
                  <a:pt x="10805" y="521867"/>
                </a:lnTo>
                <a:lnTo>
                  <a:pt x="24250" y="558364"/>
                </a:lnTo>
                <a:lnTo>
                  <a:pt x="32434" y="572312"/>
                </a:lnTo>
                <a:lnTo>
                  <a:pt x="41469" y="584861"/>
                </a:lnTo>
                <a:lnTo>
                  <a:pt x="57570" y="610980"/>
                </a:lnTo>
                <a:lnTo>
                  <a:pt x="66927" y="624907"/>
                </a:lnTo>
                <a:lnTo>
                  <a:pt x="74262" y="634272"/>
                </a:lnTo>
                <a:lnTo>
                  <a:pt x="83236" y="644149"/>
                </a:lnTo>
                <a:lnTo>
                  <a:pt x="93575" y="653936"/>
                </a:lnTo>
                <a:lnTo>
                  <a:pt x="98999" y="657880"/>
                </a:lnTo>
                <a:lnTo>
                  <a:pt x="104520" y="661461"/>
                </a:lnTo>
                <a:lnTo>
                  <a:pt x="110106" y="664801"/>
                </a:lnTo>
                <a:lnTo>
                  <a:pt x="115735" y="667980"/>
                </a:lnTo>
                <a:lnTo>
                  <a:pt x="121392" y="671053"/>
                </a:lnTo>
                <a:lnTo>
                  <a:pt x="127069" y="673101"/>
                </a:lnTo>
                <a:lnTo>
                  <a:pt x="132758" y="674466"/>
                </a:lnTo>
                <a:lnTo>
                  <a:pt x="138456" y="675376"/>
                </a:lnTo>
                <a:lnTo>
                  <a:pt x="145112" y="676936"/>
                </a:lnTo>
                <a:lnTo>
                  <a:pt x="152407" y="678928"/>
                </a:lnTo>
                <a:lnTo>
                  <a:pt x="160128" y="681208"/>
                </a:lnTo>
                <a:lnTo>
                  <a:pt x="167180" y="682728"/>
                </a:lnTo>
                <a:lnTo>
                  <a:pt x="173787" y="683742"/>
                </a:lnTo>
                <a:lnTo>
                  <a:pt x="180096" y="684418"/>
                </a:lnTo>
                <a:lnTo>
                  <a:pt x="186207" y="685821"/>
                </a:lnTo>
                <a:lnTo>
                  <a:pt x="192186" y="687708"/>
                </a:lnTo>
                <a:lnTo>
                  <a:pt x="198077" y="689919"/>
                </a:lnTo>
                <a:lnTo>
                  <a:pt x="203910" y="691393"/>
                </a:lnTo>
                <a:lnTo>
                  <a:pt x="209703" y="692376"/>
                </a:lnTo>
                <a:lnTo>
                  <a:pt x="215470" y="693031"/>
                </a:lnTo>
                <a:lnTo>
                  <a:pt x="221220" y="693468"/>
                </a:lnTo>
                <a:lnTo>
                  <a:pt x="226958" y="693759"/>
                </a:lnTo>
                <a:lnTo>
                  <a:pt x="232688" y="693953"/>
                </a:lnTo>
                <a:lnTo>
                  <a:pt x="238414" y="693130"/>
                </a:lnTo>
                <a:lnTo>
                  <a:pt x="244136" y="691629"/>
                </a:lnTo>
                <a:lnTo>
                  <a:pt x="249855" y="689676"/>
                </a:lnTo>
                <a:lnTo>
                  <a:pt x="255573" y="688374"/>
                </a:lnTo>
                <a:lnTo>
                  <a:pt x="261290" y="687505"/>
                </a:lnTo>
                <a:lnTo>
                  <a:pt x="267007" y="686927"/>
                </a:lnTo>
                <a:lnTo>
                  <a:pt x="272723" y="685588"/>
                </a:lnTo>
                <a:lnTo>
                  <a:pt x="278438" y="683744"/>
                </a:lnTo>
                <a:lnTo>
                  <a:pt x="284154" y="681561"/>
                </a:lnTo>
                <a:lnTo>
                  <a:pt x="289869" y="679154"/>
                </a:lnTo>
                <a:lnTo>
                  <a:pt x="295584" y="676596"/>
                </a:lnTo>
                <a:lnTo>
                  <a:pt x="306062" y="672167"/>
                </a:lnTo>
                <a:lnTo>
                  <a:pt x="313893" y="670199"/>
                </a:lnTo>
                <a:lnTo>
                  <a:pt x="323089" y="669324"/>
                </a:lnTo>
                <a:lnTo>
                  <a:pt x="338447" y="66862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23"/>
          <p:cNvSpPr/>
          <p:nvPr/>
        </p:nvSpPr>
        <p:spPr>
          <a:xfrm>
            <a:off x="3449037" y="2350056"/>
            <a:ext cx="333782" cy="590312"/>
          </a:xfrm>
          <a:custGeom>
            <a:avLst/>
            <a:gdLst/>
            <a:ahLst/>
            <a:cxnLst/>
            <a:rect l="0" t="0" r="0" b="0"/>
            <a:pathLst>
              <a:path w="333782" h="590312">
                <a:moveTo>
                  <a:pt x="128552" y="7381"/>
                </a:moveTo>
                <a:lnTo>
                  <a:pt x="124002" y="7381"/>
                </a:lnTo>
                <a:lnTo>
                  <a:pt x="122661" y="6429"/>
                </a:lnTo>
                <a:lnTo>
                  <a:pt x="121767" y="4841"/>
                </a:lnTo>
                <a:lnTo>
                  <a:pt x="121171" y="2830"/>
                </a:lnTo>
                <a:lnTo>
                  <a:pt x="119822" y="1489"/>
                </a:lnTo>
                <a:lnTo>
                  <a:pt x="117970" y="596"/>
                </a:lnTo>
                <a:lnTo>
                  <a:pt x="115782" y="0"/>
                </a:lnTo>
                <a:lnTo>
                  <a:pt x="114324" y="555"/>
                </a:lnTo>
                <a:lnTo>
                  <a:pt x="113352" y="1878"/>
                </a:lnTo>
                <a:lnTo>
                  <a:pt x="111792" y="6294"/>
                </a:lnTo>
                <a:lnTo>
                  <a:pt x="102133" y="19103"/>
                </a:lnTo>
                <a:lnTo>
                  <a:pt x="94055" y="34032"/>
                </a:lnTo>
                <a:lnTo>
                  <a:pt x="87502" y="44943"/>
                </a:lnTo>
                <a:lnTo>
                  <a:pt x="73104" y="62749"/>
                </a:lnTo>
                <a:lnTo>
                  <a:pt x="67774" y="70011"/>
                </a:lnTo>
                <a:lnTo>
                  <a:pt x="57725" y="84746"/>
                </a:lnTo>
                <a:lnTo>
                  <a:pt x="50083" y="97645"/>
                </a:lnTo>
                <a:lnTo>
                  <a:pt x="43512" y="112269"/>
                </a:lnTo>
                <a:lnTo>
                  <a:pt x="37417" y="128293"/>
                </a:lnTo>
                <a:lnTo>
                  <a:pt x="31533" y="144940"/>
                </a:lnTo>
                <a:lnTo>
                  <a:pt x="28630" y="154332"/>
                </a:lnTo>
                <a:lnTo>
                  <a:pt x="19995" y="184801"/>
                </a:lnTo>
                <a:lnTo>
                  <a:pt x="14265" y="203392"/>
                </a:lnTo>
                <a:lnTo>
                  <a:pt x="11083" y="221179"/>
                </a:lnTo>
                <a:lnTo>
                  <a:pt x="8717" y="239563"/>
                </a:lnTo>
                <a:lnTo>
                  <a:pt x="6752" y="249799"/>
                </a:lnTo>
                <a:lnTo>
                  <a:pt x="4489" y="260433"/>
                </a:lnTo>
                <a:lnTo>
                  <a:pt x="2981" y="270380"/>
                </a:lnTo>
                <a:lnTo>
                  <a:pt x="1976" y="279868"/>
                </a:lnTo>
                <a:lnTo>
                  <a:pt x="1306" y="289052"/>
                </a:lnTo>
                <a:lnTo>
                  <a:pt x="859" y="298984"/>
                </a:lnTo>
                <a:lnTo>
                  <a:pt x="362" y="320180"/>
                </a:lnTo>
                <a:lnTo>
                  <a:pt x="0" y="375614"/>
                </a:lnTo>
                <a:lnTo>
                  <a:pt x="2521" y="390432"/>
                </a:lnTo>
                <a:lnTo>
                  <a:pt x="6816" y="404321"/>
                </a:lnTo>
                <a:lnTo>
                  <a:pt x="11900" y="420019"/>
                </a:lnTo>
                <a:lnTo>
                  <a:pt x="19874" y="433981"/>
                </a:lnTo>
                <a:lnTo>
                  <a:pt x="28816" y="445583"/>
                </a:lnTo>
                <a:lnTo>
                  <a:pt x="35965" y="453915"/>
                </a:lnTo>
                <a:lnTo>
                  <a:pt x="44857" y="463333"/>
                </a:lnTo>
                <a:lnTo>
                  <a:pt x="61537" y="480351"/>
                </a:lnTo>
                <a:lnTo>
                  <a:pt x="70511" y="486830"/>
                </a:lnTo>
                <a:lnTo>
                  <a:pt x="80849" y="492885"/>
                </a:lnTo>
                <a:lnTo>
                  <a:pt x="91793" y="498750"/>
                </a:lnTo>
                <a:lnTo>
                  <a:pt x="97379" y="500696"/>
                </a:lnTo>
                <a:lnTo>
                  <a:pt x="103008" y="501992"/>
                </a:lnTo>
                <a:lnTo>
                  <a:pt x="108665" y="502857"/>
                </a:lnTo>
                <a:lnTo>
                  <a:pt x="114342" y="503433"/>
                </a:lnTo>
                <a:lnTo>
                  <a:pt x="120031" y="503818"/>
                </a:lnTo>
                <a:lnTo>
                  <a:pt x="125729" y="504074"/>
                </a:lnTo>
                <a:lnTo>
                  <a:pt x="137140" y="504358"/>
                </a:lnTo>
                <a:lnTo>
                  <a:pt x="159988" y="504541"/>
                </a:lnTo>
                <a:lnTo>
                  <a:pt x="165702" y="503604"/>
                </a:lnTo>
                <a:lnTo>
                  <a:pt x="171417" y="502026"/>
                </a:lnTo>
                <a:lnTo>
                  <a:pt x="177131" y="500022"/>
                </a:lnTo>
                <a:lnTo>
                  <a:pt x="183798" y="498686"/>
                </a:lnTo>
                <a:lnTo>
                  <a:pt x="191100" y="497795"/>
                </a:lnTo>
                <a:lnTo>
                  <a:pt x="198826" y="497201"/>
                </a:lnTo>
                <a:lnTo>
                  <a:pt x="205881" y="495853"/>
                </a:lnTo>
                <a:lnTo>
                  <a:pt x="212490" y="494001"/>
                </a:lnTo>
                <a:lnTo>
                  <a:pt x="218801" y="491815"/>
                </a:lnTo>
                <a:lnTo>
                  <a:pt x="224913" y="489404"/>
                </a:lnTo>
                <a:lnTo>
                  <a:pt x="230893" y="486845"/>
                </a:lnTo>
                <a:lnTo>
                  <a:pt x="236784" y="484186"/>
                </a:lnTo>
                <a:lnTo>
                  <a:pt x="242617" y="480509"/>
                </a:lnTo>
                <a:lnTo>
                  <a:pt x="248410" y="476152"/>
                </a:lnTo>
                <a:lnTo>
                  <a:pt x="254178" y="471342"/>
                </a:lnTo>
                <a:lnTo>
                  <a:pt x="259928" y="467184"/>
                </a:lnTo>
                <a:lnTo>
                  <a:pt x="265666" y="463459"/>
                </a:lnTo>
                <a:lnTo>
                  <a:pt x="271396" y="460023"/>
                </a:lnTo>
                <a:lnTo>
                  <a:pt x="280303" y="451125"/>
                </a:lnTo>
                <a:lnTo>
                  <a:pt x="288390" y="440821"/>
                </a:lnTo>
                <a:lnTo>
                  <a:pt x="298334" y="429891"/>
                </a:lnTo>
                <a:lnTo>
                  <a:pt x="306563" y="416143"/>
                </a:lnTo>
                <a:lnTo>
                  <a:pt x="313396" y="401461"/>
                </a:lnTo>
                <a:lnTo>
                  <a:pt x="322598" y="383437"/>
                </a:lnTo>
                <a:lnTo>
                  <a:pt x="328460" y="375177"/>
                </a:lnTo>
                <a:lnTo>
                  <a:pt x="330404" y="370688"/>
                </a:lnTo>
                <a:lnTo>
                  <a:pt x="332564" y="360621"/>
                </a:lnTo>
                <a:lnTo>
                  <a:pt x="333781" y="344243"/>
                </a:lnTo>
                <a:lnTo>
                  <a:pt x="331525" y="332993"/>
                </a:lnTo>
                <a:lnTo>
                  <a:pt x="327440" y="318489"/>
                </a:lnTo>
                <a:lnTo>
                  <a:pt x="326867" y="314799"/>
                </a:lnTo>
                <a:lnTo>
                  <a:pt x="323690" y="308159"/>
                </a:lnTo>
                <a:lnTo>
                  <a:pt x="313889" y="296135"/>
                </a:lnTo>
                <a:lnTo>
                  <a:pt x="311165" y="294181"/>
                </a:lnTo>
                <a:lnTo>
                  <a:pt x="305599" y="292010"/>
                </a:lnTo>
                <a:lnTo>
                  <a:pt x="297110" y="290788"/>
                </a:lnTo>
                <a:lnTo>
                  <a:pt x="288875" y="290502"/>
                </a:lnTo>
                <a:lnTo>
                  <a:pt x="284011" y="290426"/>
                </a:lnTo>
                <a:lnTo>
                  <a:pt x="279816" y="291328"/>
                </a:lnTo>
                <a:lnTo>
                  <a:pt x="272616" y="294869"/>
                </a:lnTo>
                <a:lnTo>
                  <a:pt x="267457" y="297148"/>
                </a:lnTo>
                <a:lnTo>
                  <a:pt x="261161" y="299619"/>
                </a:lnTo>
                <a:lnTo>
                  <a:pt x="254105" y="302219"/>
                </a:lnTo>
                <a:lnTo>
                  <a:pt x="247497" y="304905"/>
                </a:lnTo>
                <a:lnTo>
                  <a:pt x="241186" y="307647"/>
                </a:lnTo>
                <a:lnTo>
                  <a:pt x="235074" y="310429"/>
                </a:lnTo>
                <a:lnTo>
                  <a:pt x="230047" y="314188"/>
                </a:lnTo>
                <a:lnTo>
                  <a:pt x="221921" y="323445"/>
                </a:lnTo>
                <a:lnTo>
                  <a:pt x="212595" y="331369"/>
                </a:lnTo>
                <a:lnTo>
                  <a:pt x="207440" y="334815"/>
                </a:lnTo>
                <a:lnTo>
                  <a:pt x="199174" y="343725"/>
                </a:lnTo>
                <a:lnTo>
                  <a:pt x="189165" y="359451"/>
                </a:lnTo>
                <a:lnTo>
                  <a:pt x="183114" y="371502"/>
                </a:lnTo>
                <a:lnTo>
                  <a:pt x="174352" y="393399"/>
                </a:lnTo>
                <a:lnTo>
                  <a:pt x="168593" y="406274"/>
                </a:lnTo>
                <a:lnTo>
                  <a:pt x="159996" y="424233"/>
                </a:lnTo>
                <a:lnTo>
                  <a:pt x="154275" y="438394"/>
                </a:lnTo>
                <a:lnTo>
                  <a:pt x="149510" y="453260"/>
                </a:lnTo>
                <a:lnTo>
                  <a:pt x="147392" y="466217"/>
                </a:lnTo>
                <a:lnTo>
                  <a:pt x="146199" y="484222"/>
                </a:lnTo>
                <a:lnTo>
                  <a:pt x="145847" y="501621"/>
                </a:lnTo>
                <a:lnTo>
                  <a:pt x="148304" y="513111"/>
                </a:lnTo>
                <a:lnTo>
                  <a:pt x="155042" y="530289"/>
                </a:lnTo>
                <a:lnTo>
                  <a:pt x="159376" y="541727"/>
                </a:lnTo>
                <a:lnTo>
                  <a:pt x="161301" y="553161"/>
                </a:lnTo>
                <a:lnTo>
                  <a:pt x="163720" y="557924"/>
                </a:lnTo>
                <a:lnTo>
                  <a:pt x="167238" y="562052"/>
                </a:lnTo>
                <a:lnTo>
                  <a:pt x="171488" y="565757"/>
                </a:lnTo>
                <a:lnTo>
                  <a:pt x="174321" y="569179"/>
                </a:lnTo>
                <a:lnTo>
                  <a:pt x="177469" y="575522"/>
                </a:lnTo>
                <a:lnTo>
                  <a:pt x="179261" y="577594"/>
                </a:lnTo>
                <a:lnTo>
                  <a:pt x="181408" y="578975"/>
                </a:lnTo>
                <a:lnTo>
                  <a:pt x="183792" y="579897"/>
                </a:lnTo>
                <a:lnTo>
                  <a:pt x="188981" y="583460"/>
                </a:lnTo>
                <a:lnTo>
                  <a:pt x="197133" y="59031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24"/>
          <p:cNvSpPr/>
          <p:nvPr/>
        </p:nvSpPr>
        <p:spPr>
          <a:xfrm>
            <a:off x="3937634" y="2794635"/>
            <a:ext cx="42864" cy="188596"/>
          </a:xfrm>
          <a:custGeom>
            <a:avLst/>
            <a:gdLst/>
            <a:ahLst/>
            <a:cxnLst/>
            <a:rect l="0" t="0" r="0" b="0"/>
            <a:pathLst>
              <a:path w="42864" h="188596">
                <a:moveTo>
                  <a:pt x="0" y="0"/>
                </a:moveTo>
                <a:lnTo>
                  <a:pt x="0" y="4551"/>
                </a:lnTo>
                <a:lnTo>
                  <a:pt x="953" y="5891"/>
                </a:lnTo>
                <a:lnTo>
                  <a:pt x="2541" y="6785"/>
                </a:lnTo>
                <a:lnTo>
                  <a:pt x="4552" y="7380"/>
                </a:lnTo>
                <a:lnTo>
                  <a:pt x="6844" y="8730"/>
                </a:lnTo>
                <a:lnTo>
                  <a:pt x="9325" y="10583"/>
                </a:lnTo>
                <a:lnTo>
                  <a:pt x="11932" y="12770"/>
                </a:lnTo>
                <a:lnTo>
                  <a:pt x="13670" y="16133"/>
                </a:lnTo>
                <a:lnTo>
                  <a:pt x="14829" y="20280"/>
                </a:lnTo>
                <a:lnTo>
                  <a:pt x="15601" y="24950"/>
                </a:lnTo>
                <a:lnTo>
                  <a:pt x="17068" y="29968"/>
                </a:lnTo>
                <a:lnTo>
                  <a:pt x="18999" y="35219"/>
                </a:lnTo>
                <a:lnTo>
                  <a:pt x="21239" y="40624"/>
                </a:lnTo>
                <a:lnTo>
                  <a:pt x="22732" y="45180"/>
                </a:lnTo>
                <a:lnTo>
                  <a:pt x="23727" y="49170"/>
                </a:lnTo>
                <a:lnTo>
                  <a:pt x="24391" y="52782"/>
                </a:lnTo>
                <a:lnTo>
                  <a:pt x="25786" y="57096"/>
                </a:lnTo>
                <a:lnTo>
                  <a:pt x="27668" y="61876"/>
                </a:lnTo>
                <a:lnTo>
                  <a:pt x="29876" y="66968"/>
                </a:lnTo>
                <a:lnTo>
                  <a:pt x="31347" y="73220"/>
                </a:lnTo>
                <a:lnTo>
                  <a:pt x="32328" y="80246"/>
                </a:lnTo>
                <a:lnTo>
                  <a:pt x="32982" y="87787"/>
                </a:lnTo>
                <a:lnTo>
                  <a:pt x="33418" y="94720"/>
                </a:lnTo>
                <a:lnTo>
                  <a:pt x="33903" y="107502"/>
                </a:lnTo>
                <a:lnTo>
                  <a:pt x="34176" y="120858"/>
                </a:lnTo>
                <a:lnTo>
                  <a:pt x="34290" y="182739"/>
                </a:lnTo>
                <a:lnTo>
                  <a:pt x="35243" y="184691"/>
                </a:lnTo>
                <a:lnTo>
                  <a:pt x="36830" y="185992"/>
                </a:lnTo>
                <a:lnTo>
                  <a:pt x="42863" y="18859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25"/>
          <p:cNvSpPr/>
          <p:nvPr/>
        </p:nvSpPr>
        <p:spPr>
          <a:xfrm>
            <a:off x="4091940" y="2417606"/>
            <a:ext cx="454343" cy="419715"/>
          </a:xfrm>
          <a:custGeom>
            <a:avLst/>
            <a:gdLst/>
            <a:ahLst/>
            <a:cxnLst/>
            <a:rect l="0" t="0" r="0" b="0"/>
            <a:pathLst>
              <a:path w="454343" h="419715">
                <a:moveTo>
                  <a:pt x="0" y="102708"/>
                </a:moveTo>
                <a:lnTo>
                  <a:pt x="0" y="90777"/>
                </a:lnTo>
                <a:lnTo>
                  <a:pt x="952" y="88086"/>
                </a:lnTo>
                <a:lnTo>
                  <a:pt x="5891" y="79749"/>
                </a:lnTo>
                <a:lnTo>
                  <a:pt x="7381" y="74089"/>
                </a:lnTo>
                <a:lnTo>
                  <a:pt x="13122" y="65859"/>
                </a:lnTo>
                <a:lnTo>
                  <a:pt x="22977" y="55851"/>
                </a:lnTo>
                <a:lnTo>
                  <a:pt x="43637" y="39507"/>
                </a:lnTo>
                <a:lnTo>
                  <a:pt x="56224" y="28264"/>
                </a:lnTo>
                <a:lnTo>
                  <a:pt x="63200" y="23551"/>
                </a:lnTo>
                <a:lnTo>
                  <a:pt x="70709" y="19457"/>
                </a:lnTo>
                <a:lnTo>
                  <a:pt x="92388" y="9144"/>
                </a:lnTo>
                <a:lnTo>
                  <a:pt x="98739" y="6042"/>
                </a:lnTo>
                <a:lnTo>
                  <a:pt x="105831" y="3974"/>
                </a:lnTo>
                <a:lnTo>
                  <a:pt x="113417" y="2596"/>
                </a:lnTo>
                <a:lnTo>
                  <a:pt x="121331" y="1677"/>
                </a:lnTo>
                <a:lnTo>
                  <a:pt x="129464" y="1064"/>
                </a:lnTo>
                <a:lnTo>
                  <a:pt x="137744" y="656"/>
                </a:lnTo>
                <a:lnTo>
                  <a:pt x="154565" y="202"/>
                </a:lnTo>
                <a:lnTo>
                  <a:pt x="171565" y="0"/>
                </a:lnTo>
                <a:lnTo>
                  <a:pt x="179146" y="899"/>
                </a:lnTo>
                <a:lnTo>
                  <a:pt x="192651" y="4437"/>
                </a:lnTo>
                <a:lnTo>
                  <a:pt x="205002" y="9185"/>
                </a:lnTo>
                <a:lnTo>
                  <a:pt x="216842" y="14470"/>
                </a:lnTo>
                <a:lnTo>
                  <a:pt x="228454" y="19994"/>
                </a:lnTo>
                <a:lnTo>
                  <a:pt x="241150" y="28459"/>
                </a:lnTo>
                <a:lnTo>
                  <a:pt x="247830" y="36689"/>
                </a:lnTo>
                <a:lnTo>
                  <a:pt x="253974" y="46696"/>
                </a:lnTo>
                <a:lnTo>
                  <a:pt x="259880" y="57494"/>
                </a:lnTo>
                <a:lnTo>
                  <a:pt x="260883" y="63993"/>
                </a:lnTo>
                <a:lnTo>
                  <a:pt x="260600" y="71183"/>
                </a:lnTo>
                <a:lnTo>
                  <a:pt x="259458" y="78834"/>
                </a:lnTo>
                <a:lnTo>
                  <a:pt x="257744" y="86792"/>
                </a:lnTo>
                <a:lnTo>
                  <a:pt x="255649" y="94955"/>
                </a:lnTo>
                <a:lnTo>
                  <a:pt x="253300" y="103255"/>
                </a:lnTo>
                <a:lnTo>
                  <a:pt x="249829" y="111645"/>
                </a:lnTo>
                <a:lnTo>
                  <a:pt x="245610" y="120096"/>
                </a:lnTo>
                <a:lnTo>
                  <a:pt x="240892" y="128588"/>
                </a:lnTo>
                <a:lnTo>
                  <a:pt x="236795" y="138059"/>
                </a:lnTo>
                <a:lnTo>
                  <a:pt x="233110" y="148183"/>
                </a:lnTo>
                <a:lnTo>
                  <a:pt x="229702" y="158742"/>
                </a:lnTo>
                <a:lnTo>
                  <a:pt x="224572" y="168640"/>
                </a:lnTo>
                <a:lnTo>
                  <a:pt x="218294" y="178095"/>
                </a:lnTo>
                <a:lnTo>
                  <a:pt x="211252" y="187256"/>
                </a:lnTo>
                <a:lnTo>
                  <a:pt x="204652" y="196221"/>
                </a:lnTo>
                <a:lnTo>
                  <a:pt x="192239" y="213802"/>
                </a:lnTo>
                <a:lnTo>
                  <a:pt x="140038" y="291294"/>
                </a:lnTo>
                <a:lnTo>
                  <a:pt x="134316" y="298917"/>
                </a:lnTo>
                <a:lnTo>
                  <a:pt x="128596" y="305905"/>
                </a:lnTo>
                <a:lnTo>
                  <a:pt x="118114" y="318748"/>
                </a:lnTo>
                <a:lnTo>
                  <a:pt x="106857" y="335736"/>
                </a:lnTo>
                <a:lnTo>
                  <a:pt x="97489" y="348178"/>
                </a:lnTo>
                <a:lnTo>
                  <a:pt x="91588" y="358174"/>
                </a:lnTo>
                <a:lnTo>
                  <a:pt x="88331" y="366426"/>
                </a:lnTo>
                <a:lnTo>
                  <a:pt x="86497" y="376427"/>
                </a:lnTo>
                <a:lnTo>
                  <a:pt x="85877" y="388340"/>
                </a:lnTo>
                <a:lnTo>
                  <a:pt x="86779" y="391237"/>
                </a:lnTo>
                <a:lnTo>
                  <a:pt x="90320" y="396996"/>
                </a:lnTo>
                <a:lnTo>
                  <a:pt x="97670" y="405593"/>
                </a:lnTo>
                <a:lnTo>
                  <a:pt x="100356" y="407502"/>
                </a:lnTo>
                <a:lnTo>
                  <a:pt x="118895" y="415367"/>
                </a:lnTo>
                <a:lnTo>
                  <a:pt x="129360" y="417880"/>
                </a:lnTo>
                <a:lnTo>
                  <a:pt x="141313" y="418997"/>
                </a:lnTo>
                <a:lnTo>
                  <a:pt x="148501" y="419295"/>
                </a:lnTo>
                <a:lnTo>
                  <a:pt x="169730" y="419714"/>
                </a:lnTo>
                <a:lnTo>
                  <a:pt x="183068" y="418860"/>
                </a:lnTo>
                <a:lnTo>
                  <a:pt x="190625" y="417299"/>
                </a:lnTo>
                <a:lnTo>
                  <a:pt x="198520" y="415305"/>
                </a:lnTo>
                <a:lnTo>
                  <a:pt x="206642" y="413976"/>
                </a:lnTo>
                <a:lnTo>
                  <a:pt x="214914" y="413090"/>
                </a:lnTo>
                <a:lnTo>
                  <a:pt x="223286" y="412500"/>
                </a:lnTo>
                <a:lnTo>
                  <a:pt x="231724" y="411154"/>
                </a:lnTo>
                <a:lnTo>
                  <a:pt x="240208" y="409304"/>
                </a:lnTo>
                <a:lnTo>
                  <a:pt x="278905" y="399491"/>
                </a:lnTo>
                <a:lnTo>
                  <a:pt x="287854" y="397718"/>
                </a:lnTo>
                <a:lnTo>
                  <a:pt x="295725" y="396537"/>
                </a:lnTo>
                <a:lnTo>
                  <a:pt x="302878" y="395749"/>
                </a:lnTo>
                <a:lnTo>
                  <a:pt x="311456" y="394271"/>
                </a:lnTo>
                <a:lnTo>
                  <a:pt x="320984" y="392334"/>
                </a:lnTo>
                <a:lnTo>
                  <a:pt x="331147" y="390090"/>
                </a:lnTo>
                <a:lnTo>
                  <a:pt x="339827" y="388593"/>
                </a:lnTo>
                <a:lnTo>
                  <a:pt x="347518" y="387596"/>
                </a:lnTo>
                <a:lnTo>
                  <a:pt x="354552" y="386931"/>
                </a:lnTo>
                <a:lnTo>
                  <a:pt x="362098" y="385535"/>
                </a:lnTo>
                <a:lnTo>
                  <a:pt x="369986" y="383652"/>
                </a:lnTo>
                <a:lnTo>
                  <a:pt x="378102" y="381444"/>
                </a:lnTo>
                <a:lnTo>
                  <a:pt x="392200" y="376451"/>
                </a:lnTo>
                <a:lnTo>
                  <a:pt x="404816" y="372009"/>
                </a:lnTo>
                <a:lnTo>
                  <a:pt x="416773" y="370035"/>
                </a:lnTo>
                <a:lnTo>
                  <a:pt x="428437" y="366618"/>
                </a:lnTo>
                <a:lnTo>
                  <a:pt x="439019" y="361924"/>
                </a:lnTo>
                <a:lnTo>
                  <a:pt x="443174" y="359339"/>
                </a:lnTo>
                <a:lnTo>
                  <a:pt x="454342" y="35131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26"/>
          <p:cNvSpPr/>
          <p:nvPr/>
        </p:nvSpPr>
        <p:spPr>
          <a:xfrm>
            <a:off x="4511992" y="2340292"/>
            <a:ext cx="290916" cy="658344"/>
          </a:xfrm>
          <a:custGeom>
            <a:avLst/>
            <a:gdLst/>
            <a:ahLst/>
            <a:cxnLst/>
            <a:rect l="0" t="0" r="0" b="0"/>
            <a:pathLst>
              <a:path w="290916" h="658344">
                <a:moveTo>
                  <a:pt x="0" y="0"/>
                </a:moveTo>
                <a:lnTo>
                  <a:pt x="4551" y="4551"/>
                </a:lnTo>
                <a:lnTo>
                  <a:pt x="6844" y="5892"/>
                </a:lnTo>
                <a:lnTo>
                  <a:pt x="15574" y="8731"/>
                </a:lnTo>
                <a:lnTo>
                  <a:pt x="19908" y="10583"/>
                </a:lnTo>
                <a:lnTo>
                  <a:pt x="29803" y="15181"/>
                </a:lnTo>
                <a:lnTo>
                  <a:pt x="40551" y="20400"/>
                </a:lnTo>
                <a:lnTo>
                  <a:pt x="47036" y="24077"/>
                </a:lnTo>
                <a:lnTo>
                  <a:pt x="54218" y="28434"/>
                </a:lnTo>
                <a:lnTo>
                  <a:pt x="69817" y="38355"/>
                </a:lnTo>
                <a:lnTo>
                  <a:pt x="86275" y="49114"/>
                </a:lnTo>
                <a:lnTo>
                  <a:pt x="94664" y="55603"/>
                </a:lnTo>
                <a:lnTo>
                  <a:pt x="103114" y="62786"/>
                </a:lnTo>
                <a:lnTo>
                  <a:pt x="111605" y="70432"/>
                </a:lnTo>
                <a:lnTo>
                  <a:pt x="120123" y="77435"/>
                </a:lnTo>
                <a:lnTo>
                  <a:pt x="128660" y="84008"/>
                </a:lnTo>
                <a:lnTo>
                  <a:pt x="167442" y="112797"/>
                </a:lnTo>
                <a:lnTo>
                  <a:pt x="177351" y="120918"/>
                </a:lnTo>
                <a:lnTo>
                  <a:pt x="186814" y="129190"/>
                </a:lnTo>
                <a:lnTo>
                  <a:pt x="195980" y="137561"/>
                </a:lnTo>
                <a:lnTo>
                  <a:pt x="213785" y="154484"/>
                </a:lnTo>
                <a:lnTo>
                  <a:pt x="222533" y="162997"/>
                </a:lnTo>
                <a:lnTo>
                  <a:pt x="230271" y="172482"/>
                </a:lnTo>
                <a:lnTo>
                  <a:pt x="237334" y="182615"/>
                </a:lnTo>
                <a:lnTo>
                  <a:pt x="243947" y="193181"/>
                </a:lnTo>
                <a:lnTo>
                  <a:pt x="250262" y="204035"/>
                </a:lnTo>
                <a:lnTo>
                  <a:pt x="262358" y="226255"/>
                </a:lnTo>
                <a:lnTo>
                  <a:pt x="267297" y="237514"/>
                </a:lnTo>
                <a:lnTo>
                  <a:pt x="271543" y="248830"/>
                </a:lnTo>
                <a:lnTo>
                  <a:pt x="275327" y="260184"/>
                </a:lnTo>
                <a:lnTo>
                  <a:pt x="278801" y="271564"/>
                </a:lnTo>
                <a:lnTo>
                  <a:pt x="285202" y="294368"/>
                </a:lnTo>
                <a:lnTo>
                  <a:pt x="287289" y="305783"/>
                </a:lnTo>
                <a:lnTo>
                  <a:pt x="288682" y="317203"/>
                </a:lnTo>
                <a:lnTo>
                  <a:pt x="289609" y="328626"/>
                </a:lnTo>
                <a:lnTo>
                  <a:pt x="290228" y="340051"/>
                </a:lnTo>
                <a:lnTo>
                  <a:pt x="290915" y="362907"/>
                </a:lnTo>
                <a:lnTo>
                  <a:pt x="290146" y="375288"/>
                </a:lnTo>
                <a:lnTo>
                  <a:pt x="288681" y="388304"/>
                </a:lnTo>
                <a:lnTo>
                  <a:pt x="286751" y="401744"/>
                </a:lnTo>
                <a:lnTo>
                  <a:pt x="283560" y="414515"/>
                </a:lnTo>
                <a:lnTo>
                  <a:pt x="279527" y="426838"/>
                </a:lnTo>
                <a:lnTo>
                  <a:pt x="274934" y="438864"/>
                </a:lnTo>
                <a:lnTo>
                  <a:pt x="269967" y="449738"/>
                </a:lnTo>
                <a:lnTo>
                  <a:pt x="264751" y="459845"/>
                </a:lnTo>
                <a:lnTo>
                  <a:pt x="259368" y="469441"/>
                </a:lnTo>
                <a:lnTo>
                  <a:pt x="248307" y="490263"/>
                </a:lnTo>
                <a:lnTo>
                  <a:pt x="242691" y="501150"/>
                </a:lnTo>
                <a:lnTo>
                  <a:pt x="237041" y="511265"/>
                </a:lnTo>
                <a:lnTo>
                  <a:pt x="231370" y="520866"/>
                </a:lnTo>
                <a:lnTo>
                  <a:pt x="225684" y="530124"/>
                </a:lnTo>
                <a:lnTo>
                  <a:pt x="219988" y="540106"/>
                </a:lnTo>
                <a:lnTo>
                  <a:pt x="208580" y="561357"/>
                </a:lnTo>
                <a:lnTo>
                  <a:pt x="195998" y="585640"/>
                </a:lnTo>
                <a:lnTo>
                  <a:pt x="191625" y="592356"/>
                </a:lnTo>
                <a:lnTo>
                  <a:pt x="186806" y="598740"/>
                </a:lnTo>
                <a:lnTo>
                  <a:pt x="181687" y="604900"/>
                </a:lnTo>
                <a:lnTo>
                  <a:pt x="176370" y="610911"/>
                </a:lnTo>
                <a:lnTo>
                  <a:pt x="165382" y="622671"/>
                </a:lnTo>
                <a:lnTo>
                  <a:pt x="149649" y="638899"/>
                </a:lnTo>
                <a:lnTo>
                  <a:pt x="134442" y="654212"/>
                </a:lnTo>
                <a:lnTo>
                  <a:pt x="131538" y="656169"/>
                </a:lnTo>
                <a:lnTo>
                  <a:pt x="125771" y="658343"/>
                </a:lnTo>
                <a:lnTo>
                  <a:pt x="123852" y="657971"/>
                </a:lnTo>
                <a:lnTo>
                  <a:pt x="122573" y="656770"/>
                </a:lnTo>
                <a:lnTo>
                  <a:pt x="120165" y="651818"/>
                </a:lnTo>
                <a:lnTo>
                  <a:pt x="120015" y="64293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27"/>
          <p:cNvSpPr/>
          <p:nvPr/>
        </p:nvSpPr>
        <p:spPr>
          <a:xfrm>
            <a:off x="5000625" y="2614612"/>
            <a:ext cx="351473" cy="42864"/>
          </a:xfrm>
          <a:custGeom>
            <a:avLst/>
            <a:gdLst/>
            <a:ahLst/>
            <a:cxnLst/>
            <a:rect l="0" t="0" r="0" b="0"/>
            <a:pathLst>
              <a:path w="351473" h="42864">
                <a:moveTo>
                  <a:pt x="0" y="42863"/>
                </a:moveTo>
                <a:lnTo>
                  <a:pt x="0" y="38312"/>
                </a:lnTo>
                <a:lnTo>
                  <a:pt x="952" y="36971"/>
                </a:lnTo>
                <a:lnTo>
                  <a:pt x="2540" y="36077"/>
                </a:lnTo>
                <a:lnTo>
                  <a:pt x="6843" y="35084"/>
                </a:lnTo>
                <a:lnTo>
                  <a:pt x="11931" y="34643"/>
                </a:lnTo>
                <a:lnTo>
                  <a:pt x="14621" y="33573"/>
                </a:lnTo>
                <a:lnTo>
                  <a:pt x="17367" y="31907"/>
                </a:lnTo>
                <a:lnTo>
                  <a:pt x="20151" y="29844"/>
                </a:lnTo>
                <a:lnTo>
                  <a:pt x="23911" y="28468"/>
                </a:lnTo>
                <a:lnTo>
                  <a:pt x="28323" y="27551"/>
                </a:lnTo>
                <a:lnTo>
                  <a:pt x="39258" y="26533"/>
                </a:lnTo>
                <a:lnTo>
                  <a:pt x="46175" y="26261"/>
                </a:lnTo>
                <a:lnTo>
                  <a:pt x="53643" y="26080"/>
                </a:lnTo>
                <a:lnTo>
                  <a:pt x="61479" y="25006"/>
                </a:lnTo>
                <a:lnTo>
                  <a:pt x="69561" y="23339"/>
                </a:lnTo>
                <a:lnTo>
                  <a:pt x="77806" y="21274"/>
                </a:lnTo>
                <a:lnTo>
                  <a:pt x="87113" y="19898"/>
                </a:lnTo>
                <a:lnTo>
                  <a:pt x="97128" y="18980"/>
                </a:lnTo>
                <a:lnTo>
                  <a:pt x="107615" y="18369"/>
                </a:lnTo>
                <a:lnTo>
                  <a:pt x="126886" y="17689"/>
                </a:lnTo>
                <a:lnTo>
                  <a:pt x="136025" y="17508"/>
                </a:lnTo>
                <a:lnTo>
                  <a:pt x="145928" y="16434"/>
                </a:lnTo>
                <a:lnTo>
                  <a:pt x="156340" y="14766"/>
                </a:lnTo>
                <a:lnTo>
                  <a:pt x="167092" y="12702"/>
                </a:lnTo>
                <a:lnTo>
                  <a:pt x="178069" y="11325"/>
                </a:lnTo>
                <a:lnTo>
                  <a:pt x="189198" y="10408"/>
                </a:lnTo>
                <a:lnTo>
                  <a:pt x="200427" y="9796"/>
                </a:lnTo>
                <a:lnTo>
                  <a:pt x="211723" y="8436"/>
                </a:lnTo>
                <a:lnTo>
                  <a:pt x="223063" y="6577"/>
                </a:lnTo>
                <a:lnTo>
                  <a:pt x="234434" y="4384"/>
                </a:lnTo>
                <a:lnTo>
                  <a:pt x="245824" y="2923"/>
                </a:lnTo>
                <a:lnTo>
                  <a:pt x="257227" y="1949"/>
                </a:lnTo>
                <a:lnTo>
                  <a:pt x="268640" y="1299"/>
                </a:lnTo>
                <a:lnTo>
                  <a:pt x="288940" y="577"/>
                </a:lnTo>
                <a:lnTo>
                  <a:pt x="326198" y="76"/>
                </a:lnTo>
                <a:lnTo>
                  <a:pt x="351472"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28"/>
          <p:cNvSpPr/>
          <p:nvPr/>
        </p:nvSpPr>
        <p:spPr>
          <a:xfrm>
            <a:off x="5017770" y="2700337"/>
            <a:ext cx="368618" cy="34186"/>
          </a:xfrm>
          <a:custGeom>
            <a:avLst/>
            <a:gdLst/>
            <a:ahLst/>
            <a:cxnLst/>
            <a:rect l="0" t="0" r="0" b="0"/>
            <a:pathLst>
              <a:path w="368618" h="34186">
                <a:moveTo>
                  <a:pt x="0" y="25718"/>
                </a:moveTo>
                <a:lnTo>
                  <a:pt x="0" y="33937"/>
                </a:lnTo>
                <a:lnTo>
                  <a:pt x="4550" y="34185"/>
                </a:lnTo>
                <a:lnTo>
                  <a:pt x="6843" y="33268"/>
                </a:lnTo>
                <a:lnTo>
                  <a:pt x="9324" y="31703"/>
                </a:lnTo>
                <a:lnTo>
                  <a:pt x="11931" y="29708"/>
                </a:lnTo>
                <a:lnTo>
                  <a:pt x="15574" y="28378"/>
                </a:lnTo>
                <a:lnTo>
                  <a:pt x="19908" y="27491"/>
                </a:lnTo>
                <a:lnTo>
                  <a:pt x="24702" y="26900"/>
                </a:lnTo>
                <a:lnTo>
                  <a:pt x="30755" y="25553"/>
                </a:lnTo>
                <a:lnTo>
                  <a:pt x="37648" y="23703"/>
                </a:lnTo>
                <a:lnTo>
                  <a:pt x="52927" y="19107"/>
                </a:lnTo>
                <a:lnTo>
                  <a:pt x="69243" y="13889"/>
                </a:lnTo>
                <a:lnTo>
                  <a:pt x="78547" y="12117"/>
                </a:lnTo>
                <a:lnTo>
                  <a:pt x="88559" y="10936"/>
                </a:lnTo>
                <a:lnTo>
                  <a:pt x="99045" y="10148"/>
                </a:lnTo>
                <a:lnTo>
                  <a:pt x="109844" y="8670"/>
                </a:lnTo>
                <a:lnTo>
                  <a:pt x="120855" y="6733"/>
                </a:lnTo>
                <a:lnTo>
                  <a:pt x="132005" y="4488"/>
                </a:lnTo>
                <a:lnTo>
                  <a:pt x="142296" y="2992"/>
                </a:lnTo>
                <a:lnTo>
                  <a:pt x="152013" y="1995"/>
                </a:lnTo>
                <a:lnTo>
                  <a:pt x="161350" y="1330"/>
                </a:lnTo>
                <a:lnTo>
                  <a:pt x="171384" y="887"/>
                </a:lnTo>
                <a:lnTo>
                  <a:pt x="192693" y="394"/>
                </a:lnTo>
                <a:lnTo>
                  <a:pt x="368617"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29"/>
          <p:cNvSpPr/>
          <p:nvPr/>
        </p:nvSpPr>
        <p:spPr>
          <a:xfrm>
            <a:off x="5635494" y="2403933"/>
            <a:ext cx="248054" cy="527676"/>
          </a:xfrm>
          <a:custGeom>
            <a:avLst/>
            <a:gdLst/>
            <a:ahLst/>
            <a:cxnLst/>
            <a:rect l="0" t="0" r="0" b="0"/>
            <a:pathLst>
              <a:path w="248054" h="527676">
                <a:moveTo>
                  <a:pt x="145228" y="4939"/>
                </a:moveTo>
                <a:lnTo>
                  <a:pt x="137009" y="4939"/>
                </a:lnTo>
                <a:lnTo>
                  <a:pt x="136726" y="0"/>
                </a:lnTo>
                <a:lnTo>
                  <a:pt x="136687" y="2109"/>
                </a:lnTo>
                <a:lnTo>
                  <a:pt x="135724" y="3052"/>
                </a:lnTo>
                <a:lnTo>
                  <a:pt x="134129" y="3681"/>
                </a:lnTo>
                <a:lnTo>
                  <a:pt x="132114" y="4101"/>
                </a:lnTo>
                <a:lnTo>
                  <a:pt x="127335" y="7107"/>
                </a:lnTo>
                <a:lnTo>
                  <a:pt x="124726" y="9241"/>
                </a:lnTo>
                <a:lnTo>
                  <a:pt x="119289" y="16694"/>
                </a:lnTo>
                <a:lnTo>
                  <a:pt x="112745" y="26356"/>
                </a:lnTo>
                <a:lnTo>
                  <a:pt x="108332" y="31599"/>
                </a:lnTo>
                <a:lnTo>
                  <a:pt x="103486" y="37000"/>
                </a:lnTo>
                <a:lnTo>
                  <a:pt x="99302" y="43458"/>
                </a:lnTo>
                <a:lnTo>
                  <a:pt x="87912" y="66200"/>
                </a:lnTo>
                <a:lnTo>
                  <a:pt x="83204" y="74354"/>
                </a:lnTo>
                <a:lnTo>
                  <a:pt x="78162" y="82648"/>
                </a:lnTo>
                <a:lnTo>
                  <a:pt x="73847" y="91988"/>
                </a:lnTo>
                <a:lnTo>
                  <a:pt x="70018" y="102024"/>
                </a:lnTo>
                <a:lnTo>
                  <a:pt x="57029" y="140956"/>
                </a:lnTo>
                <a:lnTo>
                  <a:pt x="53091" y="150862"/>
                </a:lnTo>
                <a:lnTo>
                  <a:pt x="48561" y="161276"/>
                </a:lnTo>
                <a:lnTo>
                  <a:pt x="43636" y="172029"/>
                </a:lnTo>
                <a:lnTo>
                  <a:pt x="39400" y="183007"/>
                </a:lnTo>
                <a:lnTo>
                  <a:pt x="35624" y="194136"/>
                </a:lnTo>
                <a:lnTo>
                  <a:pt x="32154" y="205365"/>
                </a:lnTo>
                <a:lnTo>
                  <a:pt x="25758" y="228003"/>
                </a:lnTo>
                <a:lnTo>
                  <a:pt x="22719" y="239373"/>
                </a:lnTo>
                <a:lnTo>
                  <a:pt x="19740" y="251716"/>
                </a:lnTo>
                <a:lnTo>
                  <a:pt x="13891" y="278130"/>
                </a:lnTo>
                <a:lnTo>
                  <a:pt x="10998" y="289937"/>
                </a:lnTo>
                <a:lnTo>
                  <a:pt x="8116" y="300665"/>
                </a:lnTo>
                <a:lnTo>
                  <a:pt x="5243" y="310674"/>
                </a:lnTo>
                <a:lnTo>
                  <a:pt x="3327" y="321158"/>
                </a:lnTo>
                <a:lnTo>
                  <a:pt x="2050" y="331957"/>
                </a:lnTo>
                <a:lnTo>
                  <a:pt x="1199" y="342966"/>
                </a:lnTo>
                <a:lnTo>
                  <a:pt x="631" y="354115"/>
                </a:lnTo>
                <a:lnTo>
                  <a:pt x="0" y="376663"/>
                </a:lnTo>
                <a:lnTo>
                  <a:pt x="784" y="387058"/>
                </a:lnTo>
                <a:lnTo>
                  <a:pt x="2260" y="396845"/>
                </a:lnTo>
                <a:lnTo>
                  <a:pt x="4196" y="406227"/>
                </a:lnTo>
                <a:lnTo>
                  <a:pt x="6439" y="415339"/>
                </a:lnTo>
                <a:lnTo>
                  <a:pt x="8887" y="424272"/>
                </a:lnTo>
                <a:lnTo>
                  <a:pt x="11472" y="433084"/>
                </a:lnTo>
                <a:lnTo>
                  <a:pt x="16883" y="447956"/>
                </a:lnTo>
                <a:lnTo>
                  <a:pt x="23416" y="461868"/>
                </a:lnTo>
                <a:lnTo>
                  <a:pt x="27825" y="469578"/>
                </a:lnTo>
                <a:lnTo>
                  <a:pt x="32670" y="477576"/>
                </a:lnTo>
                <a:lnTo>
                  <a:pt x="36852" y="483861"/>
                </a:lnTo>
                <a:lnTo>
                  <a:pt x="44038" y="493383"/>
                </a:lnTo>
                <a:lnTo>
                  <a:pt x="49193" y="498208"/>
                </a:lnTo>
                <a:lnTo>
                  <a:pt x="55487" y="503330"/>
                </a:lnTo>
                <a:lnTo>
                  <a:pt x="62541" y="508650"/>
                </a:lnTo>
                <a:lnTo>
                  <a:pt x="69148" y="513149"/>
                </a:lnTo>
                <a:lnTo>
                  <a:pt x="75458" y="517101"/>
                </a:lnTo>
                <a:lnTo>
                  <a:pt x="81570" y="520688"/>
                </a:lnTo>
                <a:lnTo>
                  <a:pt x="87549" y="523079"/>
                </a:lnTo>
                <a:lnTo>
                  <a:pt x="93440" y="524673"/>
                </a:lnTo>
                <a:lnTo>
                  <a:pt x="99273" y="525736"/>
                </a:lnTo>
                <a:lnTo>
                  <a:pt x="106019" y="526444"/>
                </a:lnTo>
                <a:lnTo>
                  <a:pt x="113374" y="526917"/>
                </a:lnTo>
                <a:lnTo>
                  <a:pt x="128213" y="527442"/>
                </a:lnTo>
                <a:lnTo>
                  <a:pt x="141158" y="527675"/>
                </a:lnTo>
                <a:lnTo>
                  <a:pt x="147277" y="526785"/>
                </a:lnTo>
                <a:lnTo>
                  <a:pt x="153261" y="525239"/>
                </a:lnTo>
                <a:lnTo>
                  <a:pt x="159157" y="523256"/>
                </a:lnTo>
                <a:lnTo>
                  <a:pt x="164991" y="520981"/>
                </a:lnTo>
                <a:lnTo>
                  <a:pt x="170786" y="518512"/>
                </a:lnTo>
                <a:lnTo>
                  <a:pt x="182305" y="513229"/>
                </a:lnTo>
                <a:lnTo>
                  <a:pt x="193774" y="507706"/>
                </a:lnTo>
                <a:lnTo>
                  <a:pt x="199499" y="503947"/>
                </a:lnTo>
                <a:lnTo>
                  <a:pt x="205221" y="499536"/>
                </a:lnTo>
                <a:lnTo>
                  <a:pt x="210941" y="494690"/>
                </a:lnTo>
                <a:lnTo>
                  <a:pt x="215707" y="489555"/>
                </a:lnTo>
                <a:lnTo>
                  <a:pt x="219836" y="484226"/>
                </a:lnTo>
                <a:lnTo>
                  <a:pt x="226965" y="473226"/>
                </a:lnTo>
                <a:lnTo>
                  <a:pt x="233308" y="461986"/>
                </a:lnTo>
                <a:lnTo>
                  <a:pt x="239302" y="450641"/>
                </a:lnTo>
                <a:lnTo>
                  <a:pt x="244189" y="439249"/>
                </a:lnTo>
                <a:lnTo>
                  <a:pt x="246361" y="427836"/>
                </a:lnTo>
                <a:lnTo>
                  <a:pt x="247326" y="416413"/>
                </a:lnTo>
                <a:lnTo>
                  <a:pt x="247869" y="401812"/>
                </a:lnTo>
                <a:lnTo>
                  <a:pt x="248053" y="388345"/>
                </a:lnTo>
                <a:lnTo>
                  <a:pt x="247115" y="385321"/>
                </a:lnTo>
                <a:lnTo>
                  <a:pt x="243534" y="379420"/>
                </a:lnTo>
                <a:lnTo>
                  <a:pt x="240293" y="377466"/>
                </a:lnTo>
                <a:lnTo>
                  <a:pt x="236227" y="376163"/>
                </a:lnTo>
                <a:lnTo>
                  <a:pt x="231612" y="375294"/>
                </a:lnTo>
                <a:lnTo>
                  <a:pt x="223943" y="374329"/>
                </a:lnTo>
                <a:lnTo>
                  <a:pt x="217360" y="373900"/>
                </a:lnTo>
                <a:lnTo>
                  <a:pt x="211259" y="373709"/>
                </a:lnTo>
                <a:lnTo>
                  <a:pt x="207346" y="374611"/>
                </a:lnTo>
                <a:lnTo>
                  <a:pt x="202833" y="376164"/>
                </a:lnTo>
                <a:lnTo>
                  <a:pt x="197919" y="378152"/>
                </a:lnTo>
                <a:lnTo>
                  <a:pt x="192738" y="380431"/>
                </a:lnTo>
                <a:lnTo>
                  <a:pt x="181901" y="385502"/>
                </a:lnTo>
                <a:lnTo>
                  <a:pt x="176344" y="389140"/>
                </a:lnTo>
                <a:lnTo>
                  <a:pt x="170735" y="393470"/>
                </a:lnTo>
                <a:lnTo>
                  <a:pt x="165089" y="398262"/>
                </a:lnTo>
                <a:lnTo>
                  <a:pt x="159422" y="403362"/>
                </a:lnTo>
                <a:lnTo>
                  <a:pt x="148044" y="414108"/>
                </a:lnTo>
                <a:lnTo>
                  <a:pt x="143295" y="419641"/>
                </a:lnTo>
                <a:lnTo>
                  <a:pt x="139177" y="425235"/>
                </a:lnTo>
                <a:lnTo>
                  <a:pt x="135479" y="430869"/>
                </a:lnTo>
                <a:lnTo>
                  <a:pt x="131109" y="436530"/>
                </a:lnTo>
                <a:lnTo>
                  <a:pt x="126290" y="442208"/>
                </a:lnTo>
                <a:lnTo>
                  <a:pt x="121173" y="447900"/>
                </a:lnTo>
                <a:lnTo>
                  <a:pt x="116809" y="453598"/>
                </a:lnTo>
                <a:lnTo>
                  <a:pt x="109420" y="465011"/>
                </a:lnTo>
                <a:lnTo>
                  <a:pt x="102961" y="476433"/>
                </a:lnTo>
                <a:lnTo>
                  <a:pt x="99905" y="482146"/>
                </a:lnTo>
                <a:lnTo>
                  <a:pt x="96510" y="493573"/>
                </a:lnTo>
                <a:lnTo>
                  <a:pt x="94598" y="508177"/>
                </a:lnTo>
                <a:lnTo>
                  <a:pt x="94330" y="511881"/>
                </a:lnTo>
                <a:lnTo>
                  <a:pt x="95103" y="515303"/>
                </a:lnTo>
                <a:lnTo>
                  <a:pt x="98503" y="521645"/>
                </a:lnTo>
                <a:lnTo>
                  <a:pt x="100743" y="523717"/>
                </a:lnTo>
                <a:lnTo>
                  <a:pt x="103189" y="525099"/>
                </a:lnTo>
                <a:lnTo>
                  <a:pt x="108446" y="526634"/>
                </a:lnTo>
                <a:lnTo>
                  <a:pt x="113958" y="527316"/>
                </a:lnTo>
                <a:lnTo>
                  <a:pt x="117714" y="526545"/>
                </a:lnTo>
                <a:lnTo>
                  <a:pt x="122123" y="525079"/>
                </a:lnTo>
                <a:lnTo>
                  <a:pt x="126967" y="523149"/>
                </a:lnTo>
                <a:lnTo>
                  <a:pt x="132102" y="519957"/>
                </a:lnTo>
                <a:lnTo>
                  <a:pt x="137430" y="515925"/>
                </a:lnTo>
                <a:lnTo>
                  <a:pt x="153801" y="50214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30"/>
          <p:cNvSpPr/>
          <p:nvPr/>
        </p:nvSpPr>
        <p:spPr>
          <a:xfrm>
            <a:off x="6123622" y="2383259"/>
            <a:ext cx="17146" cy="454239"/>
          </a:xfrm>
          <a:custGeom>
            <a:avLst/>
            <a:gdLst/>
            <a:ahLst/>
            <a:cxnLst/>
            <a:rect l="0" t="0" r="0" b="0"/>
            <a:pathLst>
              <a:path w="17146" h="454239">
                <a:moveTo>
                  <a:pt x="0" y="8468"/>
                </a:moveTo>
                <a:lnTo>
                  <a:pt x="0" y="0"/>
                </a:lnTo>
                <a:lnTo>
                  <a:pt x="0" y="226979"/>
                </a:lnTo>
                <a:lnTo>
                  <a:pt x="953" y="237010"/>
                </a:lnTo>
                <a:lnTo>
                  <a:pt x="2540" y="246554"/>
                </a:lnTo>
                <a:lnTo>
                  <a:pt x="4551" y="255775"/>
                </a:lnTo>
                <a:lnTo>
                  <a:pt x="5891" y="264779"/>
                </a:lnTo>
                <a:lnTo>
                  <a:pt x="6785" y="273640"/>
                </a:lnTo>
                <a:lnTo>
                  <a:pt x="7381" y="282404"/>
                </a:lnTo>
                <a:lnTo>
                  <a:pt x="7778" y="291105"/>
                </a:lnTo>
                <a:lnTo>
                  <a:pt x="8219" y="308392"/>
                </a:lnTo>
                <a:lnTo>
                  <a:pt x="8468" y="334189"/>
                </a:lnTo>
                <a:lnTo>
                  <a:pt x="9455" y="341820"/>
                </a:lnTo>
                <a:lnTo>
                  <a:pt x="11066" y="348813"/>
                </a:lnTo>
                <a:lnTo>
                  <a:pt x="13092" y="355380"/>
                </a:lnTo>
                <a:lnTo>
                  <a:pt x="14444" y="362615"/>
                </a:lnTo>
                <a:lnTo>
                  <a:pt x="15344" y="370296"/>
                </a:lnTo>
                <a:lnTo>
                  <a:pt x="15945" y="378274"/>
                </a:lnTo>
                <a:lnTo>
                  <a:pt x="16345" y="385498"/>
                </a:lnTo>
                <a:lnTo>
                  <a:pt x="16789" y="398604"/>
                </a:lnTo>
                <a:lnTo>
                  <a:pt x="17098" y="425804"/>
                </a:lnTo>
                <a:lnTo>
                  <a:pt x="17145" y="45423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31"/>
          <p:cNvSpPr/>
          <p:nvPr/>
        </p:nvSpPr>
        <p:spPr>
          <a:xfrm>
            <a:off x="6115050" y="2966085"/>
            <a:ext cx="77153" cy="42863"/>
          </a:xfrm>
          <a:custGeom>
            <a:avLst/>
            <a:gdLst/>
            <a:ahLst/>
            <a:cxnLst/>
            <a:rect l="0" t="0" r="0" b="0"/>
            <a:pathLst>
              <a:path w="77153" h="42863">
                <a:moveTo>
                  <a:pt x="0" y="42862"/>
                </a:moveTo>
                <a:lnTo>
                  <a:pt x="4550" y="42862"/>
                </a:lnTo>
                <a:lnTo>
                  <a:pt x="4938" y="41910"/>
                </a:lnTo>
                <a:lnTo>
                  <a:pt x="4245" y="40322"/>
                </a:lnTo>
                <a:lnTo>
                  <a:pt x="2830" y="38311"/>
                </a:lnTo>
                <a:lnTo>
                  <a:pt x="2839" y="36971"/>
                </a:lnTo>
                <a:lnTo>
                  <a:pt x="3798" y="36077"/>
                </a:lnTo>
                <a:lnTo>
                  <a:pt x="7628" y="34642"/>
                </a:lnTo>
                <a:lnTo>
                  <a:pt x="8896" y="33572"/>
                </a:lnTo>
                <a:lnTo>
                  <a:pt x="10693" y="31907"/>
                </a:lnTo>
                <a:lnTo>
                  <a:pt x="17773" y="25011"/>
                </a:lnTo>
                <a:lnTo>
                  <a:pt x="20421" y="22389"/>
                </a:lnTo>
                <a:lnTo>
                  <a:pt x="23138" y="20641"/>
                </a:lnTo>
                <a:lnTo>
                  <a:pt x="25903" y="19475"/>
                </a:lnTo>
                <a:lnTo>
                  <a:pt x="28698" y="18699"/>
                </a:lnTo>
                <a:lnTo>
                  <a:pt x="31515" y="17228"/>
                </a:lnTo>
                <a:lnTo>
                  <a:pt x="34345" y="15295"/>
                </a:lnTo>
                <a:lnTo>
                  <a:pt x="37184" y="13054"/>
                </a:lnTo>
                <a:lnTo>
                  <a:pt x="40981" y="10608"/>
                </a:lnTo>
                <a:lnTo>
                  <a:pt x="45418" y="8024"/>
                </a:lnTo>
                <a:lnTo>
                  <a:pt x="50281" y="5349"/>
                </a:lnTo>
                <a:lnTo>
                  <a:pt x="54476" y="3566"/>
                </a:lnTo>
                <a:lnTo>
                  <a:pt x="58224" y="2377"/>
                </a:lnTo>
                <a:lnTo>
                  <a:pt x="66534" y="469"/>
                </a:lnTo>
                <a:lnTo>
                  <a:pt x="68168" y="313"/>
                </a:lnTo>
                <a:lnTo>
                  <a:pt x="70210" y="208"/>
                </a:lnTo>
                <a:lnTo>
                  <a:pt x="77152"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32"/>
          <p:cNvSpPr/>
          <p:nvPr/>
        </p:nvSpPr>
        <p:spPr>
          <a:xfrm>
            <a:off x="5257800" y="3137537"/>
            <a:ext cx="1431608" cy="68578"/>
          </a:xfrm>
          <a:custGeom>
            <a:avLst/>
            <a:gdLst/>
            <a:ahLst/>
            <a:cxnLst/>
            <a:rect l="0" t="0" r="0" b="0"/>
            <a:pathLst>
              <a:path w="1431608" h="68578">
                <a:moveTo>
                  <a:pt x="0" y="68577"/>
                </a:moveTo>
                <a:lnTo>
                  <a:pt x="4550" y="64027"/>
                </a:lnTo>
                <a:lnTo>
                  <a:pt x="6843" y="62686"/>
                </a:lnTo>
                <a:lnTo>
                  <a:pt x="11931" y="61197"/>
                </a:lnTo>
                <a:lnTo>
                  <a:pt x="55588" y="60026"/>
                </a:lnTo>
                <a:lnTo>
                  <a:pt x="327576" y="60005"/>
                </a:lnTo>
                <a:lnTo>
                  <a:pt x="344114" y="59052"/>
                </a:lnTo>
                <a:lnTo>
                  <a:pt x="360855" y="57465"/>
                </a:lnTo>
                <a:lnTo>
                  <a:pt x="377730" y="55454"/>
                </a:lnTo>
                <a:lnTo>
                  <a:pt x="395647" y="54114"/>
                </a:lnTo>
                <a:lnTo>
                  <a:pt x="433335" y="52624"/>
                </a:lnTo>
                <a:lnTo>
                  <a:pt x="452720" y="51274"/>
                </a:lnTo>
                <a:lnTo>
                  <a:pt x="472311" y="49422"/>
                </a:lnTo>
                <a:lnTo>
                  <a:pt x="492039" y="47235"/>
                </a:lnTo>
                <a:lnTo>
                  <a:pt x="511858" y="45777"/>
                </a:lnTo>
                <a:lnTo>
                  <a:pt x="551660" y="44156"/>
                </a:lnTo>
                <a:lnTo>
                  <a:pt x="571608" y="42772"/>
                </a:lnTo>
                <a:lnTo>
                  <a:pt x="591574" y="40896"/>
                </a:lnTo>
                <a:lnTo>
                  <a:pt x="611553" y="38693"/>
                </a:lnTo>
                <a:lnTo>
                  <a:pt x="631539" y="37225"/>
                </a:lnTo>
                <a:lnTo>
                  <a:pt x="671526" y="35593"/>
                </a:lnTo>
                <a:lnTo>
                  <a:pt x="691524" y="34205"/>
                </a:lnTo>
                <a:lnTo>
                  <a:pt x="711523" y="32328"/>
                </a:lnTo>
                <a:lnTo>
                  <a:pt x="731524" y="30124"/>
                </a:lnTo>
                <a:lnTo>
                  <a:pt x="752478" y="28654"/>
                </a:lnTo>
                <a:lnTo>
                  <a:pt x="796079" y="27021"/>
                </a:lnTo>
                <a:lnTo>
                  <a:pt x="817422" y="25633"/>
                </a:lnTo>
                <a:lnTo>
                  <a:pt x="838318" y="23756"/>
                </a:lnTo>
                <a:lnTo>
                  <a:pt x="924313" y="13898"/>
                </a:lnTo>
                <a:lnTo>
                  <a:pt x="945773" y="12122"/>
                </a:lnTo>
                <a:lnTo>
                  <a:pt x="987398" y="10149"/>
                </a:lnTo>
                <a:lnTo>
                  <a:pt x="1052869" y="9038"/>
                </a:lnTo>
                <a:lnTo>
                  <a:pt x="1073387" y="7929"/>
                </a:lnTo>
                <a:lnTo>
                  <a:pt x="1092781" y="6238"/>
                </a:lnTo>
                <a:lnTo>
                  <a:pt x="1111426" y="4158"/>
                </a:lnTo>
                <a:lnTo>
                  <a:pt x="1130523" y="2771"/>
                </a:lnTo>
                <a:lnTo>
                  <a:pt x="1169522" y="1230"/>
                </a:lnTo>
                <a:lnTo>
                  <a:pt x="1219861" y="363"/>
                </a:lnTo>
                <a:lnTo>
                  <a:pt x="1372563" y="0"/>
                </a:lnTo>
                <a:lnTo>
                  <a:pt x="1379863" y="952"/>
                </a:lnTo>
                <a:lnTo>
                  <a:pt x="1386633" y="2539"/>
                </a:lnTo>
                <a:lnTo>
                  <a:pt x="1393052" y="4549"/>
                </a:lnTo>
                <a:lnTo>
                  <a:pt x="1398283" y="5890"/>
                </a:lnTo>
                <a:lnTo>
                  <a:pt x="1410198" y="7776"/>
                </a:lnTo>
                <a:lnTo>
                  <a:pt x="1425707" y="8465"/>
                </a:lnTo>
                <a:lnTo>
                  <a:pt x="1427674" y="9453"/>
                </a:lnTo>
                <a:lnTo>
                  <a:pt x="1428984" y="11064"/>
                </a:lnTo>
                <a:lnTo>
                  <a:pt x="1431607" y="1714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33"/>
          <p:cNvSpPr/>
          <p:nvPr/>
        </p:nvSpPr>
        <p:spPr>
          <a:xfrm>
            <a:off x="5146507" y="3430704"/>
            <a:ext cx="462766" cy="451168"/>
          </a:xfrm>
          <a:custGeom>
            <a:avLst/>
            <a:gdLst/>
            <a:ahLst/>
            <a:cxnLst/>
            <a:rect l="0" t="0" r="0" b="0"/>
            <a:pathLst>
              <a:path w="462766" h="451168">
                <a:moveTo>
                  <a:pt x="68430" y="92593"/>
                </a:moveTo>
                <a:lnTo>
                  <a:pt x="68430" y="88042"/>
                </a:lnTo>
                <a:lnTo>
                  <a:pt x="67478" y="85749"/>
                </a:lnTo>
                <a:lnTo>
                  <a:pt x="61049" y="76993"/>
                </a:lnTo>
                <a:lnTo>
                  <a:pt x="60387" y="73594"/>
                </a:lnTo>
                <a:lnTo>
                  <a:pt x="60211" y="71355"/>
                </a:lnTo>
                <a:lnTo>
                  <a:pt x="62555" y="63786"/>
                </a:lnTo>
                <a:lnTo>
                  <a:pt x="66771" y="54073"/>
                </a:lnTo>
                <a:lnTo>
                  <a:pt x="71820" y="43405"/>
                </a:lnTo>
                <a:lnTo>
                  <a:pt x="75453" y="38846"/>
                </a:lnTo>
                <a:lnTo>
                  <a:pt x="84569" y="31241"/>
                </a:lnTo>
                <a:lnTo>
                  <a:pt x="94971" y="24685"/>
                </a:lnTo>
                <a:lnTo>
                  <a:pt x="105943" y="18597"/>
                </a:lnTo>
                <a:lnTo>
                  <a:pt x="117170" y="12716"/>
                </a:lnTo>
                <a:lnTo>
                  <a:pt x="131050" y="6927"/>
                </a:lnTo>
                <a:lnTo>
                  <a:pt x="138752" y="4050"/>
                </a:lnTo>
                <a:lnTo>
                  <a:pt x="152389" y="853"/>
                </a:lnTo>
                <a:lnTo>
                  <a:pt x="158693" y="0"/>
                </a:lnTo>
                <a:lnTo>
                  <a:pt x="165753" y="385"/>
                </a:lnTo>
                <a:lnTo>
                  <a:pt x="173317" y="1593"/>
                </a:lnTo>
                <a:lnTo>
                  <a:pt x="181217" y="3351"/>
                </a:lnTo>
                <a:lnTo>
                  <a:pt x="195075" y="5305"/>
                </a:lnTo>
                <a:lnTo>
                  <a:pt x="201438" y="5826"/>
                </a:lnTo>
                <a:lnTo>
                  <a:pt x="208537" y="8079"/>
                </a:lnTo>
                <a:lnTo>
                  <a:pt x="216127" y="11485"/>
                </a:lnTo>
                <a:lnTo>
                  <a:pt x="244290" y="26089"/>
                </a:lnTo>
                <a:lnTo>
                  <a:pt x="253905" y="34779"/>
                </a:lnTo>
                <a:lnTo>
                  <a:pt x="262306" y="44990"/>
                </a:lnTo>
                <a:lnTo>
                  <a:pt x="272390" y="55879"/>
                </a:lnTo>
                <a:lnTo>
                  <a:pt x="275841" y="62402"/>
                </a:lnTo>
                <a:lnTo>
                  <a:pt x="278141" y="69608"/>
                </a:lnTo>
                <a:lnTo>
                  <a:pt x="279675" y="77270"/>
                </a:lnTo>
                <a:lnTo>
                  <a:pt x="283919" y="90863"/>
                </a:lnTo>
                <a:lnTo>
                  <a:pt x="288028" y="104206"/>
                </a:lnTo>
                <a:lnTo>
                  <a:pt x="289124" y="111765"/>
                </a:lnTo>
                <a:lnTo>
                  <a:pt x="289854" y="119662"/>
                </a:lnTo>
                <a:lnTo>
                  <a:pt x="290341" y="128737"/>
                </a:lnTo>
                <a:lnTo>
                  <a:pt x="290882" y="148979"/>
                </a:lnTo>
                <a:lnTo>
                  <a:pt x="290074" y="158759"/>
                </a:lnTo>
                <a:lnTo>
                  <a:pt x="288583" y="168136"/>
                </a:lnTo>
                <a:lnTo>
                  <a:pt x="284385" y="187128"/>
                </a:lnTo>
                <a:lnTo>
                  <a:pt x="279345" y="208268"/>
                </a:lnTo>
                <a:lnTo>
                  <a:pt x="275715" y="218287"/>
                </a:lnTo>
                <a:lnTo>
                  <a:pt x="271390" y="227825"/>
                </a:lnTo>
                <a:lnTo>
                  <a:pt x="266602" y="237040"/>
                </a:lnTo>
                <a:lnTo>
                  <a:pt x="261504" y="246041"/>
                </a:lnTo>
                <a:lnTo>
                  <a:pt x="256201" y="254899"/>
                </a:lnTo>
                <a:lnTo>
                  <a:pt x="250761" y="263662"/>
                </a:lnTo>
                <a:lnTo>
                  <a:pt x="245229" y="273314"/>
                </a:lnTo>
                <a:lnTo>
                  <a:pt x="234002" y="294198"/>
                </a:lnTo>
                <a:lnTo>
                  <a:pt x="227389" y="304149"/>
                </a:lnTo>
                <a:lnTo>
                  <a:pt x="220123" y="313641"/>
                </a:lnTo>
                <a:lnTo>
                  <a:pt x="212421" y="322825"/>
                </a:lnTo>
                <a:lnTo>
                  <a:pt x="205381" y="331806"/>
                </a:lnTo>
                <a:lnTo>
                  <a:pt x="198783" y="340651"/>
                </a:lnTo>
                <a:lnTo>
                  <a:pt x="186372" y="358099"/>
                </a:lnTo>
                <a:lnTo>
                  <a:pt x="157116" y="401171"/>
                </a:lnTo>
                <a:lnTo>
                  <a:pt x="150414" y="407849"/>
                </a:lnTo>
                <a:lnTo>
                  <a:pt x="143088" y="413254"/>
                </a:lnTo>
                <a:lnTo>
                  <a:pt x="135347" y="417809"/>
                </a:lnTo>
                <a:lnTo>
                  <a:pt x="121666" y="427951"/>
                </a:lnTo>
                <a:lnTo>
                  <a:pt x="115351" y="433323"/>
                </a:lnTo>
                <a:lnTo>
                  <a:pt x="109235" y="436904"/>
                </a:lnTo>
                <a:lnTo>
                  <a:pt x="97361" y="440882"/>
                </a:lnTo>
                <a:lnTo>
                  <a:pt x="85733" y="445191"/>
                </a:lnTo>
                <a:lnTo>
                  <a:pt x="74215" y="449328"/>
                </a:lnTo>
                <a:lnTo>
                  <a:pt x="62746" y="451167"/>
                </a:lnTo>
                <a:lnTo>
                  <a:pt x="51299" y="449444"/>
                </a:lnTo>
                <a:lnTo>
                  <a:pt x="40814" y="445503"/>
                </a:lnTo>
                <a:lnTo>
                  <a:pt x="29556" y="437930"/>
                </a:lnTo>
                <a:lnTo>
                  <a:pt x="17218" y="426838"/>
                </a:lnTo>
                <a:lnTo>
                  <a:pt x="5609" y="415474"/>
                </a:lnTo>
                <a:lnTo>
                  <a:pt x="3689" y="411669"/>
                </a:lnTo>
                <a:lnTo>
                  <a:pt x="988" y="398166"/>
                </a:lnTo>
                <a:lnTo>
                  <a:pt x="187" y="386757"/>
                </a:lnTo>
                <a:lnTo>
                  <a:pt x="0" y="377002"/>
                </a:lnTo>
                <a:lnTo>
                  <a:pt x="902" y="372687"/>
                </a:lnTo>
                <a:lnTo>
                  <a:pt x="4446" y="365352"/>
                </a:lnTo>
                <a:lnTo>
                  <a:pt x="11735" y="358917"/>
                </a:lnTo>
                <a:lnTo>
                  <a:pt x="21325" y="352882"/>
                </a:lnTo>
                <a:lnTo>
                  <a:pt x="31937" y="347024"/>
                </a:lnTo>
                <a:lnTo>
                  <a:pt x="48621" y="338372"/>
                </a:lnTo>
                <a:lnTo>
                  <a:pt x="65630" y="329776"/>
                </a:lnTo>
                <a:lnTo>
                  <a:pt x="77028" y="326595"/>
                </a:lnTo>
                <a:lnTo>
                  <a:pt x="89397" y="324229"/>
                </a:lnTo>
                <a:lnTo>
                  <a:pt x="96695" y="322264"/>
                </a:lnTo>
                <a:lnTo>
                  <a:pt x="104419" y="320002"/>
                </a:lnTo>
                <a:lnTo>
                  <a:pt x="113378" y="318495"/>
                </a:lnTo>
                <a:lnTo>
                  <a:pt x="123160" y="317489"/>
                </a:lnTo>
                <a:lnTo>
                  <a:pt x="133492" y="316819"/>
                </a:lnTo>
                <a:lnTo>
                  <a:pt x="152592" y="316074"/>
                </a:lnTo>
                <a:lnTo>
                  <a:pt x="161685" y="315875"/>
                </a:lnTo>
                <a:lnTo>
                  <a:pt x="170605" y="316695"/>
                </a:lnTo>
                <a:lnTo>
                  <a:pt x="179409" y="318195"/>
                </a:lnTo>
                <a:lnTo>
                  <a:pt x="188136" y="320146"/>
                </a:lnTo>
                <a:lnTo>
                  <a:pt x="197764" y="321448"/>
                </a:lnTo>
                <a:lnTo>
                  <a:pt x="207993" y="322316"/>
                </a:lnTo>
                <a:lnTo>
                  <a:pt x="218622" y="322894"/>
                </a:lnTo>
                <a:lnTo>
                  <a:pt x="228565" y="324232"/>
                </a:lnTo>
                <a:lnTo>
                  <a:pt x="238052" y="326077"/>
                </a:lnTo>
                <a:lnTo>
                  <a:pt x="247234" y="328259"/>
                </a:lnTo>
                <a:lnTo>
                  <a:pt x="256212" y="330666"/>
                </a:lnTo>
                <a:lnTo>
                  <a:pt x="273809" y="335881"/>
                </a:lnTo>
                <a:lnTo>
                  <a:pt x="299781" y="344172"/>
                </a:lnTo>
                <a:lnTo>
                  <a:pt x="307436" y="346990"/>
                </a:lnTo>
                <a:lnTo>
                  <a:pt x="321023" y="352661"/>
                </a:lnTo>
                <a:lnTo>
                  <a:pt x="333411" y="358356"/>
                </a:lnTo>
                <a:lnTo>
                  <a:pt x="356886" y="369774"/>
                </a:lnTo>
                <a:lnTo>
                  <a:pt x="370940" y="372947"/>
                </a:lnTo>
                <a:lnTo>
                  <a:pt x="378689" y="373793"/>
                </a:lnTo>
                <a:lnTo>
                  <a:pt x="392378" y="377274"/>
                </a:lnTo>
                <a:lnTo>
                  <a:pt x="403860" y="381043"/>
                </a:lnTo>
                <a:lnTo>
                  <a:pt x="416631" y="384117"/>
                </a:lnTo>
                <a:lnTo>
                  <a:pt x="426703" y="388212"/>
                </a:lnTo>
                <a:lnTo>
                  <a:pt x="438533" y="391322"/>
                </a:lnTo>
                <a:lnTo>
                  <a:pt x="451064" y="392372"/>
                </a:lnTo>
                <a:lnTo>
                  <a:pt x="456930" y="392516"/>
                </a:lnTo>
                <a:lnTo>
                  <a:pt x="458875" y="391601"/>
                </a:lnTo>
                <a:lnTo>
                  <a:pt x="460171" y="390039"/>
                </a:lnTo>
                <a:lnTo>
                  <a:pt x="462765" y="38405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34"/>
          <p:cNvSpPr/>
          <p:nvPr/>
        </p:nvSpPr>
        <p:spPr>
          <a:xfrm>
            <a:off x="5686425" y="3351847"/>
            <a:ext cx="68580" cy="257176"/>
          </a:xfrm>
          <a:custGeom>
            <a:avLst/>
            <a:gdLst/>
            <a:ahLst/>
            <a:cxnLst/>
            <a:rect l="0" t="0" r="0" b="0"/>
            <a:pathLst>
              <a:path w="68580" h="257176">
                <a:moveTo>
                  <a:pt x="0" y="0"/>
                </a:moveTo>
                <a:lnTo>
                  <a:pt x="7380" y="0"/>
                </a:lnTo>
                <a:lnTo>
                  <a:pt x="7778" y="953"/>
                </a:lnTo>
                <a:lnTo>
                  <a:pt x="8219" y="4551"/>
                </a:lnTo>
                <a:lnTo>
                  <a:pt x="9289" y="6844"/>
                </a:lnTo>
                <a:lnTo>
                  <a:pt x="10955" y="9325"/>
                </a:lnTo>
                <a:lnTo>
                  <a:pt x="13018" y="11932"/>
                </a:lnTo>
                <a:lnTo>
                  <a:pt x="14394" y="14622"/>
                </a:lnTo>
                <a:lnTo>
                  <a:pt x="15922" y="20151"/>
                </a:lnTo>
                <a:lnTo>
                  <a:pt x="17282" y="23912"/>
                </a:lnTo>
                <a:lnTo>
                  <a:pt x="19141" y="28324"/>
                </a:lnTo>
                <a:lnTo>
                  <a:pt x="21333" y="33170"/>
                </a:lnTo>
                <a:lnTo>
                  <a:pt x="22794" y="39258"/>
                </a:lnTo>
                <a:lnTo>
                  <a:pt x="23769" y="46175"/>
                </a:lnTo>
                <a:lnTo>
                  <a:pt x="24418" y="53643"/>
                </a:lnTo>
                <a:lnTo>
                  <a:pt x="27709" y="60527"/>
                </a:lnTo>
                <a:lnTo>
                  <a:pt x="32760" y="67021"/>
                </a:lnTo>
                <a:lnTo>
                  <a:pt x="38985" y="73256"/>
                </a:lnTo>
                <a:lnTo>
                  <a:pt x="43134" y="80270"/>
                </a:lnTo>
                <a:lnTo>
                  <a:pt x="45901" y="87803"/>
                </a:lnTo>
                <a:lnTo>
                  <a:pt x="47746" y="95683"/>
                </a:lnTo>
                <a:lnTo>
                  <a:pt x="48975" y="102841"/>
                </a:lnTo>
                <a:lnTo>
                  <a:pt x="49795" y="109518"/>
                </a:lnTo>
                <a:lnTo>
                  <a:pt x="50341" y="115875"/>
                </a:lnTo>
                <a:lnTo>
                  <a:pt x="50706" y="122970"/>
                </a:lnTo>
                <a:lnTo>
                  <a:pt x="51111" y="138473"/>
                </a:lnTo>
                <a:lnTo>
                  <a:pt x="52171" y="145656"/>
                </a:lnTo>
                <a:lnTo>
                  <a:pt x="53831" y="152349"/>
                </a:lnTo>
                <a:lnTo>
                  <a:pt x="55889" y="158716"/>
                </a:lnTo>
                <a:lnTo>
                  <a:pt x="57262" y="164865"/>
                </a:lnTo>
                <a:lnTo>
                  <a:pt x="58177" y="170870"/>
                </a:lnTo>
                <a:lnTo>
                  <a:pt x="58787" y="176779"/>
                </a:lnTo>
                <a:lnTo>
                  <a:pt x="60146" y="182622"/>
                </a:lnTo>
                <a:lnTo>
                  <a:pt x="62005" y="188424"/>
                </a:lnTo>
                <a:lnTo>
                  <a:pt x="64196" y="194196"/>
                </a:lnTo>
                <a:lnTo>
                  <a:pt x="65658" y="199949"/>
                </a:lnTo>
                <a:lnTo>
                  <a:pt x="66631" y="205689"/>
                </a:lnTo>
                <a:lnTo>
                  <a:pt x="67281" y="211421"/>
                </a:lnTo>
                <a:lnTo>
                  <a:pt x="67714" y="217147"/>
                </a:lnTo>
                <a:lnTo>
                  <a:pt x="68002" y="222870"/>
                </a:lnTo>
                <a:lnTo>
                  <a:pt x="68409" y="237486"/>
                </a:lnTo>
                <a:lnTo>
                  <a:pt x="68579" y="25717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35"/>
          <p:cNvSpPr/>
          <p:nvPr/>
        </p:nvSpPr>
        <p:spPr>
          <a:xfrm>
            <a:off x="5772150" y="3807526"/>
            <a:ext cx="8564" cy="41527"/>
          </a:xfrm>
          <a:custGeom>
            <a:avLst/>
            <a:gdLst/>
            <a:ahLst/>
            <a:cxnLst/>
            <a:rect l="0" t="0" r="0" b="0"/>
            <a:pathLst>
              <a:path w="8564" h="41527">
                <a:moveTo>
                  <a:pt x="0" y="41526"/>
                </a:moveTo>
                <a:lnTo>
                  <a:pt x="0" y="12812"/>
                </a:lnTo>
                <a:lnTo>
                  <a:pt x="952" y="10953"/>
                </a:lnTo>
                <a:lnTo>
                  <a:pt x="2540" y="9714"/>
                </a:lnTo>
                <a:lnTo>
                  <a:pt x="4550" y="8888"/>
                </a:lnTo>
                <a:lnTo>
                  <a:pt x="5891" y="7385"/>
                </a:lnTo>
                <a:lnTo>
                  <a:pt x="6785" y="5430"/>
                </a:lnTo>
                <a:lnTo>
                  <a:pt x="8219" y="0"/>
                </a:lnTo>
                <a:lnTo>
                  <a:pt x="8337" y="507"/>
                </a:lnTo>
                <a:lnTo>
                  <a:pt x="8415" y="1798"/>
                </a:lnTo>
                <a:lnTo>
                  <a:pt x="8541" y="6162"/>
                </a:lnTo>
                <a:lnTo>
                  <a:pt x="8563" y="11469"/>
                </a:lnTo>
                <a:lnTo>
                  <a:pt x="7613" y="12915"/>
                </a:lnTo>
                <a:lnTo>
                  <a:pt x="6028" y="13880"/>
                </a:lnTo>
                <a:lnTo>
                  <a:pt x="4018" y="14523"/>
                </a:lnTo>
                <a:lnTo>
                  <a:pt x="2679" y="15904"/>
                </a:lnTo>
                <a:lnTo>
                  <a:pt x="1786" y="17777"/>
                </a:lnTo>
                <a:lnTo>
                  <a:pt x="1191" y="19978"/>
                </a:lnTo>
                <a:lnTo>
                  <a:pt x="794" y="22399"/>
                </a:lnTo>
                <a:lnTo>
                  <a:pt x="529" y="24964"/>
                </a:lnTo>
                <a:lnTo>
                  <a:pt x="0" y="3295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36"/>
          <p:cNvSpPr/>
          <p:nvPr/>
        </p:nvSpPr>
        <p:spPr>
          <a:xfrm>
            <a:off x="6037897" y="3334702"/>
            <a:ext cx="291466" cy="222530"/>
          </a:xfrm>
          <a:custGeom>
            <a:avLst/>
            <a:gdLst/>
            <a:ahLst/>
            <a:cxnLst/>
            <a:rect l="0" t="0" r="0" b="0"/>
            <a:pathLst>
              <a:path w="291466" h="222530">
                <a:moveTo>
                  <a:pt x="0" y="0"/>
                </a:moveTo>
                <a:lnTo>
                  <a:pt x="0" y="11932"/>
                </a:lnTo>
                <a:lnTo>
                  <a:pt x="953" y="14622"/>
                </a:lnTo>
                <a:lnTo>
                  <a:pt x="4551" y="20151"/>
                </a:lnTo>
                <a:lnTo>
                  <a:pt x="6785" y="25784"/>
                </a:lnTo>
                <a:lnTo>
                  <a:pt x="7778" y="32414"/>
                </a:lnTo>
                <a:lnTo>
                  <a:pt x="8043" y="36850"/>
                </a:lnTo>
                <a:lnTo>
                  <a:pt x="8337" y="46858"/>
                </a:lnTo>
                <a:lnTo>
                  <a:pt x="8468" y="57656"/>
                </a:lnTo>
                <a:lnTo>
                  <a:pt x="10408" y="64155"/>
                </a:lnTo>
                <a:lnTo>
                  <a:pt x="13606" y="71345"/>
                </a:lnTo>
                <a:lnTo>
                  <a:pt x="17643" y="78996"/>
                </a:lnTo>
                <a:lnTo>
                  <a:pt x="18429" y="86954"/>
                </a:lnTo>
                <a:lnTo>
                  <a:pt x="17049" y="95117"/>
                </a:lnTo>
                <a:lnTo>
                  <a:pt x="14224" y="103416"/>
                </a:lnTo>
                <a:lnTo>
                  <a:pt x="12340" y="110854"/>
                </a:lnTo>
                <a:lnTo>
                  <a:pt x="11084" y="117718"/>
                </a:lnTo>
                <a:lnTo>
                  <a:pt x="10247" y="124198"/>
                </a:lnTo>
                <a:lnTo>
                  <a:pt x="8736" y="130424"/>
                </a:lnTo>
                <a:lnTo>
                  <a:pt x="6777" y="136479"/>
                </a:lnTo>
                <a:lnTo>
                  <a:pt x="4518" y="142421"/>
                </a:lnTo>
                <a:lnTo>
                  <a:pt x="3012" y="148288"/>
                </a:lnTo>
                <a:lnTo>
                  <a:pt x="2008" y="154104"/>
                </a:lnTo>
                <a:lnTo>
                  <a:pt x="1339" y="159886"/>
                </a:lnTo>
                <a:lnTo>
                  <a:pt x="892" y="164693"/>
                </a:lnTo>
                <a:lnTo>
                  <a:pt x="595" y="168850"/>
                </a:lnTo>
                <a:lnTo>
                  <a:pt x="397" y="172575"/>
                </a:lnTo>
                <a:lnTo>
                  <a:pt x="176" y="181793"/>
                </a:lnTo>
                <a:lnTo>
                  <a:pt x="10" y="203649"/>
                </a:lnTo>
                <a:lnTo>
                  <a:pt x="5085" y="207351"/>
                </a:lnTo>
                <a:lnTo>
                  <a:pt x="12737" y="211218"/>
                </a:lnTo>
                <a:lnTo>
                  <a:pt x="19314" y="212937"/>
                </a:lnTo>
                <a:lnTo>
                  <a:pt x="28371" y="213905"/>
                </a:lnTo>
                <a:lnTo>
                  <a:pt x="36739" y="214132"/>
                </a:lnTo>
                <a:lnTo>
                  <a:pt x="74439" y="214302"/>
                </a:lnTo>
                <a:lnTo>
                  <a:pt x="81058" y="213353"/>
                </a:lnTo>
                <a:lnTo>
                  <a:pt x="88329" y="211768"/>
                </a:lnTo>
                <a:lnTo>
                  <a:pt x="96033" y="209759"/>
                </a:lnTo>
                <a:lnTo>
                  <a:pt x="103075" y="208419"/>
                </a:lnTo>
                <a:lnTo>
                  <a:pt x="109674" y="207526"/>
                </a:lnTo>
                <a:lnTo>
                  <a:pt x="115978" y="206931"/>
                </a:lnTo>
                <a:lnTo>
                  <a:pt x="123039" y="206534"/>
                </a:lnTo>
                <a:lnTo>
                  <a:pt x="138504" y="206093"/>
                </a:lnTo>
                <a:lnTo>
                  <a:pt x="158725" y="205845"/>
                </a:lnTo>
                <a:lnTo>
                  <a:pt x="164872" y="206762"/>
                </a:lnTo>
                <a:lnTo>
                  <a:pt x="170874" y="208327"/>
                </a:lnTo>
                <a:lnTo>
                  <a:pt x="176781" y="210322"/>
                </a:lnTo>
                <a:lnTo>
                  <a:pt x="182624" y="211652"/>
                </a:lnTo>
                <a:lnTo>
                  <a:pt x="188424" y="212539"/>
                </a:lnTo>
                <a:lnTo>
                  <a:pt x="194196" y="213130"/>
                </a:lnTo>
                <a:lnTo>
                  <a:pt x="199949" y="213524"/>
                </a:lnTo>
                <a:lnTo>
                  <a:pt x="205690" y="213787"/>
                </a:lnTo>
                <a:lnTo>
                  <a:pt x="217147" y="214079"/>
                </a:lnTo>
                <a:lnTo>
                  <a:pt x="228590" y="214209"/>
                </a:lnTo>
                <a:lnTo>
                  <a:pt x="234308" y="215196"/>
                </a:lnTo>
                <a:lnTo>
                  <a:pt x="240026" y="216807"/>
                </a:lnTo>
                <a:lnTo>
                  <a:pt x="245742" y="218833"/>
                </a:lnTo>
                <a:lnTo>
                  <a:pt x="254634" y="221084"/>
                </a:lnTo>
                <a:lnTo>
                  <a:pt x="261761" y="222085"/>
                </a:lnTo>
                <a:lnTo>
                  <a:pt x="268103" y="222529"/>
                </a:lnTo>
                <a:lnTo>
                  <a:pt x="271128" y="221696"/>
                </a:lnTo>
                <a:lnTo>
                  <a:pt x="278984" y="216923"/>
                </a:lnTo>
                <a:lnTo>
                  <a:pt x="281156" y="215473"/>
                </a:lnTo>
                <a:lnTo>
                  <a:pt x="284660" y="214829"/>
                </a:lnTo>
                <a:lnTo>
                  <a:pt x="291465" y="21431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37"/>
          <p:cNvSpPr/>
          <p:nvPr/>
        </p:nvSpPr>
        <p:spPr>
          <a:xfrm>
            <a:off x="6226606" y="3308985"/>
            <a:ext cx="68467" cy="505650"/>
          </a:xfrm>
          <a:custGeom>
            <a:avLst/>
            <a:gdLst/>
            <a:ahLst/>
            <a:cxnLst/>
            <a:rect l="0" t="0" r="0" b="0"/>
            <a:pathLst>
              <a:path w="68467" h="505650">
                <a:moveTo>
                  <a:pt x="17031" y="0"/>
                </a:moveTo>
                <a:lnTo>
                  <a:pt x="1183" y="0"/>
                </a:lnTo>
                <a:lnTo>
                  <a:pt x="750" y="952"/>
                </a:lnTo>
                <a:lnTo>
                  <a:pt x="57" y="9325"/>
                </a:lnTo>
                <a:lnTo>
                  <a:pt x="0" y="11932"/>
                </a:lnTo>
                <a:lnTo>
                  <a:pt x="915" y="15574"/>
                </a:lnTo>
                <a:lnTo>
                  <a:pt x="2476" y="19908"/>
                </a:lnTo>
                <a:lnTo>
                  <a:pt x="4471" y="24702"/>
                </a:lnTo>
                <a:lnTo>
                  <a:pt x="5800" y="29803"/>
                </a:lnTo>
                <a:lnTo>
                  <a:pt x="7277" y="40550"/>
                </a:lnTo>
                <a:lnTo>
                  <a:pt x="8623" y="47036"/>
                </a:lnTo>
                <a:lnTo>
                  <a:pt x="10473" y="54217"/>
                </a:lnTo>
                <a:lnTo>
                  <a:pt x="12660" y="61862"/>
                </a:lnTo>
                <a:lnTo>
                  <a:pt x="14117" y="69816"/>
                </a:lnTo>
                <a:lnTo>
                  <a:pt x="15088" y="77977"/>
                </a:lnTo>
                <a:lnTo>
                  <a:pt x="15735" y="86274"/>
                </a:lnTo>
                <a:lnTo>
                  <a:pt x="19025" y="94664"/>
                </a:lnTo>
                <a:lnTo>
                  <a:pt x="24075" y="103114"/>
                </a:lnTo>
                <a:lnTo>
                  <a:pt x="30300" y="111605"/>
                </a:lnTo>
                <a:lnTo>
                  <a:pt x="34449" y="121076"/>
                </a:lnTo>
                <a:lnTo>
                  <a:pt x="37216" y="131199"/>
                </a:lnTo>
                <a:lnTo>
                  <a:pt x="39060" y="141759"/>
                </a:lnTo>
                <a:lnTo>
                  <a:pt x="40289" y="151656"/>
                </a:lnTo>
                <a:lnTo>
                  <a:pt x="41109" y="161111"/>
                </a:lnTo>
                <a:lnTo>
                  <a:pt x="41655" y="170272"/>
                </a:lnTo>
                <a:lnTo>
                  <a:pt x="42972" y="180190"/>
                </a:lnTo>
                <a:lnTo>
                  <a:pt x="44803" y="190611"/>
                </a:lnTo>
                <a:lnTo>
                  <a:pt x="46976" y="201369"/>
                </a:lnTo>
                <a:lnTo>
                  <a:pt x="48424" y="212351"/>
                </a:lnTo>
                <a:lnTo>
                  <a:pt x="49390" y="223482"/>
                </a:lnTo>
                <a:lnTo>
                  <a:pt x="50034" y="234713"/>
                </a:lnTo>
                <a:lnTo>
                  <a:pt x="50749" y="257352"/>
                </a:lnTo>
                <a:lnTo>
                  <a:pt x="51246" y="308456"/>
                </a:lnTo>
                <a:lnTo>
                  <a:pt x="51321" y="441079"/>
                </a:lnTo>
                <a:lnTo>
                  <a:pt x="52273" y="447405"/>
                </a:lnTo>
                <a:lnTo>
                  <a:pt x="53861" y="453527"/>
                </a:lnTo>
                <a:lnTo>
                  <a:pt x="55872" y="459514"/>
                </a:lnTo>
                <a:lnTo>
                  <a:pt x="57213" y="464457"/>
                </a:lnTo>
                <a:lnTo>
                  <a:pt x="59099" y="476918"/>
                </a:lnTo>
                <a:lnTo>
                  <a:pt x="59737" y="492633"/>
                </a:lnTo>
                <a:lnTo>
                  <a:pt x="59892" y="505649"/>
                </a:lnTo>
                <a:lnTo>
                  <a:pt x="62433" y="503180"/>
                </a:lnTo>
                <a:lnTo>
                  <a:pt x="68466" y="49720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38"/>
          <p:cNvSpPr/>
          <p:nvPr/>
        </p:nvSpPr>
        <p:spPr>
          <a:xfrm>
            <a:off x="6509384" y="3274695"/>
            <a:ext cx="60009" cy="351473"/>
          </a:xfrm>
          <a:custGeom>
            <a:avLst/>
            <a:gdLst/>
            <a:ahLst/>
            <a:cxnLst/>
            <a:rect l="0" t="0" r="0" b="0"/>
            <a:pathLst>
              <a:path w="60009" h="351473">
                <a:moveTo>
                  <a:pt x="0" y="0"/>
                </a:moveTo>
                <a:lnTo>
                  <a:pt x="0" y="17569"/>
                </a:lnTo>
                <a:lnTo>
                  <a:pt x="953" y="21238"/>
                </a:lnTo>
                <a:lnTo>
                  <a:pt x="2541" y="24636"/>
                </a:lnTo>
                <a:lnTo>
                  <a:pt x="4551" y="27854"/>
                </a:lnTo>
                <a:lnTo>
                  <a:pt x="5892" y="32856"/>
                </a:lnTo>
                <a:lnTo>
                  <a:pt x="6786" y="39050"/>
                </a:lnTo>
                <a:lnTo>
                  <a:pt x="7381" y="46035"/>
                </a:lnTo>
                <a:lnTo>
                  <a:pt x="7779" y="52598"/>
                </a:lnTo>
                <a:lnTo>
                  <a:pt x="8220" y="64969"/>
                </a:lnTo>
                <a:lnTo>
                  <a:pt x="8504" y="95277"/>
                </a:lnTo>
                <a:lnTo>
                  <a:pt x="8542" y="111878"/>
                </a:lnTo>
                <a:lnTo>
                  <a:pt x="11410" y="120305"/>
                </a:lnTo>
                <a:lnTo>
                  <a:pt x="16179" y="128780"/>
                </a:lnTo>
                <a:lnTo>
                  <a:pt x="22216" y="137289"/>
                </a:lnTo>
                <a:lnTo>
                  <a:pt x="26241" y="145818"/>
                </a:lnTo>
                <a:lnTo>
                  <a:pt x="28924" y="154362"/>
                </a:lnTo>
                <a:lnTo>
                  <a:pt x="30713" y="162915"/>
                </a:lnTo>
                <a:lnTo>
                  <a:pt x="31905" y="171475"/>
                </a:lnTo>
                <a:lnTo>
                  <a:pt x="32701" y="180039"/>
                </a:lnTo>
                <a:lnTo>
                  <a:pt x="33230" y="188606"/>
                </a:lnTo>
                <a:lnTo>
                  <a:pt x="33820" y="205744"/>
                </a:lnTo>
                <a:lnTo>
                  <a:pt x="33977" y="214316"/>
                </a:lnTo>
                <a:lnTo>
                  <a:pt x="35034" y="222887"/>
                </a:lnTo>
                <a:lnTo>
                  <a:pt x="36691" y="231459"/>
                </a:lnTo>
                <a:lnTo>
                  <a:pt x="38748" y="240031"/>
                </a:lnTo>
                <a:lnTo>
                  <a:pt x="40120" y="247650"/>
                </a:lnTo>
                <a:lnTo>
                  <a:pt x="41034" y="254635"/>
                </a:lnTo>
                <a:lnTo>
                  <a:pt x="41644" y="261196"/>
                </a:lnTo>
                <a:lnTo>
                  <a:pt x="42050" y="267476"/>
                </a:lnTo>
                <a:lnTo>
                  <a:pt x="42322" y="273567"/>
                </a:lnTo>
                <a:lnTo>
                  <a:pt x="42502" y="279533"/>
                </a:lnTo>
                <a:lnTo>
                  <a:pt x="43574" y="286368"/>
                </a:lnTo>
                <a:lnTo>
                  <a:pt x="45243" y="293782"/>
                </a:lnTo>
                <a:lnTo>
                  <a:pt x="47307" y="301582"/>
                </a:lnTo>
                <a:lnTo>
                  <a:pt x="49635" y="308687"/>
                </a:lnTo>
                <a:lnTo>
                  <a:pt x="52141" y="315328"/>
                </a:lnTo>
                <a:lnTo>
                  <a:pt x="54763" y="321661"/>
                </a:lnTo>
                <a:lnTo>
                  <a:pt x="56512" y="327788"/>
                </a:lnTo>
                <a:lnTo>
                  <a:pt x="57677" y="333778"/>
                </a:lnTo>
                <a:lnTo>
                  <a:pt x="60008" y="3514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39"/>
          <p:cNvSpPr/>
          <p:nvPr/>
        </p:nvSpPr>
        <p:spPr>
          <a:xfrm>
            <a:off x="6620932" y="3807521"/>
            <a:ext cx="25610" cy="50105"/>
          </a:xfrm>
          <a:custGeom>
            <a:avLst/>
            <a:gdLst/>
            <a:ahLst/>
            <a:cxnLst/>
            <a:rect l="0" t="0" r="0" b="0"/>
            <a:pathLst>
              <a:path w="25610" h="50105">
                <a:moveTo>
                  <a:pt x="8468" y="50104"/>
                </a:moveTo>
                <a:lnTo>
                  <a:pt x="1087" y="50104"/>
                </a:lnTo>
                <a:lnTo>
                  <a:pt x="689" y="49151"/>
                </a:lnTo>
                <a:lnTo>
                  <a:pt x="425" y="47564"/>
                </a:lnTo>
                <a:lnTo>
                  <a:pt x="248" y="45553"/>
                </a:lnTo>
                <a:lnTo>
                  <a:pt x="131" y="43260"/>
                </a:lnTo>
                <a:lnTo>
                  <a:pt x="0" y="38172"/>
                </a:lnTo>
                <a:lnTo>
                  <a:pt x="918" y="35482"/>
                </a:lnTo>
                <a:lnTo>
                  <a:pt x="2482" y="32736"/>
                </a:lnTo>
                <a:lnTo>
                  <a:pt x="7285" y="26036"/>
                </a:lnTo>
                <a:lnTo>
                  <a:pt x="8632" y="24533"/>
                </a:lnTo>
                <a:lnTo>
                  <a:pt x="12669" y="20324"/>
                </a:lnTo>
                <a:lnTo>
                  <a:pt x="24037" y="8829"/>
                </a:lnTo>
                <a:lnTo>
                  <a:pt x="24563" y="7347"/>
                </a:lnTo>
                <a:lnTo>
                  <a:pt x="24912" y="5407"/>
                </a:lnTo>
                <a:lnTo>
                  <a:pt x="25474" y="0"/>
                </a:lnTo>
                <a:lnTo>
                  <a:pt x="25521" y="508"/>
                </a:lnTo>
                <a:lnTo>
                  <a:pt x="25601" y="6166"/>
                </a:lnTo>
                <a:lnTo>
                  <a:pt x="25609" y="11473"/>
                </a:lnTo>
                <a:lnTo>
                  <a:pt x="24658" y="13873"/>
                </a:lnTo>
                <a:lnTo>
                  <a:pt x="23071" y="16425"/>
                </a:lnTo>
                <a:lnTo>
                  <a:pt x="18231" y="22814"/>
                </a:lnTo>
                <a:lnTo>
                  <a:pt x="17834" y="24290"/>
                </a:lnTo>
                <a:lnTo>
                  <a:pt x="17569" y="26227"/>
                </a:lnTo>
                <a:lnTo>
                  <a:pt x="17040" y="3295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40"/>
          <p:cNvSpPr/>
          <p:nvPr/>
        </p:nvSpPr>
        <p:spPr>
          <a:xfrm>
            <a:off x="7340953" y="2537460"/>
            <a:ext cx="231375" cy="411480"/>
          </a:xfrm>
          <a:custGeom>
            <a:avLst/>
            <a:gdLst/>
            <a:ahLst/>
            <a:cxnLst/>
            <a:rect l="0" t="0" r="0" b="0"/>
            <a:pathLst>
              <a:path w="231375" h="411480">
                <a:moveTo>
                  <a:pt x="145697" y="0"/>
                </a:moveTo>
                <a:lnTo>
                  <a:pt x="132927" y="0"/>
                </a:lnTo>
                <a:lnTo>
                  <a:pt x="130516" y="952"/>
                </a:lnTo>
                <a:lnTo>
                  <a:pt x="125297" y="4551"/>
                </a:lnTo>
                <a:lnTo>
                  <a:pt x="119803" y="6785"/>
                </a:lnTo>
                <a:lnTo>
                  <a:pt x="117004" y="7380"/>
                </a:lnTo>
                <a:lnTo>
                  <a:pt x="115138" y="8730"/>
                </a:lnTo>
                <a:lnTo>
                  <a:pt x="113895" y="10583"/>
                </a:lnTo>
                <a:lnTo>
                  <a:pt x="113064" y="12770"/>
                </a:lnTo>
                <a:lnTo>
                  <a:pt x="107348" y="20399"/>
                </a:lnTo>
                <a:lnTo>
                  <a:pt x="102300" y="25894"/>
                </a:lnTo>
                <a:lnTo>
                  <a:pt x="99620" y="28692"/>
                </a:lnTo>
                <a:lnTo>
                  <a:pt x="97834" y="32463"/>
                </a:lnTo>
                <a:lnTo>
                  <a:pt x="95849" y="41733"/>
                </a:lnTo>
                <a:lnTo>
                  <a:pt x="92428" y="52203"/>
                </a:lnTo>
                <a:lnTo>
                  <a:pt x="90181" y="57662"/>
                </a:lnTo>
                <a:lnTo>
                  <a:pt x="86779" y="63206"/>
                </a:lnTo>
                <a:lnTo>
                  <a:pt x="82606" y="68807"/>
                </a:lnTo>
                <a:lnTo>
                  <a:pt x="77918" y="74447"/>
                </a:lnTo>
                <a:lnTo>
                  <a:pt x="73841" y="80111"/>
                </a:lnTo>
                <a:lnTo>
                  <a:pt x="66771" y="91484"/>
                </a:lnTo>
                <a:lnTo>
                  <a:pt x="60454" y="102890"/>
                </a:lnTo>
                <a:lnTo>
                  <a:pt x="54471" y="115261"/>
                </a:lnTo>
                <a:lnTo>
                  <a:pt x="51542" y="122560"/>
                </a:lnTo>
                <a:lnTo>
                  <a:pt x="48637" y="130284"/>
                </a:lnTo>
                <a:lnTo>
                  <a:pt x="44796" y="137338"/>
                </a:lnTo>
                <a:lnTo>
                  <a:pt x="40329" y="143947"/>
                </a:lnTo>
                <a:lnTo>
                  <a:pt x="35447" y="150257"/>
                </a:lnTo>
                <a:lnTo>
                  <a:pt x="31239" y="156368"/>
                </a:lnTo>
                <a:lnTo>
                  <a:pt x="24024" y="168239"/>
                </a:lnTo>
                <a:lnTo>
                  <a:pt x="20766" y="175025"/>
                </a:lnTo>
                <a:lnTo>
                  <a:pt x="17642" y="182405"/>
                </a:lnTo>
                <a:lnTo>
                  <a:pt x="14607" y="190184"/>
                </a:lnTo>
                <a:lnTo>
                  <a:pt x="12584" y="197274"/>
                </a:lnTo>
                <a:lnTo>
                  <a:pt x="11235" y="203906"/>
                </a:lnTo>
                <a:lnTo>
                  <a:pt x="10335" y="210232"/>
                </a:lnTo>
                <a:lnTo>
                  <a:pt x="8783" y="217307"/>
                </a:lnTo>
                <a:lnTo>
                  <a:pt x="6796" y="224881"/>
                </a:lnTo>
                <a:lnTo>
                  <a:pt x="4519" y="232788"/>
                </a:lnTo>
                <a:lnTo>
                  <a:pt x="3001" y="239964"/>
                </a:lnTo>
                <a:lnTo>
                  <a:pt x="1988" y="246653"/>
                </a:lnTo>
                <a:lnTo>
                  <a:pt x="863" y="259166"/>
                </a:lnTo>
                <a:lnTo>
                  <a:pt x="364" y="271077"/>
                </a:lnTo>
                <a:lnTo>
                  <a:pt x="82" y="288493"/>
                </a:lnTo>
                <a:lnTo>
                  <a:pt x="0" y="305718"/>
                </a:lnTo>
                <a:lnTo>
                  <a:pt x="2520" y="317167"/>
                </a:lnTo>
                <a:lnTo>
                  <a:pt x="6815" y="328605"/>
                </a:lnTo>
                <a:lnTo>
                  <a:pt x="11898" y="340039"/>
                </a:lnTo>
                <a:lnTo>
                  <a:pt x="20116" y="357186"/>
                </a:lnTo>
                <a:lnTo>
                  <a:pt x="28583" y="374332"/>
                </a:lnTo>
                <a:lnTo>
                  <a:pt x="32379" y="379094"/>
                </a:lnTo>
                <a:lnTo>
                  <a:pt x="36814" y="383222"/>
                </a:lnTo>
                <a:lnTo>
                  <a:pt x="41676" y="386926"/>
                </a:lnTo>
                <a:lnTo>
                  <a:pt x="46822" y="390348"/>
                </a:lnTo>
                <a:lnTo>
                  <a:pt x="52158" y="393582"/>
                </a:lnTo>
                <a:lnTo>
                  <a:pt x="57620" y="396690"/>
                </a:lnTo>
                <a:lnTo>
                  <a:pt x="63166" y="398763"/>
                </a:lnTo>
                <a:lnTo>
                  <a:pt x="68769" y="400144"/>
                </a:lnTo>
                <a:lnTo>
                  <a:pt x="74409" y="401065"/>
                </a:lnTo>
                <a:lnTo>
                  <a:pt x="80074" y="401679"/>
                </a:lnTo>
                <a:lnTo>
                  <a:pt x="85756" y="402089"/>
                </a:lnTo>
                <a:lnTo>
                  <a:pt x="91449" y="402361"/>
                </a:lnTo>
                <a:lnTo>
                  <a:pt x="102854" y="402664"/>
                </a:lnTo>
                <a:lnTo>
                  <a:pt x="125698" y="402859"/>
                </a:lnTo>
                <a:lnTo>
                  <a:pt x="131411" y="401923"/>
                </a:lnTo>
                <a:lnTo>
                  <a:pt x="137126" y="400346"/>
                </a:lnTo>
                <a:lnTo>
                  <a:pt x="142840" y="398342"/>
                </a:lnTo>
                <a:lnTo>
                  <a:pt x="148555" y="397006"/>
                </a:lnTo>
                <a:lnTo>
                  <a:pt x="154270" y="396116"/>
                </a:lnTo>
                <a:lnTo>
                  <a:pt x="159985" y="395522"/>
                </a:lnTo>
                <a:lnTo>
                  <a:pt x="165699" y="394174"/>
                </a:lnTo>
                <a:lnTo>
                  <a:pt x="171414" y="392322"/>
                </a:lnTo>
                <a:lnTo>
                  <a:pt x="177129" y="390136"/>
                </a:lnTo>
                <a:lnTo>
                  <a:pt x="181892" y="387725"/>
                </a:lnTo>
                <a:lnTo>
                  <a:pt x="186020" y="385166"/>
                </a:lnTo>
                <a:lnTo>
                  <a:pt x="189723" y="382507"/>
                </a:lnTo>
                <a:lnTo>
                  <a:pt x="194097" y="379782"/>
                </a:lnTo>
                <a:lnTo>
                  <a:pt x="198919" y="377013"/>
                </a:lnTo>
                <a:lnTo>
                  <a:pt x="204039" y="374214"/>
                </a:lnTo>
                <a:lnTo>
                  <a:pt x="208404" y="370444"/>
                </a:lnTo>
                <a:lnTo>
                  <a:pt x="212266" y="366025"/>
                </a:lnTo>
                <a:lnTo>
                  <a:pt x="219098" y="356987"/>
                </a:lnTo>
                <a:lnTo>
                  <a:pt x="225309" y="349796"/>
                </a:lnTo>
                <a:lnTo>
                  <a:pt x="227347" y="345592"/>
                </a:lnTo>
                <a:lnTo>
                  <a:pt x="229611" y="335841"/>
                </a:lnTo>
                <a:lnTo>
                  <a:pt x="230885" y="324193"/>
                </a:lnTo>
                <a:lnTo>
                  <a:pt x="231316" y="311723"/>
                </a:lnTo>
                <a:lnTo>
                  <a:pt x="231374" y="305866"/>
                </a:lnTo>
                <a:lnTo>
                  <a:pt x="230438" y="302971"/>
                </a:lnTo>
                <a:lnTo>
                  <a:pt x="226857" y="297214"/>
                </a:lnTo>
                <a:lnTo>
                  <a:pt x="222090" y="291480"/>
                </a:lnTo>
                <a:lnTo>
                  <a:pt x="219486" y="288617"/>
                </a:lnTo>
                <a:lnTo>
                  <a:pt x="215844" y="286709"/>
                </a:lnTo>
                <a:lnTo>
                  <a:pt x="211512" y="285437"/>
                </a:lnTo>
                <a:lnTo>
                  <a:pt x="206718" y="284588"/>
                </a:lnTo>
                <a:lnTo>
                  <a:pt x="201618" y="284023"/>
                </a:lnTo>
                <a:lnTo>
                  <a:pt x="196313" y="283646"/>
                </a:lnTo>
                <a:lnTo>
                  <a:pt x="190870" y="283395"/>
                </a:lnTo>
                <a:lnTo>
                  <a:pt x="179744" y="283115"/>
                </a:lnTo>
                <a:lnTo>
                  <a:pt x="174109" y="283041"/>
                </a:lnTo>
                <a:lnTo>
                  <a:pt x="168449" y="283944"/>
                </a:lnTo>
                <a:lnTo>
                  <a:pt x="162770" y="285498"/>
                </a:lnTo>
                <a:lnTo>
                  <a:pt x="157079" y="287487"/>
                </a:lnTo>
                <a:lnTo>
                  <a:pt x="152332" y="289765"/>
                </a:lnTo>
                <a:lnTo>
                  <a:pt x="148215" y="292237"/>
                </a:lnTo>
                <a:lnTo>
                  <a:pt x="144518" y="294837"/>
                </a:lnTo>
                <a:lnTo>
                  <a:pt x="140149" y="297523"/>
                </a:lnTo>
                <a:lnTo>
                  <a:pt x="135330" y="300266"/>
                </a:lnTo>
                <a:lnTo>
                  <a:pt x="130213" y="303047"/>
                </a:lnTo>
                <a:lnTo>
                  <a:pt x="124897" y="306806"/>
                </a:lnTo>
                <a:lnTo>
                  <a:pt x="119448" y="311217"/>
                </a:lnTo>
                <a:lnTo>
                  <a:pt x="113910" y="316063"/>
                </a:lnTo>
                <a:lnTo>
                  <a:pt x="105217" y="323987"/>
                </a:lnTo>
                <a:lnTo>
                  <a:pt x="97226" y="331637"/>
                </a:lnTo>
                <a:lnTo>
                  <a:pt x="87324" y="341386"/>
                </a:lnTo>
                <a:lnTo>
                  <a:pt x="82969" y="346653"/>
                </a:lnTo>
                <a:lnTo>
                  <a:pt x="79114" y="352070"/>
                </a:lnTo>
                <a:lnTo>
                  <a:pt x="73241" y="362215"/>
                </a:lnTo>
                <a:lnTo>
                  <a:pt x="68983" y="374234"/>
                </a:lnTo>
                <a:lnTo>
                  <a:pt x="64612" y="384131"/>
                </a:lnTo>
                <a:lnTo>
                  <a:pt x="62034" y="392340"/>
                </a:lnTo>
                <a:lnTo>
                  <a:pt x="61347" y="395862"/>
                </a:lnTo>
                <a:lnTo>
                  <a:pt x="61840" y="399163"/>
                </a:lnTo>
                <a:lnTo>
                  <a:pt x="63123" y="402316"/>
                </a:lnTo>
                <a:lnTo>
                  <a:pt x="67473" y="409669"/>
                </a:lnTo>
                <a:lnTo>
                  <a:pt x="68783" y="410273"/>
                </a:lnTo>
                <a:lnTo>
                  <a:pt x="75831" y="411321"/>
                </a:lnTo>
                <a:lnTo>
                  <a:pt x="81286" y="411432"/>
                </a:lnTo>
                <a:lnTo>
                  <a:pt x="94262" y="41147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41"/>
          <p:cNvSpPr/>
          <p:nvPr/>
        </p:nvSpPr>
        <p:spPr>
          <a:xfrm>
            <a:off x="7718111" y="2768951"/>
            <a:ext cx="17142" cy="17112"/>
          </a:xfrm>
          <a:custGeom>
            <a:avLst/>
            <a:gdLst/>
            <a:ahLst/>
            <a:cxnLst/>
            <a:rect l="0" t="0" r="0" b="0"/>
            <a:pathLst>
              <a:path w="17142" h="17112">
                <a:moveTo>
                  <a:pt x="17141" y="17111"/>
                </a:moveTo>
                <a:lnTo>
                  <a:pt x="0" y="17111"/>
                </a:lnTo>
                <a:lnTo>
                  <a:pt x="7377" y="9730"/>
                </a:lnTo>
                <a:lnTo>
                  <a:pt x="7774" y="8381"/>
                </a:lnTo>
                <a:lnTo>
                  <a:pt x="8039" y="6528"/>
                </a:lnTo>
                <a:lnTo>
                  <a:pt x="8216" y="4341"/>
                </a:lnTo>
                <a:lnTo>
                  <a:pt x="9286" y="2882"/>
                </a:lnTo>
                <a:lnTo>
                  <a:pt x="10952" y="1910"/>
                </a:lnTo>
                <a:lnTo>
                  <a:pt x="17033" y="0"/>
                </a:lnTo>
                <a:lnTo>
                  <a:pt x="17069" y="941"/>
                </a:lnTo>
                <a:lnTo>
                  <a:pt x="17109" y="4527"/>
                </a:lnTo>
                <a:lnTo>
                  <a:pt x="16168" y="5864"/>
                </a:lnTo>
                <a:lnTo>
                  <a:pt x="14587" y="6756"/>
                </a:lnTo>
                <a:lnTo>
                  <a:pt x="12581" y="7350"/>
                </a:lnTo>
                <a:lnTo>
                  <a:pt x="11243" y="8699"/>
                </a:lnTo>
                <a:lnTo>
                  <a:pt x="10352" y="10550"/>
                </a:lnTo>
                <a:lnTo>
                  <a:pt x="8569" y="1711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42"/>
          <p:cNvSpPr/>
          <p:nvPr/>
        </p:nvSpPr>
        <p:spPr>
          <a:xfrm>
            <a:off x="7786801" y="2572941"/>
            <a:ext cx="229395" cy="358855"/>
          </a:xfrm>
          <a:custGeom>
            <a:avLst/>
            <a:gdLst/>
            <a:ahLst/>
            <a:cxnLst/>
            <a:rect l="0" t="0" r="0" b="0"/>
            <a:pathLst>
              <a:path w="229395" h="358855">
                <a:moveTo>
                  <a:pt x="214199" y="7381"/>
                </a:moveTo>
                <a:lnTo>
                  <a:pt x="214199" y="0"/>
                </a:lnTo>
                <a:lnTo>
                  <a:pt x="214199" y="3712"/>
                </a:lnTo>
                <a:lnTo>
                  <a:pt x="212294" y="4935"/>
                </a:lnTo>
                <a:lnTo>
                  <a:pt x="209119" y="5751"/>
                </a:lnTo>
                <a:lnTo>
                  <a:pt x="205098" y="6294"/>
                </a:lnTo>
                <a:lnTo>
                  <a:pt x="201464" y="7609"/>
                </a:lnTo>
                <a:lnTo>
                  <a:pt x="194887" y="11610"/>
                </a:lnTo>
                <a:lnTo>
                  <a:pt x="190846" y="14010"/>
                </a:lnTo>
                <a:lnTo>
                  <a:pt x="186248" y="16563"/>
                </a:lnTo>
                <a:lnTo>
                  <a:pt x="181277" y="19217"/>
                </a:lnTo>
                <a:lnTo>
                  <a:pt x="175106" y="21939"/>
                </a:lnTo>
                <a:lnTo>
                  <a:pt x="168135" y="24707"/>
                </a:lnTo>
                <a:lnTo>
                  <a:pt x="160629" y="27504"/>
                </a:lnTo>
                <a:lnTo>
                  <a:pt x="153720" y="29369"/>
                </a:lnTo>
                <a:lnTo>
                  <a:pt x="147210" y="30612"/>
                </a:lnTo>
                <a:lnTo>
                  <a:pt x="140965" y="31441"/>
                </a:lnTo>
                <a:lnTo>
                  <a:pt x="133943" y="32946"/>
                </a:lnTo>
                <a:lnTo>
                  <a:pt x="126405" y="34902"/>
                </a:lnTo>
                <a:lnTo>
                  <a:pt x="118522" y="37158"/>
                </a:lnTo>
                <a:lnTo>
                  <a:pt x="111362" y="38662"/>
                </a:lnTo>
                <a:lnTo>
                  <a:pt x="104683" y="39666"/>
                </a:lnTo>
                <a:lnTo>
                  <a:pt x="98327" y="40334"/>
                </a:lnTo>
                <a:lnTo>
                  <a:pt x="92183" y="40780"/>
                </a:lnTo>
                <a:lnTo>
                  <a:pt x="86182" y="41077"/>
                </a:lnTo>
                <a:lnTo>
                  <a:pt x="71175" y="41495"/>
                </a:lnTo>
                <a:lnTo>
                  <a:pt x="53021" y="41636"/>
                </a:lnTo>
                <a:lnTo>
                  <a:pt x="48644" y="40695"/>
                </a:lnTo>
                <a:lnTo>
                  <a:pt x="44774" y="39116"/>
                </a:lnTo>
                <a:lnTo>
                  <a:pt x="36270" y="34287"/>
                </a:lnTo>
                <a:lnTo>
                  <a:pt x="32567" y="33627"/>
                </a:lnTo>
                <a:lnTo>
                  <a:pt x="30245" y="33451"/>
                </a:lnTo>
                <a:lnTo>
                  <a:pt x="28698" y="32381"/>
                </a:lnTo>
                <a:lnTo>
                  <a:pt x="27666" y="30715"/>
                </a:lnTo>
                <a:lnTo>
                  <a:pt x="26979" y="28652"/>
                </a:lnTo>
                <a:lnTo>
                  <a:pt x="25568" y="27277"/>
                </a:lnTo>
                <a:lnTo>
                  <a:pt x="23675" y="26360"/>
                </a:lnTo>
                <a:lnTo>
                  <a:pt x="18344" y="24888"/>
                </a:lnTo>
                <a:lnTo>
                  <a:pt x="17907" y="25720"/>
                </a:lnTo>
                <a:lnTo>
                  <a:pt x="17290" y="31442"/>
                </a:lnTo>
                <a:lnTo>
                  <a:pt x="17083" y="41908"/>
                </a:lnTo>
                <a:lnTo>
                  <a:pt x="17034" y="69068"/>
                </a:lnTo>
                <a:lnTo>
                  <a:pt x="14492" y="77978"/>
                </a:lnTo>
                <a:lnTo>
                  <a:pt x="11140" y="88287"/>
                </a:lnTo>
                <a:lnTo>
                  <a:pt x="9651" y="99219"/>
                </a:lnTo>
                <a:lnTo>
                  <a:pt x="6448" y="110428"/>
                </a:lnTo>
                <a:lnTo>
                  <a:pt x="4261" y="116084"/>
                </a:lnTo>
                <a:lnTo>
                  <a:pt x="2802" y="121760"/>
                </a:lnTo>
                <a:lnTo>
                  <a:pt x="1830" y="127449"/>
                </a:lnTo>
                <a:lnTo>
                  <a:pt x="750" y="137897"/>
                </a:lnTo>
                <a:lnTo>
                  <a:pt x="270" y="145716"/>
                </a:lnTo>
                <a:lnTo>
                  <a:pt x="57" y="154906"/>
                </a:lnTo>
                <a:lnTo>
                  <a:pt x="0" y="160023"/>
                </a:lnTo>
                <a:lnTo>
                  <a:pt x="914" y="164388"/>
                </a:lnTo>
                <a:lnTo>
                  <a:pt x="4470" y="171777"/>
                </a:lnTo>
                <a:lnTo>
                  <a:pt x="6752" y="174128"/>
                </a:lnTo>
                <a:lnTo>
                  <a:pt x="9226" y="175696"/>
                </a:lnTo>
                <a:lnTo>
                  <a:pt x="11828" y="176741"/>
                </a:lnTo>
                <a:lnTo>
                  <a:pt x="17259" y="180442"/>
                </a:lnTo>
                <a:lnTo>
                  <a:pt x="23955" y="186028"/>
                </a:lnTo>
                <a:lnTo>
                  <a:pt x="29951" y="186792"/>
                </a:lnTo>
                <a:lnTo>
                  <a:pt x="34216" y="186996"/>
                </a:lnTo>
                <a:lnTo>
                  <a:pt x="38013" y="186179"/>
                </a:lnTo>
                <a:lnTo>
                  <a:pt x="44772" y="182732"/>
                </a:lnTo>
                <a:lnTo>
                  <a:pt x="48860" y="181432"/>
                </a:lnTo>
                <a:lnTo>
                  <a:pt x="53490" y="180565"/>
                </a:lnTo>
                <a:lnTo>
                  <a:pt x="58482" y="179987"/>
                </a:lnTo>
                <a:lnTo>
                  <a:pt x="63715" y="178649"/>
                </a:lnTo>
                <a:lnTo>
                  <a:pt x="69109" y="176805"/>
                </a:lnTo>
                <a:lnTo>
                  <a:pt x="74609" y="174623"/>
                </a:lnTo>
                <a:lnTo>
                  <a:pt x="88341" y="169658"/>
                </a:lnTo>
                <a:lnTo>
                  <a:pt x="96003" y="167001"/>
                </a:lnTo>
                <a:lnTo>
                  <a:pt x="103017" y="165229"/>
                </a:lnTo>
                <a:lnTo>
                  <a:pt x="109598" y="164048"/>
                </a:lnTo>
                <a:lnTo>
                  <a:pt x="115890" y="163261"/>
                </a:lnTo>
                <a:lnTo>
                  <a:pt x="122942" y="162736"/>
                </a:lnTo>
                <a:lnTo>
                  <a:pt x="130501" y="162386"/>
                </a:lnTo>
                <a:lnTo>
                  <a:pt x="138397" y="162153"/>
                </a:lnTo>
                <a:lnTo>
                  <a:pt x="145567" y="162950"/>
                </a:lnTo>
                <a:lnTo>
                  <a:pt x="152252" y="164433"/>
                </a:lnTo>
                <a:lnTo>
                  <a:pt x="158614" y="166375"/>
                </a:lnTo>
                <a:lnTo>
                  <a:pt x="164759" y="167670"/>
                </a:lnTo>
                <a:lnTo>
                  <a:pt x="170762" y="168533"/>
                </a:lnTo>
                <a:lnTo>
                  <a:pt x="176667" y="169108"/>
                </a:lnTo>
                <a:lnTo>
                  <a:pt x="183463" y="171397"/>
                </a:lnTo>
                <a:lnTo>
                  <a:pt x="190851" y="174827"/>
                </a:lnTo>
                <a:lnTo>
                  <a:pt x="198634" y="179019"/>
                </a:lnTo>
                <a:lnTo>
                  <a:pt x="204774" y="182766"/>
                </a:lnTo>
                <a:lnTo>
                  <a:pt x="209821" y="186217"/>
                </a:lnTo>
                <a:lnTo>
                  <a:pt x="214138" y="189470"/>
                </a:lnTo>
                <a:lnTo>
                  <a:pt x="217968" y="193544"/>
                </a:lnTo>
                <a:lnTo>
                  <a:pt x="224765" y="203150"/>
                </a:lnTo>
                <a:lnTo>
                  <a:pt x="228420" y="213770"/>
                </a:lnTo>
                <a:lnTo>
                  <a:pt x="229394" y="219268"/>
                </a:lnTo>
                <a:lnTo>
                  <a:pt x="229091" y="225792"/>
                </a:lnTo>
                <a:lnTo>
                  <a:pt x="227937" y="232998"/>
                </a:lnTo>
                <a:lnTo>
                  <a:pt x="226215" y="240660"/>
                </a:lnTo>
                <a:lnTo>
                  <a:pt x="224115" y="247673"/>
                </a:lnTo>
                <a:lnTo>
                  <a:pt x="221762" y="254253"/>
                </a:lnTo>
                <a:lnTo>
                  <a:pt x="219240" y="260545"/>
                </a:lnTo>
                <a:lnTo>
                  <a:pt x="215655" y="266644"/>
                </a:lnTo>
                <a:lnTo>
                  <a:pt x="211359" y="272616"/>
                </a:lnTo>
                <a:lnTo>
                  <a:pt x="206591" y="278502"/>
                </a:lnTo>
                <a:lnTo>
                  <a:pt x="201507" y="285283"/>
                </a:lnTo>
                <a:lnTo>
                  <a:pt x="190778" y="300438"/>
                </a:lnTo>
                <a:lnTo>
                  <a:pt x="185250" y="306575"/>
                </a:lnTo>
                <a:lnTo>
                  <a:pt x="179660" y="311619"/>
                </a:lnTo>
                <a:lnTo>
                  <a:pt x="174027" y="315934"/>
                </a:lnTo>
                <a:lnTo>
                  <a:pt x="169321" y="320715"/>
                </a:lnTo>
                <a:lnTo>
                  <a:pt x="165230" y="325808"/>
                </a:lnTo>
                <a:lnTo>
                  <a:pt x="161550" y="331108"/>
                </a:lnTo>
                <a:lnTo>
                  <a:pt x="157192" y="335594"/>
                </a:lnTo>
                <a:lnTo>
                  <a:pt x="152381" y="339538"/>
                </a:lnTo>
                <a:lnTo>
                  <a:pt x="147270" y="343119"/>
                </a:lnTo>
                <a:lnTo>
                  <a:pt x="141957" y="345506"/>
                </a:lnTo>
                <a:lnTo>
                  <a:pt x="136510" y="347098"/>
                </a:lnTo>
                <a:lnTo>
                  <a:pt x="130973" y="348159"/>
                </a:lnTo>
                <a:lnTo>
                  <a:pt x="126330" y="349819"/>
                </a:lnTo>
                <a:lnTo>
                  <a:pt x="122282" y="351878"/>
                </a:lnTo>
                <a:lnTo>
                  <a:pt x="118631" y="354203"/>
                </a:lnTo>
                <a:lnTo>
                  <a:pt x="114292" y="355753"/>
                </a:lnTo>
                <a:lnTo>
                  <a:pt x="109494" y="356787"/>
                </a:lnTo>
                <a:lnTo>
                  <a:pt x="104390" y="357476"/>
                </a:lnTo>
                <a:lnTo>
                  <a:pt x="100036" y="357935"/>
                </a:lnTo>
                <a:lnTo>
                  <a:pt x="96180" y="358241"/>
                </a:lnTo>
                <a:lnTo>
                  <a:pt x="85611" y="35885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43"/>
          <p:cNvSpPr/>
          <p:nvPr/>
        </p:nvSpPr>
        <p:spPr>
          <a:xfrm>
            <a:off x="6835140" y="2991802"/>
            <a:ext cx="240030" cy="34291"/>
          </a:xfrm>
          <a:custGeom>
            <a:avLst/>
            <a:gdLst/>
            <a:ahLst/>
            <a:cxnLst/>
            <a:rect l="0" t="0" r="0" b="0"/>
            <a:pathLst>
              <a:path w="240030" h="34291">
                <a:moveTo>
                  <a:pt x="0" y="34290"/>
                </a:moveTo>
                <a:lnTo>
                  <a:pt x="7381" y="34290"/>
                </a:lnTo>
                <a:lnTo>
                  <a:pt x="8730" y="33337"/>
                </a:lnTo>
                <a:lnTo>
                  <a:pt x="10583" y="31750"/>
                </a:lnTo>
                <a:lnTo>
                  <a:pt x="12770" y="29739"/>
                </a:lnTo>
                <a:lnTo>
                  <a:pt x="15181" y="28399"/>
                </a:lnTo>
                <a:lnTo>
                  <a:pt x="17740" y="27505"/>
                </a:lnTo>
                <a:lnTo>
                  <a:pt x="24076" y="26512"/>
                </a:lnTo>
                <a:lnTo>
                  <a:pt x="28434" y="26247"/>
                </a:lnTo>
                <a:lnTo>
                  <a:pt x="38355" y="25953"/>
                </a:lnTo>
                <a:lnTo>
                  <a:pt x="49114" y="25822"/>
                </a:lnTo>
                <a:lnTo>
                  <a:pt x="54650" y="24835"/>
                </a:lnTo>
                <a:lnTo>
                  <a:pt x="60246" y="23224"/>
                </a:lnTo>
                <a:lnTo>
                  <a:pt x="65881" y="21198"/>
                </a:lnTo>
                <a:lnTo>
                  <a:pt x="71543" y="19847"/>
                </a:lnTo>
                <a:lnTo>
                  <a:pt x="77223" y="18946"/>
                </a:lnTo>
                <a:lnTo>
                  <a:pt x="82914" y="18346"/>
                </a:lnTo>
                <a:lnTo>
                  <a:pt x="89566" y="17946"/>
                </a:lnTo>
                <a:lnTo>
                  <a:pt x="104577" y="17501"/>
                </a:lnTo>
                <a:lnTo>
                  <a:pt x="111628" y="16430"/>
                </a:lnTo>
                <a:lnTo>
                  <a:pt x="118234" y="14763"/>
                </a:lnTo>
                <a:lnTo>
                  <a:pt x="124542" y="12700"/>
                </a:lnTo>
                <a:lnTo>
                  <a:pt x="131606" y="11324"/>
                </a:lnTo>
                <a:lnTo>
                  <a:pt x="139172" y="10407"/>
                </a:lnTo>
                <a:lnTo>
                  <a:pt x="147074" y="9795"/>
                </a:lnTo>
                <a:lnTo>
                  <a:pt x="154246" y="8435"/>
                </a:lnTo>
                <a:lnTo>
                  <a:pt x="160933" y="6576"/>
                </a:lnTo>
                <a:lnTo>
                  <a:pt x="167296" y="4384"/>
                </a:lnTo>
                <a:lnTo>
                  <a:pt x="173443" y="2923"/>
                </a:lnTo>
                <a:lnTo>
                  <a:pt x="179446" y="1948"/>
                </a:lnTo>
                <a:lnTo>
                  <a:pt x="185353" y="1299"/>
                </a:lnTo>
                <a:lnTo>
                  <a:pt x="191196" y="866"/>
                </a:lnTo>
                <a:lnTo>
                  <a:pt x="196996" y="577"/>
                </a:lnTo>
                <a:lnTo>
                  <a:pt x="211722" y="171"/>
                </a:lnTo>
                <a:lnTo>
                  <a:pt x="240029"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44"/>
          <p:cNvSpPr/>
          <p:nvPr/>
        </p:nvSpPr>
        <p:spPr>
          <a:xfrm>
            <a:off x="6869430" y="3086100"/>
            <a:ext cx="222886" cy="25718"/>
          </a:xfrm>
          <a:custGeom>
            <a:avLst/>
            <a:gdLst/>
            <a:ahLst/>
            <a:cxnLst/>
            <a:rect l="0" t="0" r="0" b="0"/>
            <a:pathLst>
              <a:path w="222886" h="25718">
                <a:moveTo>
                  <a:pt x="0" y="25717"/>
                </a:moveTo>
                <a:lnTo>
                  <a:pt x="33244" y="25717"/>
                </a:lnTo>
                <a:lnTo>
                  <a:pt x="38354" y="24764"/>
                </a:lnTo>
                <a:lnTo>
                  <a:pt x="43667" y="23177"/>
                </a:lnTo>
                <a:lnTo>
                  <a:pt x="49114" y="21166"/>
                </a:lnTo>
                <a:lnTo>
                  <a:pt x="55603" y="19826"/>
                </a:lnTo>
                <a:lnTo>
                  <a:pt x="62786" y="18932"/>
                </a:lnTo>
                <a:lnTo>
                  <a:pt x="70432" y="18336"/>
                </a:lnTo>
                <a:lnTo>
                  <a:pt x="77435" y="16986"/>
                </a:lnTo>
                <a:lnTo>
                  <a:pt x="84008" y="15134"/>
                </a:lnTo>
                <a:lnTo>
                  <a:pt x="90295" y="12947"/>
                </a:lnTo>
                <a:lnTo>
                  <a:pt x="97343" y="11489"/>
                </a:lnTo>
                <a:lnTo>
                  <a:pt x="104900" y="10516"/>
                </a:lnTo>
                <a:lnTo>
                  <a:pt x="112797" y="9868"/>
                </a:lnTo>
                <a:lnTo>
                  <a:pt x="119965" y="8484"/>
                </a:lnTo>
                <a:lnTo>
                  <a:pt x="126649" y="6608"/>
                </a:lnTo>
                <a:lnTo>
                  <a:pt x="133010" y="4405"/>
                </a:lnTo>
                <a:lnTo>
                  <a:pt x="140108" y="2937"/>
                </a:lnTo>
                <a:lnTo>
                  <a:pt x="147699" y="1958"/>
                </a:lnTo>
                <a:lnTo>
                  <a:pt x="155616" y="1305"/>
                </a:lnTo>
                <a:lnTo>
                  <a:pt x="163751" y="870"/>
                </a:lnTo>
                <a:lnTo>
                  <a:pt x="180411" y="386"/>
                </a:lnTo>
                <a:lnTo>
                  <a:pt x="222885"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45"/>
          <p:cNvSpPr/>
          <p:nvPr/>
        </p:nvSpPr>
        <p:spPr>
          <a:xfrm>
            <a:off x="7272337" y="3051813"/>
            <a:ext cx="900114" cy="68577"/>
          </a:xfrm>
          <a:custGeom>
            <a:avLst/>
            <a:gdLst/>
            <a:ahLst/>
            <a:cxnLst/>
            <a:rect l="0" t="0" r="0" b="0"/>
            <a:pathLst>
              <a:path w="900114" h="68577">
                <a:moveTo>
                  <a:pt x="0" y="68576"/>
                </a:moveTo>
                <a:lnTo>
                  <a:pt x="49092" y="68576"/>
                </a:lnTo>
                <a:lnTo>
                  <a:pt x="55588" y="67624"/>
                </a:lnTo>
                <a:lnTo>
                  <a:pt x="62777" y="66037"/>
                </a:lnTo>
                <a:lnTo>
                  <a:pt x="70426" y="64026"/>
                </a:lnTo>
                <a:lnTo>
                  <a:pt x="78383" y="62685"/>
                </a:lnTo>
                <a:lnTo>
                  <a:pt x="94845" y="61196"/>
                </a:lnTo>
                <a:lnTo>
                  <a:pt x="104187" y="59846"/>
                </a:lnTo>
                <a:lnTo>
                  <a:pt x="114226" y="57994"/>
                </a:lnTo>
                <a:lnTo>
                  <a:pt x="124728" y="55806"/>
                </a:lnTo>
                <a:lnTo>
                  <a:pt x="135540" y="54348"/>
                </a:lnTo>
                <a:lnTo>
                  <a:pt x="157713" y="52728"/>
                </a:lnTo>
                <a:lnTo>
                  <a:pt x="169912" y="51343"/>
                </a:lnTo>
                <a:lnTo>
                  <a:pt x="182807" y="49468"/>
                </a:lnTo>
                <a:lnTo>
                  <a:pt x="209835" y="44844"/>
                </a:lnTo>
                <a:lnTo>
                  <a:pt x="280198" y="31314"/>
                </a:lnTo>
                <a:lnTo>
                  <a:pt x="294431" y="29447"/>
                </a:lnTo>
                <a:lnTo>
                  <a:pt x="308683" y="28203"/>
                </a:lnTo>
                <a:lnTo>
                  <a:pt x="322946" y="27374"/>
                </a:lnTo>
                <a:lnTo>
                  <a:pt x="337217" y="25868"/>
                </a:lnTo>
                <a:lnTo>
                  <a:pt x="351494" y="23912"/>
                </a:lnTo>
                <a:lnTo>
                  <a:pt x="365775" y="21655"/>
                </a:lnTo>
                <a:lnTo>
                  <a:pt x="381009" y="20151"/>
                </a:lnTo>
                <a:lnTo>
                  <a:pt x="396881" y="19148"/>
                </a:lnTo>
                <a:lnTo>
                  <a:pt x="413178" y="18479"/>
                </a:lnTo>
                <a:lnTo>
                  <a:pt x="429757" y="17081"/>
                </a:lnTo>
                <a:lnTo>
                  <a:pt x="446525" y="15196"/>
                </a:lnTo>
                <a:lnTo>
                  <a:pt x="463418" y="12987"/>
                </a:lnTo>
                <a:lnTo>
                  <a:pt x="479443" y="10562"/>
                </a:lnTo>
                <a:lnTo>
                  <a:pt x="509949" y="5327"/>
                </a:lnTo>
                <a:lnTo>
                  <a:pt x="525703" y="3550"/>
                </a:lnTo>
                <a:lnTo>
                  <a:pt x="541921" y="2366"/>
                </a:lnTo>
                <a:lnTo>
                  <a:pt x="558448" y="1576"/>
                </a:lnTo>
                <a:lnTo>
                  <a:pt x="589512" y="698"/>
                </a:lnTo>
                <a:lnTo>
                  <a:pt x="677052" y="58"/>
                </a:lnTo>
                <a:lnTo>
                  <a:pt x="765299" y="0"/>
                </a:lnTo>
                <a:lnTo>
                  <a:pt x="775946" y="952"/>
                </a:lnTo>
                <a:lnTo>
                  <a:pt x="785903" y="2538"/>
                </a:lnTo>
                <a:lnTo>
                  <a:pt x="795398" y="4549"/>
                </a:lnTo>
                <a:lnTo>
                  <a:pt x="804586" y="5889"/>
                </a:lnTo>
                <a:lnTo>
                  <a:pt x="830216" y="7775"/>
                </a:lnTo>
                <a:lnTo>
                  <a:pt x="850298" y="9286"/>
                </a:lnTo>
                <a:lnTo>
                  <a:pt x="856425" y="10952"/>
                </a:lnTo>
                <a:lnTo>
                  <a:pt x="862416" y="13015"/>
                </a:lnTo>
                <a:lnTo>
                  <a:pt x="868314" y="14391"/>
                </a:lnTo>
                <a:lnTo>
                  <a:pt x="879948" y="15919"/>
                </a:lnTo>
                <a:lnTo>
                  <a:pt x="884765" y="17279"/>
                </a:lnTo>
                <a:lnTo>
                  <a:pt x="888928" y="19138"/>
                </a:lnTo>
                <a:lnTo>
                  <a:pt x="897903" y="24415"/>
                </a:lnTo>
                <a:lnTo>
                  <a:pt x="898639" y="25801"/>
                </a:lnTo>
                <a:lnTo>
                  <a:pt x="899131" y="27677"/>
                </a:lnTo>
                <a:lnTo>
                  <a:pt x="900113" y="3428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46"/>
          <p:cNvSpPr/>
          <p:nvPr/>
        </p:nvSpPr>
        <p:spPr>
          <a:xfrm>
            <a:off x="7289537" y="3335089"/>
            <a:ext cx="351419" cy="341974"/>
          </a:xfrm>
          <a:custGeom>
            <a:avLst/>
            <a:gdLst/>
            <a:ahLst/>
            <a:cxnLst/>
            <a:rect l="0" t="0" r="0" b="0"/>
            <a:pathLst>
              <a:path w="351419" h="341974">
                <a:moveTo>
                  <a:pt x="34235" y="42476"/>
                </a:moveTo>
                <a:lnTo>
                  <a:pt x="26855" y="42476"/>
                </a:lnTo>
                <a:lnTo>
                  <a:pt x="26457" y="41523"/>
                </a:lnTo>
                <a:lnTo>
                  <a:pt x="26016" y="37925"/>
                </a:lnTo>
                <a:lnTo>
                  <a:pt x="24945" y="36584"/>
                </a:lnTo>
                <a:lnTo>
                  <a:pt x="23280" y="35690"/>
                </a:lnTo>
                <a:lnTo>
                  <a:pt x="21216" y="35095"/>
                </a:lnTo>
                <a:lnTo>
                  <a:pt x="19841" y="33745"/>
                </a:lnTo>
                <a:lnTo>
                  <a:pt x="18924" y="31893"/>
                </a:lnTo>
                <a:lnTo>
                  <a:pt x="17452" y="26627"/>
                </a:lnTo>
                <a:lnTo>
                  <a:pt x="17197" y="21164"/>
                </a:lnTo>
                <a:lnTo>
                  <a:pt x="18114" y="19695"/>
                </a:lnTo>
                <a:lnTo>
                  <a:pt x="19678" y="18716"/>
                </a:lnTo>
                <a:lnTo>
                  <a:pt x="28969" y="14798"/>
                </a:lnTo>
                <a:lnTo>
                  <a:pt x="33582" y="12594"/>
                </a:lnTo>
                <a:lnTo>
                  <a:pt x="43788" y="10145"/>
                </a:lnTo>
                <a:lnTo>
                  <a:pt x="54672" y="8104"/>
                </a:lnTo>
                <a:lnTo>
                  <a:pt x="60243" y="6226"/>
                </a:lnTo>
                <a:lnTo>
                  <a:pt x="65862" y="4022"/>
                </a:lnTo>
                <a:lnTo>
                  <a:pt x="72464" y="2552"/>
                </a:lnTo>
                <a:lnTo>
                  <a:pt x="79724" y="1573"/>
                </a:lnTo>
                <a:lnTo>
                  <a:pt x="87421" y="919"/>
                </a:lnTo>
                <a:lnTo>
                  <a:pt x="95410" y="484"/>
                </a:lnTo>
                <a:lnTo>
                  <a:pt x="111907" y="0"/>
                </a:lnTo>
                <a:lnTo>
                  <a:pt x="120306" y="824"/>
                </a:lnTo>
                <a:lnTo>
                  <a:pt x="128763" y="2325"/>
                </a:lnTo>
                <a:lnTo>
                  <a:pt x="137259" y="4279"/>
                </a:lnTo>
                <a:lnTo>
                  <a:pt x="144828" y="6534"/>
                </a:lnTo>
                <a:lnTo>
                  <a:pt x="151778" y="8989"/>
                </a:lnTo>
                <a:lnTo>
                  <a:pt x="158317" y="11579"/>
                </a:lnTo>
                <a:lnTo>
                  <a:pt x="173203" y="16996"/>
                </a:lnTo>
                <a:lnTo>
                  <a:pt x="181172" y="19774"/>
                </a:lnTo>
                <a:lnTo>
                  <a:pt x="188391" y="22579"/>
                </a:lnTo>
                <a:lnTo>
                  <a:pt x="195108" y="25401"/>
                </a:lnTo>
                <a:lnTo>
                  <a:pt x="201491" y="28235"/>
                </a:lnTo>
                <a:lnTo>
                  <a:pt x="207652" y="32029"/>
                </a:lnTo>
                <a:lnTo>
                  <a:pt x="213663" y="36464"/>
                </a:lnTo>
                <a:lnTo>
                  <a:pt x="224471" y="46472"/>
                </a:lnTo>
                <a:lnTo>
                  <a:pt x="228687" y="51807"/>
                </a:lnTo>
                <a:lnTo>
                  <a:pt x="232450" y="57269"/>
                </a:lnTo>
                <a:lnTo>
                  <a:pt x="235911" y="62815"/>
                </a:lnTo>
                <a:lnTo>
                  <a:pt x="239170" y="68418"/>
                </a:lnTo>
                <a:lnTo>
                  <a:pt x="242296" y="74058"/>
                </a:lnTo>
                <a:lnTo>
                  <a:pt x="247237" y="79723"/>
                </a:lnTo>
                <a:lnTo>
                  <a:pt x="253390" y="85405"/>
                </a:lnTo>
                <a:lnTo>
                  <a:pt x="260348" y="91098"/>
                </a:lnTo>
                <a:lnTo>
                  <a:pt x="264987" y="97750"/>
                </a:lnTo>
                <a:lnTo>
                  <a:pt x="268079" y="105043"/>
                </a:lnTo>
                <a:lnTo>
                  <a:pt x="270141" y="112762"/>
                </a:lnTo>
                <a:lnTo>
                  <a:pt x="270563" y="120766"/>
                </a:lnTo>
                <a:lnTo>
                  <a:pt x="269893" y="128959"/>
                </a:lnTo>
                <a:lnTo>
                  <a:pt x="268493" y="137279"/>
                </a:lnTo>
                <a:lnTo>
                  <a:pt x="266607" y="145683"/>
                </a:lnTo>
                <a:lnTo>
                  <a:pt x="264397" y="154143"/>
                </a:lnTo>
                <a:lnTo>
                  <a:pt x="261971" y="162640"/>
                </a:lnTo>
                <a:lnTo>
                  <a:pt x="258449" y="171163"/>
                </a:lnTo>
                <a:lnTo>
                  <a:pt x="254197" y="179702"/>
                </a:lnTo>
                <a:lnTo>
                  <a:pt x="249456" y="188252"/>
                </a:lnTo>
                <a:lnTo>
                  <a:pt x="244390" y="196810"/>
                </a:lnTo>
                <a:lnTo>
                  <a:pt x="233682" y="213939"/>
                </a:lnTo>
                <a:lnTo>
                  <a:pt x="227208" y="222507"/>
                </a:lnTo>
                <a:lnTo>
                  <a:pt x="220034" y="231077"/>
                </a:lnTo>
                <a:lnTo>
                  <a:pt x="212393" y="239647"/>
                </a:lnTo>
                <a:lnTo>
                  <a:pt x="198824" y="254250"/>
                </a:lnTo>
                <a:lnTo>
                  <a:pt x="192538" y="260811"/>
                </a:lnTo>
                <a:lnTo>
                  <a:pt x="186443" y="268043"/>
                </a:lnTo>
                <a:lnTo>
                  <a:pt x="180475" y="275721"/>
                </a:lnTo>
                <a:lnTo>
                  <a:pt x="174591" y="283698"/>
                </a:lnTo>
                <a:lnTo>
                  <a:pt x="168763" y="289968"/>
                </a:lnTo>
                <a:lnTo>
                  <a:pt x="162973" y="295100"/>
                </a:lnTo>
                <a:lnTo>
                  <a:pt x="157208" y="299475"/>
                </a:lnTo>
                <a:lnTo>
                  <a:pt x="143182" y="309415"/>
                </a:lnTo>
                <a:lnTo>
                  <a:pt x="135441" y="314733"/>
                </a:lnTo>
                <a:lnTo>
                  <a:pt x="128376" y="319230"/>
                </a:lnTo>
                <a:lnTo>
                  <a:pt x="121761" y="323181"/>
                </a:lnTo>
                <a:lnTo>
                  <a:pt x="115445" y="326768"/>
                </a:lnTo>
                <a:lnTo>
                  <a:pt x="103348" y="333292"/>
                </a:lnTo>
                <a:lnTo>
                  <a:pt x="97456" y="336366"/>
                </a:lnTo>
                <a:lnTo>
                  <a:pt x="91622" y="338415"/>
                </a:lnTo>
                <a:lnTo>
                  <a:pt x="85829" y="339781"/>
                </a:lnTo>
                <a:lnTo>
                  <a:pt x="80061" y="340692"/>
                </a:lnTo>
                <a:lnTo>
                  <a:pt x="74311" y="341299"/>
                </a:lnTo>
                <a:lnTo>
                  <a:pt x="68572" y="341704"/>
                </a:lnTo>
                <a:lnTo>
                  <a:pt x="62842" y="341973"/>
                </a:lnTo>
                <a:lnTo>
                  <a:pt x="57116" y="341201"/>
                </a:lnTo>
                <a:lnTo>
                  <a:pt x="51394" y="339733"/>
                </a:lnTo>
                <a:lnTo>
                  <a:pt x="40909" y="336515"/>
                </a:lnTo>
                <a:lnTo>
                  <a:pt x="33074" y="335085"/>
                </a:lnTo>
                <a:lnTo>
                  <a:pt x="23877" y="331909"/>
                </a:lnTo>
                <a:lnTo>
                  <a:pt x="14391" y="327323"/>
                </a:lnTo>
                <a:lnTo>
                  <a:pt x="7001" y="322109"/>
                </a:lnTo>
                <a:lnTo>
                  <a:pt x="4649" y="319385"/>
                </a:lnTo>
                <a:lnTo>
                  <a:pt x="3081" y="316617"/>
                </a:lnTo>
                <a:lnTo>
                  <a:pt x="2035" y="313819"/>
                </a:lnTo>
                <a:lnTo>
                  <a:pt x="874" y="305630"/>
                </a:lnTo>
                <a:lnTo>
                  <a:pt x="358" y="295640"/>
                </a:lnTo>
                <a:lnTo>
                  <a:pt x="128" y="284851"/>
                </a:lnTo>
                <a:lnTo>
                  <a:pt x="0" y="268067"/>
                </a:lnTo>
                <a:lnTo>
                  <a:pt x="934" y="262402"/>
                </a:lnTo>
                <a:lnTo>
                  <a:pt x="2510" y="256721"/>
                </a:lnTo>
                <a:lnTo>
                  <a:pt x="4513" y="251028"/>
                </a:lnTo>
                <a:lnTo>
                  <a:pt x="7753" y="245328"/>
                </a:lnTo>
                <a:lnTo>
                  <a:pt x="11818" y="239623"/>
                </a:lnTo>
                <a:lnTo>
                  <a:pt x="20462" y="229157"/>
                </a:lnTo>
                <a:lnTo>
                  <a:pt x="27479" y="221330"/>
                </a:lnTo>
                <a:lnTo>
                  <a:pt x="32588" y="216957"/>
                </a:lnTo>
                <a:lnTo>
                  <a:pt x="38852" y="212136"/>
                </a:lnTo>
                <a:lnTo>
                  <a:pt x="45885" y="207018"/>
                </a:lnTo>
                <a:lnTo>
                  <a:pt x="52479" y="202653"/>
                </a:lnTo>
                <a:lnTo>
                  <a:pt x="58781" y="198791"/>
                </a:lnTo>
                <a:lnTo>
                  <a:pt x="64886" y="195263"/>
                </a:lnTo>
                <a:lnTo>
                  <a:pt x="71814" y="191959"/>
                </a:lnTo>
                <a:lnTo>
                  <a:pt x="79290" y="188804"/>
                </a:lnTo>
                <a:lnTo>
                  <a:pt x="87132" y="185748"/>
                </a:lnTo>
                <a:lnTo>
                  <a:pt x="94265" y="182758"/>
                </a:lnTo>
                <a:lnTo>
                  <a:pt x="100925" y="179812"/>
                </a:lnTo>
                <a:lnTo>
                  <a:pt x="107270" y="176896"/>
                </a:lnTo>
                <a:lnTo>
                  <a:pt x="115311" y="173999"/>
                </a:lnTo>
                <a:lnTo>
                  <a:pt x="124480" y="171115"/>
                </a:lnTo>
                <a:lnTo>
                  <a:pt x="134403" y="168240"/>
                </a:lnTo>
                <a:lnTo>
                  <a:pt x="143876" y="166324"/>
                </a:lnTo>
                <a:lnTo>
                  <a:pt x="153049" y="165046"/>
                </a:lnTo>
                <a:lnTo>
                  <a:pt x="162022" y="164194"/>
                </a:lnTo>
                <a:lnTo>
                  <a:pt x="170861" y="163626"/>
                </a:lnTo>
                <a:lnTo>
                  <a:pt x="179612" y="163248"/>
                </a:lnTo>
                <a:lnTo>
                  <a:pt x="196954" y="162827"/>
                </a:lnTo>
                <a:lnTo>
                  <a:pt x="258306" y="162504"/>
                </a:lnTo>
                <a:lnTo>
                  <a:pt x="265530" y="163452"/>
                </a:lnTo>
                <a:lnTo>
                  <a:pt x="272252" y="165036"/>
                </a:lnTo>
                <a:lnTo>
                  <a:pt x="278638" y="167045"/>
                </a:lnTo>
                <a:lnTo>
                  <a:pt x="288274" y="171817"/>
                </a:lnTo>
                <a:lnTo>
                  <a:pt x="296684" y="177113"/>
                </a:lnTo>
                <a:lnTo>
                  <a:pt x="306772" y="182642"/>
                </a:lnTo>
                <a:lnTo>
                  <a:pt x="315065" y="188274"/>
                </a:lnTo>
                <a:lnTo>
                  <a:pt x="325089" y="196800"/>
                </a:lnTo>
                <a:lnTo>
                  <a:pt x="328150" y="199651"/>
                </a:lnTo>
                <a:lnTo>
                  <a:pt x="330191" y="203457"/>
                </a:lnTo>
                <a:lnTo>
                  <a:pt x="332459" y="212765"/>
                </a:lnTo>
                <a:lnTo>
                  <a:pt x="336006" y="220712"/>
                </a:lnTo>
                <a:lnTo>
                  <a:pt x="343359" y="230542"/>
                </a:lnTo>
                <a:lnTo>
                  <a:pt x="346045" y="233576"/>
                </a:lnTo>
                <a:lnTo>
                  <a:pt x="347836" y="236551"/>
                </a:lnTo>
                <a:lnTo>
                  <a:pt x="350946" y="246491"/>
                </a:lnTo>
                <a:lnTo>
                  <a:pt x="351418" y="25678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47"/>
          <p:cNvSpPr/>
          <p:nvPr/>
        </p:nvSpPr>
        <p:spPr>
          <a:xfrm>
            <a:off x="7769542" y="3446539"/>
            <a:ext cx="25708" cy="42469"/>
          </a:xfrm>
          <a:custGeom>
            <a:avLst/>
            <a:gdLst/>
            <a:ahLst/>
            <a:cxnLst/>
            <a:rect l="0" t="0" r="0" b="0"/>
            <a:pathLst>
              <a:path w="25708" h="42469">
                <a:moveTo>
                  <a:pt x="0" y="42468"/>
                </a:moveTo>
                <a:lnTo>
                  <a:pt x="0" y="29376"/>
                </a:lnTo>
                <a:lnTo>
                  <a:pt x="953" y="28025"/>
                </a:lnTo>
                <a:lnTo>
                  <a:pt x="2540" y="27124"/>
                </a:lnTo>
                <a:lnTo>
                  <a:pt x="4551" y="26524"/>
                </a:lnTo>
                <a:lnTo>
                  <a:pt x="5891" y="25171"/>
                </a:lnTo>
                <a:lnTo>
                  <a:pt x="6785" y="23317"/>
                </a:lnTo>
                <a:lnTo>
                  <a:pt x="7381" y="21128"/>
                </a:lnTo>
                <a:lnTo>
                  <a:pt x="8731" y="18716"/>
                </a:lnTo>
                <a:lnTo>
                  <a:pt x="10583" y="16156"/>
                </a:lnTo>
                <a:lnTo>
                  <a:pt x="15849" y="9754"/>
                </a:lnTo>
                <a:lnTo>
                  <a:pt x="17233" y="8276"/>
                </a:lnTo>
                <a:lnTo>
                  <a:pt x="25331" y="0"/>
                </a:lnTo>
                <a:lnTo>
                  <a:pt x="25459" y="821"/>
                </a:lnTo>
                <a:lnTo>
                  <a:pt x="25546" y="2321"/>
                </a:lnTo>
                <a:lnTo>
                  <a:pt x="25683" y="7021"/>
                </a:lnTo>
                <a:lnTo>
                  <a:pt x="25707" y="12386"/>
                </a:lnTo>
                <a:lnTo>
                  <a:pt x="24758" y="14793"/>
                </a:lnTo>
                <a:lnTo>
                  <a:pt x="23173" y="17351"/>
                </a:lnTo>
                <a:lnTo>
                  <a:pt x="18336" y="23748"/>
                </a:lnTo>
                <a:lnTo>
                  <a:pt x="17939" y="25226"/>
                </a:lnTo>
                <a:lnTo>
                  <a:pt x="17674" y="27163"/>
                </a:lnTo>
                <a:lnTo>
                  <a:pt x="17145" y="3389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48"/>
          <p:cNvSpPr/>
          <p:nvPr/>
        </p:nvSpPr>
        <p:spPr>
          <a:xfrm>
            <a:off x="7992427" y="3164444"/>
            <a:ext cx="137161" cy="436007"/>
          </a:xfrm>
          <a:custGeom>
            <a:avLst/>
            <a:gdLst/>
            <a:ahLst/>
            <a:cxnLst/>
            <a:rect l="0" t="0" r="0" b="0"/>
            <a:pathLst>
              <a:path w="137161" h="436007">
                <a:moveTo>
                  <a:pt x="0" y="7381"/>
                </a:moveTo>
                <a:lnTo>
                  <a:pt x="0" y="0"/>
                </a:lnTo>
                <a:lnTo>
                  <a:pt x="0" y="3712"/>
                </a:lnTo>
                <a:lnTo>
                  <a:pt x="952" y="4935"/>
                </a:lnTo>
                <a:lnTo>
                  <a:pt x="2540" y="5750"/>
                </a:lnTo>
                <a:lnTo>
                  <a:pt x="7382" y="7058"/>
                </a:lnTo>
                <a:lnTo>
                  <a:pt x="7778" y="8118"/>
                </a:lnTo>
                <a:lnTo>
                  <a:pt x="8468" y="19284"/>
                </a:lnTo>
                <a:lnTo>
                  <a:pt x="9455" y="21984"/>
                </a:lnTo>
                <a:lnTo>
                  <a:pt x="13092" y="27523"/>
                </a:lnTo>
                <a:lnTo>
                  <a:pt x="15396" y="31287"/>
                </a:lnTo>
                <a:lnTo>
                  <a:pt x="17884" y="35700"/>
                </a:lnTo>
                <a:lnTo>
                  <a:pt x="20495" y="40548"/>
                </a:lnTo>
                <a:lnTo>
                  <a:pt x="23396" y="51014"/>
                </a:lnTo>
                <a:lnTo>
                  <a:pt x="25639" y="62016"/>
                </a:lnTo>
                <a:lnTo>
                  <a:pt x="29810" y="73256"/>
                </a:lnTo>
                <a:lnTo>
                  <a:pt x="31304" y="79872"/>
                </a:lnTo>
                <a:lnTo>
                  <a:pt x="32299" y="87141"/>
                </a:lnTo>
                <a:lnTo>
                  <a:pt x="32962" y="94844"/>
                </a:lnTo>
                <a:lnTo>
                  <a:pt x="34357" y="101884"/>
                </a:lnTo>
                <a:lnTo>
                  <a:pt x="38447" y="114788"/>
                </a:lnTo>
                <a:lnTo>
                  <a:pt x="39919" y="121848"/>
                </a:lnTo>
                <a:lnTo>
                  <a:pt x="40901" y="129412"/>
                </a:lnTo>
                <a:lnTo>
                  <a:pt x="41554" y="137312"/>
                </a:lnTo>
                <a:lnTo>
                  <a:pt x="42943" y="145437"/>
                </a:lnTo>
                <a:lnTo>
                  <a:pt x="44821" y="153711"/>
                </a:lnTo>
                <a:lnTo>
                  <a:pt x="47026" y="162084"/>
                </a:lnTo>
                <a:lnTo>
                  <a:pt x="49448" y="169571"/>
                </a:lnTo>
                <a:lnTo>
                  <a:pt x="52016" y="176468"/>
                </a:lnTo>
                <a:lnTo>
                  <a:pt x="54680" y="182970"/>
                </a:lnTo>
                <a:lnTo>
                  <a:pt x="57408" y="191115"/>
                </a:lnTo>
                <a:lnTo>
                  <a:pt x="60179" y="200356"/>
                </a:lnTo>
                <a:lnTo>
                  <a:pt x="62979" y="210325"/>
                </a:lnTo>
                <a:lnTo>
                  <a:pt x="65798" y="218877"/>
                </a:lnTo>
                <a:lnTo>
                  <a:pt x="68632" y="226483"/>
                </a:lnTo>
                <a:lnTo>
                  <a:pt x="71471" y="233459"/>
                </a:lnTo>
                <a:lnTo>
                  <a:pt x="76223" y="240967"/>
                </a:lnTo>
                <a:lnTo>
                  <a:pt x="82248" y="248830"/>
                </a:lnTo>
                <a:lnTo>
                  <a:pt x="89122" y="256929"/>
                </a:lnTo>
                <a:lnTo>
                  <a:pt x="93705" y="265186"/>
                </a:lnTo>
                <a:lnTo>
                  <a:pt x="96760" y="273549"/>
                </a:lnTo>
                <a:lnTo>
                  <a:pt x="98796" y="281981"/>
                </a:lnTo>
                <a:lnTo>
                  <a:pt x="101106" y="290460"/>
                </a:lnTo>
                <a:lnTo>
                  <a:pt x="106213" y="307501"/>
                </a:lnTo>
                <a:lnTo>
                  <a:pt x="107957" y="315094"/>
                </a:lnTo>
                <a:lnTo>
                  <a:pt x="109893" y="328609"/>
                </a:lnTo>
                <a:lnTo>
                  <a:pt x="113294" y="340966"/>
                </a:lnTo>
                <a:lnTo>
                  <a:pt x="117029" y="352809"/>
                </a:lnTo>
                <a:lnTo>
                  <a:pt x="118687" y="364421"/>
                </a:lnTo>
                <a:lnTo>
                  <a:pt x="121966" y="375933"/>
                </a:lnTo>
                <a:lnTo>
                  <a:pt x="125644" y="386447"/>
                </a:lnTo>
                <a:lnTo>
                  <a:pt x="127715" y="397721"/>
                </a:lnTo>
                <a:lnTo>
                  <a:pt x="128416" y="410063"/>
                </a:lnTo>
                <a:lnTo>
                  <a:pt x="128472" y="412996"/>
                </a:lnTo>
                <a:lnTo>
                  <a:pt x="129464" y="415903"/>
                </a:lnTo>
                <a:lnTo>
                  <a:pt x="133105" y="421674"/>
                </a:lnTo>
                <a:lnTo>
                  <a:pt x="135959" y="425727"/>
                </a:lnTo>
                <a:lnTo>
                  <a:pt x="136627" y="429215"/>
                </a:lnTo>
                <a:lnTo>
                  <a:pt x="137160" y="43600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49"/>
          <p:cNvSpPr/>
          <p:nvPr/>
        </p:nvSpPr>
        <p:spPr>
          <a:xfrm>
            <a:off x="7255192" y="3257581"/>
            <a:ext cx="282893" cy="445740"/>
          </a:xfrm>
          <a:custGeom>
            <a:avLst/>
            <a:gdLst/>
            <a:ahLst/>
            <a:cxnLst/>
            <a:rect l="0" t="0" r="0" b="0"/>
            <a:pathLst>
              <a:path w="282893" h="445740">
                <a:moveTo>
                  <a:pt x="282892" y="8541"/>
                </a:moveTo>
                <a:lnTo>
                  <a:pt x="278341" y="8541"/>
                </a:lnTo>
                <a:lnTo>
                  <a:pt x="277001" y="7589"/>
                </a:lnTo>
                <a:lnTo>
                  <a:pt x="276107" y="6001"/>
                </a:lnTo>
                <a:lnTo>
                  <a:pt x="274329" y="0"/>
                </a:lnTo>
                <a:lnTo>
                  <a:pt x="269772" y="4529"/>
                </a:lnTo>
                <a:lnTo>
                  <a:pt x="268430" y="6818"/>
                </a:lnTo>
                <a:lnTo>
                  <a:pt x="265590" y="14592"/>
                </a:lnTo>
                <a:lnTo>
                  <a:pt x="259140" y="23881"/>
                </a:lnTo>
                <a:lnTo>
                  <a:pt x="253920" y="33139"/>
                </a:lnTo>
                <a:lnTo>
                  <a:pt x="245887" y="43603"/>
                </a:lnTo>
                <a:lnTo>
                  <a:pt x="241077" y="49061"/>
                </a:lnTo>
                <a:lnTo>
                  <a:pt x="233193" y="62745"/>
                </a:lnTo>
                <a:lnTo>
                  <a:pt x="229757" y="70394"/>
                </a:lnTo>
                <a:lnTo>
                  <a:pt x="224609" y="78352"/>
                </a:lnTo>
                <a:lnTo>
                  <a:pt x="218320" y="86514"/>
                </a:lnTo>
                <a:lnTo>
                  <a:pt x="211269" y="94813"/>
                </a:lnTo>
                <a:lnTo>
                  <a:pt x="204664" y="104156"/>
                </a:lnTo>
                <a:lnTo>
                  <a:pt x="198355" y="114194"/>
                </a:lnTo>
                <a:lnTo>
                  <a:pt x="192244" y="124697"/>
                </a:lnTo>
                <a:lnTo>
                  <a:pt x="188171" y="135508"/>
                </a:lnTo>
                <a:lnTo>
                  <a:pt x="185455" y="146526"/>
                </a:lnTo>
                <a:lnTo>
                  <a:pt x="183644" y="157681"/>
                </a:lnTo>
                <a:lnTo>
                  <a:pt x="179579" y="168928"/>
                </a:lnTo>
                <a:lnTo>
                  <a:pt x="174012" y="180235"/>
                </a:lnTo>
                <a:lnTo>
                  <a:pt x="167443" y="191584"/>
                </a:lnTo>
                <a:lnTo>
                  <a:pt x="155064" y="214353"/>
                </a:lnTo>
                <a:lnTo>
                  <a:pt x="149097" y="225759"/>
                </a:lnTo>
                <a:lnTo>
                  <a:pt x="142260" y="237173"/>
                </a:lnTo>
                <a:lnTo>
                  <a:pt x="134846" y="248592"/>
                </a:lnTo>
                <a:lnTo>
                  <a:pt x="127044" y="260015"/>
                </a:lnTo>
                <a:lnTo>
                  <a:pt x="119939" y="271441"/>
                </a:lnTo>
                <a:lnTo>
                  <a:pt x="113296" y="282868"/>
                </a:lnTo>
                <a:lnTo>
                  <a:pt x="106964" y="294295"/>
                </a:lnTo>
                <a:lnTo>
                  <a:pt x="100837" y="304772"/>
                </a:lnTo>
                <a:lnTo>
                  <a:pt x="88949" y="324032"/>
                </a:lnTo>
                <a:lnTo>
                  <a:pt x="71546" y="350940"/>
                </a:lnTo>
                <a:lnTo>
                  <a:pt x="66747" y="359679"/>
                </a:lnTo>
                <a:lnTo>
                  <a:pt x="62596" y="368363"/>
                </a:lnTo>
                <a:lnTo>
                  <a:pt x="58876" y="377010"/>
                </a:lnTo>
                <a:lnTo>
                  <a:pt x="54491" y="384680"/>
                </a:lnTo>
                <a:lnTo>
                  <a:pt x="49662" y="391698"/>
                </a:lnTo>
                <a:lnTo>
                  <a:pt x="44538" y="398281"/>
                </a:lnTo>
                <a:lnTo>
                  <a:pt x="36305" y="410676"/>
                </a:lnTo>
                <a:lnTo>
                  <a:pt x="29471" y="421583"/>
                </a:lnTo>
                <a:lnTo>
                  <a:pt x="23259" y="429605"/>
                </a:lnTo>
                <a:lnTo>
                  <a:pt x="17322" y="436346"/>
                </a:lnTo>
                <a:lnTo>
                  <a:pt x="10300" y="443883"/>
                </a:lnTo>
                <a:lnTo>
                  <a:pt x="8773" y="444502"/>
                </a:lnTo>
                <a:lnTo>
                  <a:pt x="0" y="44573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50"/>
          <p:cNvSpPr/>
          <p:nvPr/>
        </p:nvSpPr>
        <p:spPr>
          <a:xfrm>
            <a:off x="7229475" y="2623185"/>
            <a:ext cx="342901" cy="411327"/>
          </a:xfrm>
          <a:custGeom>
            <a:avLst/>
            <a:gdLst/>
            <a:ahLst/>
            <a:cxnLst/>
            <a:rect l="0" t="0" r="0" b="0"/>
            <a:pathLst>
              <a:path w="342901" h="411327">
                <a:moveTo>
                  <a:pt x="342900" y="0"/>
                </a:moveTo>
                <a:lnTo>
                  <a:pt x="338349" y="0"/>
                </a:lnTo>
                <a:lnTo>
                  <a:pt x="337008" y="952"/>
                </a:lnTo>
                <a:lnTo>
                  <a:pt x="336115" y="2540"/>
                </a:lnTo>
                <a:lnTo>
                  <a:pt x="335519" y="4551"/>
                </a:lnTo>
                <a:lnTo>
                  <a:pt x="332316" y="9325"/>
                </a:lnTo>
                <a:lnTo>
                  <a:pt x="322500" y="20151"/>
                </a:lnTo>
                <a:lnTo>
                  <a:pt x="317006" y="28323"/>
                </a:lnTo>
                <a:lnTo>
                  <a:pt x="310436" y="39258"/>
                </a:lnTo>
                <a:lnTo>
                  <a:pt x="296028" y="61479"/>
                </a:lnTo>
                <a:lnTo>
                  <a:pt x="285237" y="77806"/>
                </a:lnTo>
                <a:lnTo>
                  <a:pt x="278741" y="86161"/>
                </a:lnTo>
                <a:lnTo>
                  <a:pt x="271552" y="94588"/>
                </a:lnTo>
                <a:lnTo>
                  <a:pt x="263902" y="103063"/>
                </a:lnTo>
                <a:lnTo>
                  <a:pt x="256897" y="112524"/>
                </a:lnTo>
                <a:lnTo>
                  <a:pt x="250322" y="122641"/>
                </a:lnTo>
                <a:lnTo>
                  <a:pt x="244033" y="133195"/>
                </a:lnTo>
                <a:lnTo>
                  <a:pt x="236983" y="143089"/>
                </a:lnTo>
                <a:lnTo>
                  <a:pt x="229427" y="152543"/>
                </a:lnTo>
                <a:lnTo>
                  <a:pt x="221531" y="161702"/>
                </a:lnTo>
                <a:lnTo>
                  <a:pt x="213410" y="170667"/>
                </a:lnTo>
                <a:lnTo>
                  <a:pt x="196766" y="188247"/>
                </a:lnTo>
                <a:lnTo>
                  <a:pt x="188328" y="197887"/>
                </a:lnTo>
                <a:lnTo>
                  <a:pt x="179844" y="208125"/>
                </a:lnTo>
                <a:lnTo>
                  <a:pt x="171331" y="218760"/>
                </a:lnTo>
                <a:lnTo>
                  <a:pt x="163750" y="228707"/>
                </a:lnTo>
                <a:lnTo>
                  <a:pt x="127386" y="278508"/>
                </a:lnTo>
                <a:lnTo>
                  <a:pt x="120166" y="287590"/>
                </a:lnTo>
                <a:lnTo>
                  <a:pt x="113448" y="295549"/>
                </a:lnTo>
                <a:lnTo>
                  <a:pt x="107065" y="302760"/>
                </a:lnTo>
                <a:lnTo>
                  <a:pt x="100903" y="310425"/>
                </a:lnTo>
                <a:lnTo>
                  <a:pt x="94891" y="318392"/>
                </a:lnTo>
                <a:lnTo>
                  <a:pt x="83132" y="334865"/>
                </a:lnTo>
                <a:lnTo>
                  <a:pt x="71554" y="351711"/>
                </a:lnTo>
                <a:lnTo>
                  <a:pt x="65800" y="359251"/>
                </a:lnTo>
                <a:lnTo>
                  <a:pt x="60059" y="366183"/>
                </a:lnTo>
                <a:lnTo>
                  <a:pt x="49552" y="378013"/>
                </a:lnTo>
                <a:lnTo>
                  <a:pt x="41708" y="386445"/>
                </a:lnTo>
                <a:lnTo>
                  <a:pt x="31937" y="396548"/>
                </a:lnTo>
                <a:lnTo>
                  <a:pt x="23009" y="405574"/>
                </a:lnTo>
                <a:lnTo>
                  <a:pt x="20102" y="407542"/>
                </a:lnTo>
                <a:lnTo>
                  <a:pt x="14331" y="409730"/>
                </a:lnTo>
                <a:lnTo>
                  <a:pt x="3818" y="411134"/>
                </a:lnTo>
                <a:lnTo>
                  <a:pt x="1697" y="411326"/>
                </a:lnTo>
                <a:lnTo>
                  <a:pt x="1131" y="410425"/>
                </a:lnTo>
                <a:lnTo>
                  <a:pt x="0" y="40290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51"/>
          <p:cNvSpPr/>
          <p:nvPr/>
        </p:nvSpPr>
        <p:spPr>
          <a:xfrm>
            <a:off x="7272337" y="2168886"/>
            <a:ext cx="247953" cy="257014"/>
          </a:xfrm>
          <a:custGeom>
            <a:avLst/>
            <a:gdLst/>
            <a:ahLst/>
            <a:cxnLst/>
            <a:rect l="0" t="0" r="0" b="0"/>
            <a:pathLst>
              <a:path w="247953" h="257014">
                <a:moveTo>
                  <a:pt x="8572" y="42819"/>
                </a:moveTo>
                <a:lnTo>
                  <a:pt x="8572" y="38268"/>
                </a:lnTo>
                <a:lnTo>
                  <a:pt x="9525" y="36927"/>
                </a:lnTo>
                <a:lnTo>
                  <a:pt x="11113" y="36033"/>
                </a:lnTo>
                <a:lnTo>
                  <a:pt x="13123" y="35438"/>
                </a:lnTo>
                <a:lnTo>
                  <a:pt x="17898" y="32236"/>
                </a:lnTo>
                <a:lnTo>
                  <a:pt x="23195" y="27637"/>
                </a:lnTo>
                <a:lnTo>
                  <a:pt x="28724" y="22419"/>
                </a:lnTo>
                <a:lnTo>
                  <a:pt x="32484" y="19694"/>
                </a:lnTo>
                <a:lnTo>
                  <a:pt x="36896" y="16925"/>
                </a:lnTo>
                <a:lnTo>
                  <a:pt x="41743" y="14126"/>
                </a:lnTo>
                <a:lnTo>
                  <a:pt x="52208" y="8476"/>
                </a:lnTo>
                <a:lnTo>
                  <a:pt x="57665" y="5636"/>
                </a:lnTo>
                <a:lnTo>
                  <a:pt x="64161" y="3743"/>
                </a:lnTo>
                <a:lnTo>
                  <a:pt x="71349" y="2481"/>
                </a:lnTo>
                <a:lnTo>
                  <a:pt x="78998" y="1639"/>
                </a:lnTo>
                <a:lnTo>
                  <a:pt x="86003" y="1078"/>
                </a:lnTo>
                <a:lnTo>
                  <a:pt x="92578" y="704"/>
                </a:lnTo>
                <a:lnTo>
                  <a:pt x="98866" y="455"/>
                </a:lnTo>
                <a:lnTo>
                  <a:pt x="113473" y="178"/>
                </a:lnTo>
                <a:lnTo>
                  <a:pt x="146134" y="0"/>
                </a:lnTo>
                <a:lnTo>
                  <a:pt x="153620" y="938"/>
                </a:lnTo>
                <a:lnTo>
                  <a:pt x="160517" y="2515"/>
                </a:lnTo>
                <a:lnTo>
                  <a:pt x="167018" y="4520"/>
                </a:lnTo>
                <a:lnTo>
                  <a:pt x="172306" y="6809"/>
                </a:lnTo>
                <a:lnTo>
                  <a:pt x="176783" y="9287"/>
                </a:lnTo>
                <a:lnTo>
                  <a:pt x="184298" y="14581"/>
                </a:lnTo>
                <a:lnTo>
                  <a:pt x="190812" y="20108"/>
                </a:lnTo>
                <a:lnTo>
                  <a:pt x="196883" y="25740"/>
                </a:lnTo>
                <a:lnTo>
                  <a:pt x="199835" y="28575"/>
                </a:lnTo>
                <a:lnTo>
                  <a:pt x="200851" y="32371"/>
                </a:lnTo>
                <a:lnTo>
                  <a:pt x="200576" y="36806"/>
                </a:lnTo>
                <a:lnTo>
                  <a:pt x="199440" y="41668"/>
                </a:lnTo>
                <a:lnTo>
                  <a:pt x="197730" y="46814"/>
                </a:lnTo>
                <a:lnTo>
                  <a:pt x="195638" y="52149"/>
                </a:lnTo>
                <a:lnTo>
                  <a:pt x="193290" y="57612"/>
                </a:lnTo>
                <a:lnTo>
                  <a:pt x="190773" y="62206"/>
                </a:lnTo>
                <a:lnTo>
                  <a:pt x="185436" y="69850"/>
                </a:lnTo>
                <a:lnTo>
                  <a:pt x="181726" y="74175"/>
                </a:lnTo>
                <a:lnTo>
                  <a:pt x="177348" y="78963"/>
                </a:lnTo>
                <a:lnTo>
                  <a:pt x="172524" y="84060"/>
                </a:lnTo>
                <a:lnTo>
                  <a:pt x="168356" y="89363"/>
                </a:lnTo>
                <a:lnTo>
                  <a:pt x="164625" y="94803"/>
                </a:lnTo>
                <a:lnTo>
                  <a:pt x="161186" y="100335"/>
                </a:lnTo>
                <a:lnTo>
                  <a:pt x="156987" y="104975"/>
                </a:lnTo>
                <a:lnTo>
                  <a:pt x="152283" y="109021"/>
                </a:lnTo>
                <a:lnTo>
                  <a:pt x="147242" y="112671"/>
                </a:lnTo>
                <a:lnTo>
                  <a:pt x="142929" y="116057"/>
                </a:lnTo>
                <a:lnTo>
                  <a:pt x="135596" y="122359"/>
                </a:lnTo>
                <a:lnTo>
                  <a:pt x="129163" y="128335"/>
                </a:lnTo>
                <a:lnTo>
                  <a:pt x="126113" y="131262"/>
                </a:lnTo>
                <a:lnTo>
                  <a:pt x="123128" y="133213"/>
                </a:lnTo>
                <a:lnTo>
                  <a:pt x="117271" y="135382"/>
                </a:lnTo>
                <a:lnTo>
                  <a:pt x="111488" y="137103"/>
                </a:lnTo>
                <a:lnTo>
                  <a:pt x="123378" y="137115"/>
                </a:lnTo>
                <a:lnTo>
                  <a:pt x="127019" y="136163"/>
                </a:lnTo>
                <a:lnTo>
                  <a:pt x="131352" y="134576"/>
                </a:lnTo>
                <a:lnTo>
                  <a:pt x="136145" y="132565"/>
                </a:lnTo>
                <a:lnTo>
                  <a:pt x="142198" y="131224"/>
                </a:lnTo>
                <a:lnTo>
                  <a:pt x="149092" y="130331"/>
                </a:lnTo>
                <a:lnTo>
                  <a:pt x="156545" y="129735"/>
                </a:lnTo>
                <a:lnTo>
                  <a:pt x="163418" y="130290"/>
                </a:lnTo>
                <a:lnTo>
                  <a:pt x="169905" y="131613"/>
                </a:lnTo>
                <a:lnTo>
                  <a:pt x="176135" y="133447"/>
                </a:lnTo>
                <a:lnTo>
                  <a:pt x="182194" y="134670"/>
                </a:lnTo>
                <a:lnTo>
                  <a:pt x="188137" y="135486"/>
                </a:lnTo>
                <a:lnTo>
                  <a:pt x="194005" y="136029"/>
                </a:lnTo>
                <a:lnTo>
                  <a:pt x="199822" y="137344"/>
                </a:lnTo>
                <a:lnTo>
                  <a:pt x="205605" y="139173"/>
                </a:lnTo>
                <a:lnTo>
                  <a:pt x="211365" y="141345"/>
                </a:lnTo>
                <a:lnTo>
                  <a:pt x="217110" y="143745"/>
                </a:lnTo>
                <a:lnTo>
                  <a:pt x="222845" y="146298"/>
                </a:lnTo>
                <a:lnTo>
                  <a:pt x="228574" y="148952"/>
                </a:lnTo>
                <a:lnTo>
                  <a:pt x="233345" y="151675"/>
                </a:lnTo>
                <a:lnTo>
                  <a:pt x="237479" y="154442"/>
                </a:lnTo>
                <a:lnTo>
                  <a:pt x="241186" y="157239"/>
                </a:lnTo>
                <a:lnTo>
                  <a:pt x="243659" y="160056"/>
                </a:lnTo>
                <a:lnTo>
                  <a:pt x="245307" y="162887"/>
                </a:lnTo>
                <a:lnTo>
                  <a:pt x="246406" y="165727"/>
                </a:lnTo>
                <a:lnTo>
                  <a:pt x="247138" y="169525"/>
                </a:lnTo>
                <a:lnTo>
                  <a:pt x="247626" y="173962"/>
                </a:lnTo>
                <a:lnTo>
                  <a:pt x="247952" y="178825"/>
                </a:lnTo>
                <a:lnTo>
                  <a:pt x="247216" y="183020"/>
                </a:lnTo>
                <a:lnTo>
                  <a:pt x="243859" y="190220"/>
                </a:lnTo>
                <a:lnTo>
                  <a:pt x="239192" y="199135"/>
                </a:lnTo>
                <a:lnTo>
                  <a:pt x="236614" y="204180"/>
                </a:lnTo>
                <a:lnTo>
                  <a:pt x="233943" y="208495"/>
                </a:lnTo>
                <a:lnTo>
                  <a:pt x="228434" y="215830"/>
                </a:lnTo>
                <a:lnTo>
                  <a:pt x="224679" y="219120"/>
                </a:lnTo>
                <a:lnTo>
                  <a:pt x="220272" y="222265"/>
                </a:lnTo>
                <a:lnTo>
                  <a:pt x="215427" y="225315"/>
                </a:lnTo>
                <a:lnTo>
                  <a:pt x="209341" y="228300"/>
                </a:lnTo>
                <a:lnTo>
                  <a:pt x="202426" y="231243"/>
                </a:lnTo>
                <a:lnTo>
                  <a:pt x="194958" y="234157"/>
                </a:lnTo>
                <a:lnTo>
                  <a:pt x="188075" y="237052"/>
                </a:lnTo>
                <a:lnTo>
                  <a:pt x="181580" y="239935"/>
                </a:lnTo>
                <a:lnTo>
                  <a:pt x="175347" y="242810"/>
                </a:lnTo>
                <a:lnTo>
                  <a:pt x="167380" y="244726"/>
                </a:lnTo>
                <a:lnTo>
                  <a:pt x="158259" y="246004"/>
                </a:lnTo>
                <a:lnTo>
                  <a:pt x="148368" y="246855"/>
                </a:lnTo>
                <a:lnTo>
                  <a:pt x="138918" y="248375"/>
                </a:lnTo>
                <a:lnTo>
                  <a:pt x="129759" y="250341"/>
                </a:lnTo>
                <a:lnTo>
                  <a:pt x="120797" y="252605"/>
                </a:lnTo>
                <a:lnTo>
                  <a:pt x="112916" y="254113"/>
                </a:lnTo>
                <a:lnTo>
                  <a:pt x="105757" y="255119"/>
                </a:lnTo>
                <a:lnTo>
                  <a:pt x="99080" y="255790"/>
                </a:lnTo>
                <a:lnTo>
                  <a:pt x="91771" y="256237"/>
                </a:lnTo>
                <a:lnTo>
                  <a:pt x="76029" y="256734"/>
                </a:lnTo>
                <a:lnTo>
                  <a:pt x="51102" y="257013"/>
                </a:lnTo>
                <a:lnTo>
                  <a:pt x="43593" y="256100"/>
                </a:lnTo>
                <a:lnTo>
                  <a:pt x="36682" y="254539"/>
                </a:lnTo>
                <a:lnTo>
                  <a:pt x="30170" y="252546"/>
                </a:lnTo>
                <a:lnTo>
                  <a:pt x="24876" y="251217"/>
                </a:lnTo>
                <a:lnTo>
                  <a:pt x="20394" y="250330"/>
                </a:lnTo>
                <a:lnTo>
                  <a:pt x="12874" y="249346"/>
                </a:lnTo>
                <a:lnTo>
                  <a:pt x="6357" y="248909"/>
                </a:lnTo>
                <a:lnTo>
                  <a:pt x="0" y="24855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52"/>
          <p:cNvSpPr/>
          <p:nvPr/>
        </p:nvSpPr>
        <p:spPr>
          <a:xfrm>
            <a:off x="6089694" y="4474845"/>
            <a:ext cx="368257" cy="85726"/>
          </a:xfrm>
          <a:custGeom>
            <a:avLst/>
            <a:gdLst/>
            <a:ahLst/>
            <a:cxnLst/>
            <a:rect l="0" t="0" r="0" b="0"/>
            <a:pathLst>
              <a:path w="368257" h="85726">
                <a:moveTo>
                  <a:pt x="16783" y="85725"/>
                </a:moveTo>
                <a:lnTo>
                  <a:pt x="16783" y="81174"/>
                </a:lnTo>
                <a:lnTo>
                  <a:pt x="15831" y="79833"/>
                </a:lnTo>
                <a:lnTo>
                  <a:pt x="14243" y="78939"/>
                </a:lnTo>
                <a:lnTo>
                  <a:pt x="8564" y="77257"/>
                </a:lnTo>
                <a:lnTo>
                  <a:pt x="0" y="77155"/>
                </a:lnTo>
                <a:lnTo>
                  <a:pt x="7051" y="77153"/>
                </a:lnTo>
                <a:lnTo>
                  <a:pt x="10235" y="79692"/>
                </a:lnTo>
                <a:lnTo>
                  <a:pt x="12418" y="81703"/>
                </a:lnTo>
                <a:lnTo>
                  <a:pt x="14825" y="82091"/>
                </a:lnTo>
                <a:lnTo>
                  <a:pt x="17383" y="81398"/>
                </a:lnTo>
                <a:lnTo>
                  <a:pt x="20041" y="79982"/>
                </a:lnTo>
                <a:lnTo>
                  <a:pt x="28073" y="78410"/>
                </a:lnTo>
                <a:lnTo>
                  <a:pt x="37993" y="77712"/>
                </a:lnTo>
                <a:lnTo>
                  <a:pt x="48753" y="77401"/>
                </a:lnTo>
                <a:lnTo>
                  <a:pt x="59884" y="74723"/>
                </a:lnTo>
                <a:lnTo>
                  <a:pt x="72134" y="70358"/>
                </a:lnTo>
                <a:lnTo>
                  <a:pt x="87103" y="65242"/>
                </a:lnTo>
                <a:lnTo>
                  <a:pt x="95096" y="63497"/>
                </a:lnTo>
                <a:lnTo>
                  <a:pt x="103282" y="62334"/>
                </a:lnTo>
                <a:lnTo>
                  <a:pt x="111596" y="61559"/>
                </a:lnTo>
                <a:lnTo>
                  <a:pt x="120950" y="60089"/>
                </a:lnTo>
                <a:lnTo>
                  <a:pt x="130995" y="58156"/>
                </a:lnTo>
                <a:lnTo>
                  <a:pt x="152316" y="53470"/>
                </a:lnTo>
                <a:lnTo>
                  <a:pt x="174493" y="48211"/>
                </a:lnTo>
                <a:lnTo>
                  <a:pt x="184788" y="45476"/>
                </a:lnTo>
                <a:lnTo>
                  <a:pt x="203847" y="39896"/>
                </a:lnTo>
                <a:lnTo>
                  <a:pt x="230642" y="31400"/>
                </a:lnTo>
                <a:lnTo>
                  <a:pt x="256679" y="22851"/>
                </a:lnTo>
                <a:lnTo>
                  <a:pt x="265296" y="20948"/>
                </a:lnTo>
                <a:lnTo>
                  <a:pt x="273898" y="19681"/>
                </a:lnTo>
                <a:lnTo>
                  <a:pt x="282491" y="18835"/>
                </a:lnTo>
                <a:lnTo>
                  <a:pt x="291077" y="17319"/>
                </a:lnTo>
                <a:lnTo>
                  <a:pt x="299658" y="15356"/>
                </a:lnTo>
                <a:lnTo>
                  <a:pt x="308237" y="13095"/>
                </a:lnTo>
                <a:lnTo>
                  <a:pt x="315860" y="10635"/>
                </a:lnTo>
                <a:lnTo>
                  <a:pt x="322848" y="8042"/>
                </a:lnTo>
                <a:lnTo>
                  <a:pt x="329411" y="5362"/>
                </a:lnTo>
                <a:lnTo>
                  <a:pt x="336644" y="3574"/>
                </a:lnTo>
                <a:lnTo>
                  <a:pt x="344324" y="2383"/>
                </a:lnTo>
                <a:lnTo>
                  <a:pt x="368256"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53"/>
          <p:cNvSpPr/>
          <p:nvPr/>
        </p:nvSpPr>
        <p:spPr>
          <a:xfrm>
            <a:off x="6132299" y="4577715"/>
            <a:ext cx="368514" cy="42860"/>
          </a:xfrm>
          <a:custGeom>
            <a:avLst/>
            <a:gdLst/>
            <a:ahLst/>
            <a:cxnLst/>
            <a:rect l="0" t="0" r="0" b="0"/>
            <a:pathLst>
              <a:path w="368514" h="42860">
                <a:moveTo>
                  <a:pt x="8468" y="34289"/>
                </a:moveTo>
                <a:lnTo>
                  <a:pt x="1087" y="34289"/>
                </a:lnTo>
                <a:lnTo>
                  <a:pt x="690" y="35242"/>
                </a:lnTo>
                <a:lnTo>
                  <a:pt x="425" y="36830"/>
                </a:lnTo>
                <a:lnTo>
                  <a:pt x="0" y="41671"/>
                </a:lnTo>
                <a:lnTo>
                  <a:pt x="918" y="42068"/>
                </a:lnTo>
                <a:lnTo>
                  <a:pt x="9235" y="42705"/>
                </a:lnTo>
                <a:lnTo>
                  <a:pt x="20049" y="42831"/>
                </a:lnTo>
                <a:lnTo>
                  <a:pt x="48988" y="42859"/>
                </a:lnTo>
                <a:lnTo>
                  <a:pt x="54532" y="41908"/>
                </a:lnTo>
                <a:lnTo>
                  <a:pt x="60132" y="40321"/>
                </a:lnTo>
                <a:lnTo>
                  <a:pt x="65771" y="38310"/>
                </a:lnTo>
                <a:lnTo>
                  <a:pt x="72387" y="36970"/>
                </a:lnTo>
                <a:lnTo>
                  <a:pt x="79656" y="36077"/>
                </a:lnTo>
                <a:lnTo>
                  <a:pt x="87359" y="35481"/>
                </a:lnTo>
                <a:lnTo>
                  <a:pt x="94399" y="34131"/>
                </a:lnTo>
                <a:lnTo>
                  <a:pt x="100998" y="32279"/>
                </a:lnTo>
                <a:lnTo>
                  <a:pt x="107302" y="30092"/>
                </a:lnTo>
                <a:lnTo>
                  <a:pt x="115315" y="28634"/>
                </a:lnTo>
                <a:lnTo>
                  <a:pt x="124467" y="27662"/>
                </a:lnTo>
                <a:lnTo>
                  <a:pt x="134378" y="27014"/>
                </a:lnTo>
                <a:lnTo>
                  <a:pt x="143843" y="26581"/>
                </a:lnTo>
                <a:lnTo>
                  <a:pt x="161980" y="26101"/>
                </a:lnTo>
                <a:lnTo>
                  <a:pt x="170817" y="25021"/>
                </a:lnTo>
                <a:lnTo>
                  <a:pt x="179565" y="23348"/>
                </a:lnTo>
                <a:lnTo>
                  <a:pt x="188255" y="21280"/>
                </a:lnTo>
                <a:lnTo>
                  <a:pt x="196906" y="19902"/>
                </a:lnTo>
                <a:lnTo>
                  <a:pt x="205531" y="18983"/>
                </a:lnTo>
                <a:lnTo>
                  <a:pt x="214138" y="18370"/>
                </a:lnTo>
                <a:lnTo>
                  <a:pt x="222734" y="17009"/>
                </a:lnTo>
                <a:lnTo>
                  <a:pt x="231322" y="15149"/>
                </a:lnTo>
                <a:lnTo>
                  <a:pt x="239905" y="12957"/>
                </a:lnTo>
                <a:lnTo>
                  <a:pt x="248484" y="11495"/>
                </a:lnTo>
                <a:lnTo>
                  <a:pt x="257062" y="10521"/>
                </a:lnTo>
                <a:lnTo>
                  <a:pt x="265637" y="9871"/>
                </a:lnTo>
                <a:lnTo>
                  <a:pt x="273259" y="9438"/>
                </a:lnTo>
                <a:lnTo>
                  <a:pt x="286808" y="8957"/>
                </a:lnTo>
                <a:lnTo>
                  <a:pt x="323640" y="8623"/>
                </a:lnTo>
                <a:lnTo>
                  <a:pt x="348113" y="8582"/>
                </a:lnTo>
                <a:lnTo>
                  <a:pt x="353008" y="7626"/>
                </a:lnTo>
                <a:lnTo>
                  <a:pt x="357224" y="6036"/>
                </a:lnTo>
                <a:lnTo>
                  <a:pt x="368513"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54"/>
          <p:cNvSpPr/>
          <p:nvPr/>
        </p:nvSpPr>
        <p:spPr>
          <a:xfrm>
            <a:off x="6663690" y="4320549"/>
            <a:ext cx="51436" cy="411472"/>
          </a:xfrm>
          <a:custGeom>
            <a:avLst/>
            <a:gdLst/>
            <a:ahLst/>
            <a:cxnLst/>
            <a:rect l="0" t="0" r="0" b="0"/>
            <a:pathLst>
              <a:path w="51436" h="411472">
                <a:moveTo>
                  <a:pt x="0" y="8563"/>
                </a:moveTo>
                <a:lnTo>
                  <a:pt x="0" y="0"/>
                </a:lnTo>
                <a:lnTo>
                  <a:pt x="0" y="35990"/>
                </a:lnTo>
                <a:lnTo>
                  <a:pt x="952" y="40183"/>
                </a:lnTo>
                <a:lnTo>
                  <a:pt x="2540" y="44883"/>
                </a:lnTo>
                <a:lnTo>
                  <a:pt x="4551" y="49922"/>
                </a:lnTo>
                <a:lnTo>
                  <a:pt x="5891" y="56138"/>
                </a:lnTo>
                <a:lnTo>
                  <a:pt x="6785" y="63140"/>
                </a:lnTo>
                <a:lnTo>
                  <a:pt x="7381" y="70665"/>
                </a:lnTo>
                <a:lnTo>
                  <a:pt x="7777" y="78540"/>
                </a:lnTo>
                <a:lnTo>
                  <a:pt x="8219" y="94909"/>
                </a:lnTo>
                <a:lnTo>
                  <a:pt x="8541" y="145777"/>
                </a:lnTo>
                <a:lnTo>
                  <a:pt x="9504" y="155285"/>
                </a:lnTo>
                <a:lnTo>
                  <a:pt x="11098" y="165432"/>
                </a:lnTo>
                <a:lnTo>
                  <a:pt x="13114" y="176008"/>
                </a:lnTo>
                <a:lnTo>
                  <a:pt x="14457" y="185916"/>
                </a:lnTo>
                <a:lnTo>
                  <a:pt x="15353" y="195378"/>
                </a:lnTo>
                <a:lnTo>
                  <a:pt x="15950" y="204544"/>
                </a:lnTo>
                <a:lnTo>
                  <a:pt x="17301" y="214465"/>
                </a:lnTo>
                <a:lnTo>
                  <a:pt x="19154" y="224889"/>
                </a:lnTo>
                <a:lnTo>
                  <a:pt x="21341" y="235648"/>
                </a:lnTo>
                <a:lnTo>
                  <a:pt x="22800" y="245678"/>
                </a:lnTo>
                <a:lnTo>
                  <a:pt x="23772" y="255222"/>
                </a:lnTo>
                <a:lnTo>
                  <a:pt x="24421" y="264443"/>
                </a:lnTo>
                <a:lnTo>
                  <a:pt x="24852" y="274399"/>
                </a:lnTo>
                <a:lnTo>
                  <a:pt x="25333" y="295623"/>
                </a:lnTo>
                <a:lnTo>
                  <a:pt x="25707" y="365134"/>
                </a:lnTo>
                <a:lnTo>
                  <a:pt x="26663" y="371055"/>
                </a:lnTo>
                <a:lnTo>
                  <a:pt x="28252" y="376907"/>
                </a:lnTo>
                <a:lnTo>
                  <a:pt x="30265" y="382713"/>
                </a:lnTo>
                <a:lnTo>
                  <a:pt x="31606" y="387536"/>
                </a:lnTo>
                <a:lnTo>
                  <a:pt x="33097" y="395436"/>
                </a:lnTo>
                <a:lnTo>
                  <a:pt x="33936" y="405238"/>
                </a:lnTo>
                <a:lnTo>
                  <a:pt x="35007" y="407316"/>
                </a:lnTo>
                <a:lnTo>
                  <a:pt x="36673" y="408701"/>
                </a:lnTo>
                <a:lnTo>
                  <a:pt x="38736" y="409624"/>
                </a:lnTo>
                <a:lnTo>
                  <a:pt x="41064" y="410239"/>
                </a:lnTo>
                <a:lnTo>
                  <a:pt x="43568" y="410650"/>
                </a:lnTo>
                <a:lnTo>
                  <a:pt x="51435" y="41147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55"/>
          <p:cNvSpPr/>
          <p:nvPr/>
        </p:nvSpPr>
        <p:spPr>
          <a:xfrm>
            <a:off x="6800853" y="4277782"/>
            <a:ext cx="239768" cy="470875"/>
          </a:xfrm>
          <a:custGeom>
            <a:avLst/>
            <a:gdLst/>
            <a:ahLst/>
            <a:cxnLst/>
            <a:rect l="0" t="0" r="0" b="0"/>
            <a:pathLst>
              <a:path w="239768" h="470875">
                <a:moveTo>
                  <a:pt x="214309" y="8468"/>
                </a:moveTo>
                <a:lnTo>
                  <a:pt x="214309" y="248"/>
                </a:lnTo>
                <a:lnTo>
                  <a:pt x="209758" y="0"/>
                </a:lnTo>
                <a:lnTo>
                  <a:pt x="208418" y="918"/>
                </a:lnTo>
                <a:lnTo>
                  <a:pt x="207524" y="2482"/>
                </a:lnTo>
                <a:lnTo>
                  <a:pt x="206928" y="4477"/>
                </a:lnTo>
                <a:lnTo>
                  <a:pt x="204626" y="5807"/>
                </a:lnTo>
                <a:lnTo>
                  <a:pt x="201187" y="6694"/>
                </a:lnTo>
                <a:lnTo>
                  <a:pt x="196988" y="7285"/>
                </a:lnTo>
                <a:lnTo>
                  <a:pt x="192284" y="8632"/>
                </a:lnTo>
                <a:lnTo>
                  <a:pt x="187243" y="10482"/>
                </a:lnTo>
                <a:lnTo>
                  <a:pt x="181978" y="12668"/>
                </a:lnTo>
                <a:lnTo>
                  <a:pt x="176562" y="15078"/>
                </a:lnTo>
                <a:lnTo>
                  <a:pt x="165465" y="20296"/>
                </a:lnTo>
                <a:lnTo>
                  <a:pt x="158887" y="23020"/>
                </a:lnTo>
                <a:lnTo>
                  <a:pt x="151644" y="25790"/>
                </a:lnTo>
                <a:lnTo>
                  <a:pt x="143957" y="28588"/>
                </a:lnTo>
                <a:lnTo>
                  <a:pt x="136928" y="30454"/>
                </a:lnTo>
                <a:lnTo>
                  <a:pt x="130337" y="31697"/>
                </a:lnTo>
                <a:lnTo>
                  <a:pt x="124037" y="32527"/>
                </a:lnTo>
                <a:lnTo>
                  <a:pt x="116981" y="33080"/>
                </a:lnTo>
                <a:lnTo>
                  <a:pt x="109419" y="33448"/>
                </a:lnTo>
                <a:lnTo>
                  <a:pt x="94348" y="33857"/>
                </a:lnTo>
                <a:lnTo>
                  <a:pt x="54142" y="34166"/>
                </a:lnTo>
                <a:lnTo>
                  <a:pt x="40537" y="34181"/>
                </a:lnTo>
                <a:lnTo>
                  <a:pt x="37501" y="33230"/>
                </a:lnTo>
                <a:lnTo>
                  <a:pt x="31588" y="29633"/>
                </a:lnTo>
                <a:lnTo>
                  <a:pt x="27455" y="26804"/>
                </a:lnTo>
                <a:lnTo>
                  <a:pt x="23948" y="26142"/>
                </a:lnTo>
                <a:lnTo>
                  <a:pt x="21679" y="25966"/>
                </a:lnTo>
                <a:lnTo>
                  <a:pt x="20167" y="26800"/>
                </a:lnTo>
                <a:lnTo>
                  <a:pt x="19158" y="28310"/>
                </a:lnTo>
                <a:lnTo>
                  <a:pt x="18038" y="32526"/>
                </a:lnTo>
                <a:lnTo>
                  <a:pt x="17260" y="45773"/>
                </a:lnTo>
                <a:lnTo>
                  <a:pt x="17143" y="104609"/>
                </a:lnTo>
                <a:lnTo>
                  <a:pt x="16190" y="112567"/>
                </a:lnTo>
                <a:lnTo>
                  <a:pt x="14602" y="120730"/>
                </a:lnTo>
                <a:lnTo>
                  <a:pt x="12591" y="129029"/>
                </a:lnTo>
                <a:lnTo>
                  <a:pt x="10357" y="143331"/>
                </a:lnTo>
                <a:lnTo>
                  <a:pt x="8411" y="156989"/>
                </a:lnTo>
                <a:lnTo>
                  <a:pt x="6559" y="164632"/>
                </a:lnTo>
                <a:lnTo>
                  <a:pt x="4371" y="172585"/>
                </a:lnTo>
                <a:lnTo>
                  <a:pt x="1941" y="186501"/>
                </a:lnTo>
                <a:lnTo>
                  <a:pt x="861" y="199036"/>
                </a:lnTo>
                <a:lnTo>
                  <a:pt x="380" y="210957"/>
                </a:lnTo>
                <a:lnTo>
                  <a:pt x="72" y="233180"/>
                </a:lnTo>
                <a:lnTo>
                  <a:pt x="0" y="255225"/>
                </a:lnTo>
                <a:lnTo>
                  <a:pt x="2537" y="258791"/>
                </a:lnTo>
                <a:lnTo>
                  <a:pt x="4548" y="261074"/>
                </a:lnTo>
                <a:lnTo>
                  <a:pt x="6841" y="261645"/>
                </a:lnTo>
                <a:lnTo>
                  <a:pt x="9322" y="261072"/>
                </a:lnTo>
                <a:lnTo>
                  <a:pt x="11928" y="259738"/>
                </a:lnTo>
                <a:lnTo>
                  <a:pt x="15572" y="258849"/>
                </a:lnTo>
                <a:lnTo>
                  <a:pt x="19905" y="258256"/>
                </a:lnTo>
                <a:lnTo>
                  <a:pt x="24698" y="257861"/>
                </a:lnTo>
                <a:lnTo>
                  <a:pt x="28847" y="256645"/>
                </a:lnTo>
                <a:lnTo>
                  <a:pt x="41142" y="250382"/>
                </a:lnTo>
                <a:lnTo>
                  <a:pt x="47429" y="247849"/>
                </a:lnTo>
                <a:lnTo>
                  <a:pt x="54478" y="245208"/>
                </a:lnTo>
                <a:lnTo>
                  <a:pt x="61083" y="241542"/>
                </a:lnTo>
                <a:lnTo>
                  <a:pt x="67391" y="237193"/>
                </a:lnTo>
                <a:lnTo>
                  <a:pt x="73501" y="232389"/>
                </a:lnTo>
                <a:lnTo>
                  <a:pt x="79479" y="229186"/>
                </a:lnTo>
                <a:lnTo>
                  <a:pt x="85370" y="227051"/>
                </a:lnTo>
                <a:lnTo>
                  <a:pt x="91203" y="225627"/>
                </a:lnTo>
                <a:lnTo>
                  <a:pt x="97948" y="223726"/>
                </a:lnTo>
                <a:lnTo>
                  <a:pt x="113063" y="219072"/>
                </a:lnTo>
                <a:lnTo>
                  <a:pt x="120142" y="216499"/>
                </a:lnTo>
                <a:lnTo>
                  <a:pt x="126766" y="213830"/>
                </a:lnTo>
                <a:lnTo>
                  <a:pt x="133087" y="211099"/>
                </a:lnTo>
                <a:lnTo>
                  <a:pt x="139206" y="210230"/>
                </a:lnTo>
                <a:lnTo>
                  <a:pt x="145190" y="210603"/>
                </a:lnTo>
                <a:lnTo>
                  <a:pt x="151085" y="211804"/>
                </a:lnTo>
                <a:lnTo>
                  <a:pt x="156919" y="212605"/>
                </a:lnTo>
                <a:lnTo>
                  <a:pt x="162714" y="213140"/>
                </a:lnTo>
                <a:lnTo>
                  <a:pt x="168483" y="213495"/>
                </a:lnTo>
                <a:lnTo>
                  <a:pt x="175186" y="214685"/>
                </a:lnTo>
                <a:lnTo>
                  <a:pt x="182512" y="216431"/>
                </a:lnTo>
                <a:lnTo>
                  <a:pt x="190253" y="218548"/>
                </a:lnTo>
                <a:lnTo>
                  <a:pt x="196367" y="220911"/>
                </a:lnTo>
                <a:lnTo>
                  <a:pt x="201395" y="223439"/>
                </a:lnTo>
                <a:lnTo>
                  <a:pt x="205700" y="226077"/>
                </a:lnTo>
                <a:lnTo>
                  <a:pt x="213023" y="234088"/>
                </a:lnTo>
                <a:lnTo>
                  <a:pt x="220405" y="243998"/>
                </a:lnTo>
                <a:lnTo>
                  <a:pt x="225040" y="249308"/>
                </a:lnTo>
                <a:lnTo>
                  <a:pt x="230036" y="254753"/>
                </a:lnTo>
                <a:lnTo>
                  <a:pt x="233366" y="261240"/>
                </a:lnTo>
                <a:lnTo>
                  <a:pt x="235587" y="268423"/>
                </a:lnTo>
                <a:lnTo>
                  <a:pt x="238053" y="283071"/>
                </a:lnTo>
                <a:lnTo>
                  <a:pt x="239149" y="295931"/>
                </a:lnTo>
                <a:lnTo>
                  <a:pt x="239442" y="303933"/>
                </a:lnTo>
                <a:lnTo>
                  <a:pt x="239767" y="322983"/>
                </a:lnTo>
                <a:lnTo>
                  <a:pt x="238901" y="332444"/>
                </a:lnTo>
                <a:lnTo>
                  <a:pt x="237371" y="341610"/>
                </a:lnTo>
                <a:lnTo>
                  <a:pt x="235398" y="350578"/>
                </a:lnTo>
                <a:lnTo>
                  <a:pt x="232178" y="359413"/>
                </a:lnTo>
                <a:lnTo>
                  <a:pt x="228128" y="368161"/>
                </a:lnTo>
                <a:lnTo>
                  <a:pt x="215863" y="391586"/>
                </a:lnTo>
                <a:lnTo>
                  <a:pt x="212487" y="398182"/>
                </a:lnTo>
                <a:lnTo>
                  <a:pt x="208332" y="405437"/>
                </a:lnTo>
                <a:lnTo>
                  <a:pt x="203657" y="413132"/>
                </a:lnTo>
                <a:lnTo>
                  <a:pt x="198636" y="421119"/>
                </a:lnTo>
                <a:lnTo>
                  <a:pt x="193382" y="427396"/>
                </a:lnTo>
                <a:lnTo>
                  <a:pt x="187976" y="432533"/>
                </a:lnTo>
                <a:lnTo>
                  <a:pt x="182466" y="436910"/>
                </a:lnTo>
                <a:lnTo>
                  <a:pt x="176888" y="440781"/>
                </a:lnTo>
                <a:lnTo>
                  <a:pt x="171264" y="444314"/>
                </a:lnTo>
                <a:lnTo>
                  <a:pt x="165610" y="447622"/>
                </a:lnTo>
                <a:lnTo>
                  <a:pt x="159936" y="450780"/>
                </a:lnTo>
                <a:lnTo>
                  <a:pt x="148551" y="456828"/>
                </a:lnTo>
                <a:lnTo>
                  <a:pt x="131431" y="465588"/>
                </a:lnTo>
                <a:lnTo>
                  <a:pt x="125719" y="467520"/>
                </a:lnTo>
                <a:lnTo>
                  <a:pt x="120007" y="468807"/>
                </a:lnTo>
                <a:lnTo>
                  <a:pt x="114293" y="469666"/>
                </a:lnTo>
                <a:lnTo>
                  <a:pt x="108580" y="470238"/>
                </a:lnTo>
                <a:lnTo>
                  <a:pt x="102865" y="470620"/>
                </a:lnTo>
                <a:lnTo>
                  <a:pt x="97151" y="470874"/>
                </a:lnTo>
                <a:lnTo>
                  <a:pt x="91436" y="470091"/>
                </a:lnTo>
                <a:lnTo>
                  <a:pt x="85722" y="468616"/>
                </a:lnTo>
                <a:lnTo>
                  <a:pt x="80006" y="466681"/>
                </a:lnTo>
                <a:lnTo>
                  <a:pt x="74292" y="465391"/>
                </a:lnTo>
                <a:lnTo>
                  <a:pt x="68577" y="464530"/>
                </a:lnTo>
                <a:lnTo>
                  <a:pt x="62862" y="463957"/>
                </a:lnTo>
                <a:lnTo>
                  <a:pt x="58099" y="463575"/>
                </a:lnTo>
                <a:lnTo>
                  <a:pt x="53972" y="463320"/>
                </a:lnTo>
                <a:lnTo>
                  <a:pt x="46846" y="463037"/>
                </a:lnTo>
                <a:lnTo>
                  <a:pt x="34287" y="46281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498"/>
          <p:cNvSpPr/>
          <p:nvPr/>
        </p:nvSpPr>
        <p:spPr>
          <a:xfrm>
            <a:off x="607957" y="1654492"/>
            <a:ext cx="2772466" cy="368619"/>
          </a:xfrm>
          <a:custGeom>
            <a:avLst/>
            <a:gdLst/>
            <a:ahLst/>
            <a:cxnLst/>
            <a:rect l="0" t="0" r="0" b="0"/>
            <a:pathLst>
              <a:path w="2772466" h="368619">
                <a:moveTo>
                  <a:pt x="54982" y="68580"/>
                </a:moveTo>
                <a:lnTo>
                  <a:pt x="54982" y="73131"/>
                </a:lnTo>
                <a:lnTo>
                  <a:pt x="55935" y="74471"/>
                </a:lnTo>
                <a:lnTo>
                  <a:pt x="57522" y="75365"/>
                </a:lnTo>
                <a:lnTo>
                  <a:pt x="61826" y="76358"/>
                </a:lnTo>
                <a:lnTo>
                  <a:pt x="126687" y="78103"/>
                </a:lnTo>
                <a:lnTo>
                  <a:pt x="145549" y="83043"/>
                </a:lnTo>
                <a:lnTo>
                  <a:pt x="220851" y="85568"/>
                </a:lnTo>
                <a:lnTo>
                  <a:pt x="259068" y="88219"/>
                </a:lnTo>
                <a:lnTo>
                  <a:pt x="331697" y="93764"/>
                </a:lnTo>
                <a:lnTo>
                  <a:pt x="429455" y="94266"/>
                </a:lnTo>
                <a:lnTo>
                  <a:pt x="507556" y="101078"/>
                </a:lnTo>
                <a:lnTo>
                  <a:pt x="620717" y="110578"/>
                </a:lnTo>
                <a:lnTo>
                  <a:pt x="702353" y="111367"/>
                </a:lnTo>
                <a:lnTo>
                  <a:pt x="827872" y="111440"/>
                </a:lnTo>
                <a:lnTo>
                  <a:pt x="893762" y="120767"/>
                </a:lnTo>
                <a:lnTo>
                  <a:pt x="931525" y="126271"/>
                </a:lnTo>
                <a:lnTo>
                  <a:pt x="1015470" y="129450"/>
                </a:lnTo>
                <a:lnTo>
                  <a:pt x="1096430" y="136803"/>
                </a:lnTo>
                <a:lnTo>
                  <a:pt x="1171776" y="139686"/>
                </a:lnTo>
                <a:lnTo>
                  <a:pt x="1215595" y="144538"/>
                </a:lnTo>
                <a:lnTo>
                  <a:pt x="1297070" y="146615"/>
                </a:lnTo>
                <a:lnTo>
                  <a:pt x="1379276" y="153505"/>
                </a:lnTo>
                <a:lnTo>
                  <a:pt x="1460780" y="156798"/>
                </a:lnTo>
                <a:lnTo>
                  <a:pt x="1520119" y="162344"/>
                </a:lnTo>
                <a:lnTo>
                  <a:pt x="1606438" y="162871"/>
                </a:lnTo>
                <a:lnTo>
                  <a:pt x="1644440" y="161925"/>
                </a:lnTo>
                <a:lnTo>
                  <a:pt x="1684224" y="155497"/>
                </a:lnTo>
                <a:lnTo>
                  <a:pt x="1766192" y="154375"/>
                </a:lnTo>
                <a:lnTo>
                  <a:pt x="2219019" y="154305"/>
                </a:lnTo>
                <a:lnTo>
                  <a:pt x="2248119" y="158856"/>
                </a:lnTo>
                <a:lnTo>
                  <a:pt x="2292217" y="169133"/>
                </a:lnTo>
                <a:lnTo>
                  <a:pt x="2328399" y="172097"/>
                </a:lnTo>
                <a:lnTo>
                  <a:pt x="2353425" y="178791"/>
                </a:lnTo>
                <a:lnTo>
                  <a:pt x="2436224" y="180022"/>
                </a:lnTo>
                <a:lnTo>
                  <a:pt x="2559778" y="180022"/>
                </a:lnTo>
                <a:lnTo>
                  <a:pt x="2562093" y="179070"/>
                </a:lnTo>
                <a:lnTo>
                  <a:pt x="2563637" y="177483"/>
                </a:lnTo>
                <a:lnTo>
                  <a:pt x="2564667" y="175472"/>
                </a:lnTo>
                <a:lnTo>
                  <a:pt x="2566305" y="174131"/>
                </a:lnTo>
                <a:lnTo>
                  <a:pt x="2568350" y="173237"/>
                </a:lnTo>
                <a:lnTo>
                  <a:pt x="2573162" y="172244"/>
                </a:lnTo>
                <a:lnTo>
                  <a:pt x="2612447" y="171453"/>
                </a:lnTo>
                <a:lnTo>
                  <a:pt x="2614352" y="170499"/>
                </a:lnTo>
                <a:lnTo>
                  <a:pt x="2615621" y="168911"/>
                </a:lnTo>
                <a:lnTo>
                  <a:pt x="2616467" y="166900"/>
                </a:lnTo>
                <a:lnTo>
                  <a:pt x="2617984" y="165559"/>
                </a:lnTo>
                <a:lnTo>
                  <a:pt x="2619948" y="164665"/>
                </a:lnTo>
                <a:lnTo>
                  <a:pt x="2624670" y="163672"/>
                </a:lnTo>
                <a:lnTo>
                  <a:pt x="2646766" y="162909"/>
                </a:lnTo>
                <a:lnTo>
                  <a:pt x="2648661" y="161946"/>
                </a:lnTo>
                <a:lnTo>
                  <a:pt x="2649924" y="160351"/>
                </a:lnTo>
                <a:lnTo>
                  <a:pt x="2650766" y="158336"/>
                </a:lnTo>
                <a:lnTo>
                  <a:pt x="2652280" y="156992"/>
                </a:lnTo>
                <a:lnTo>
                  <a:pt x="2654241" y="156097"/>
                </a:lnTo>
                <a:lnTo>
                  <a:pt x="2656502" y="155499"/>
                </a:lnTo>
                <a:lnTo>
                  <a:pt x="2658009" y="154149"/>
                </a:lnTo>
                <a:lnTo>
                  <a:pt x="2659013" y="152296"/>
                </a:lnTo>
                <a:lnTo>
                  <a:pt x="2659683" y="150108"/>
                </a:lnTo>
                <a:lnTo>
                  <a:pt x="2661082" y="148650"/>
                </a:lnTo>
                <a:lnTo>
                  <a:pt x="2662967" y="147677"/>
                </a:lnTo>
                <a:lnTo>
                  <a:pt x="2665176" y="147029"/>
                </a:lnTo>
                <a:lnTo>
                  <a:pt x="2666649" y="145644"/>
                </a:lnTo>
                <a:lnTo>
                  <a:pt x="2667631" y="143769"/>
                </a:lnTo>
                <a:lnTo>
                  <a:pt x="2668286" y="141566"/>
                </a:lnTo>
                <a:lnTo>
                  <a:pt x="2667770" y="140097"/>
                </a:lnTo>
                <a:lnTo>
                  <a:pt x="2666473" y="139118"/>
                </a:lnTo>
                <a:lnTo>
                  <a:pt x="2662492" y="138030"/>
                </a:lnTo>
                <a:lnTo>
                  <a:pt x="2582708" y="137162"/>
                </a:lnTo>
                <a:lnTo>
                  <a:pt x="2323898" y="137160"/>
                </a:lnTo>
                <a:lnTo>
                  <a:pt x="2243331" y="144541"/>
                </a:lnTo>
                <a:lnTo>
                  <a:pt x="2157455" y="154393"/>
                </a:lnTo>
                <a:lnTo>
                  <a:pt x="2072608" y="162297"/>
                </a:lnTo>
                <a:lnTo>
                  <a:pt x="2042177" y="165246"/>
                </a:lnTo>
                <a:lnTo>
                  <a:pt x="1993211" y="170224"/>
                </a:lnTo>
                <a:lnTo>
                  <a:pt x="1909323" y="171343"/>
                </a:lnTo>
                <a:lnTo>
                  <a:pt x="1786819" y="171449"/>
                </a:lnTo>
                <a:lnTo>
                  <a:pt x="1709480" y="179670"/>
                </a:lnTo>
                <a:lnTo>
                  <a:pt x="1646629" y="180954"/>
                </a:lnTo>
                <a:lnTo>
                  <a:pt x="1590632" y="190604"/>
                </a:lnTo>
                <a:lnTo>
                  <a:pt x="1577598" y="194250"/>
                </a:lnTo>
                <a:lnTo>
                  <a:pt x="1495060" y="197145"/>
                </a:lnTo>
                <a:lnTo>
                  <a:pt x="1475024" y="198113"/>
                </a:lnTo>
                <a:lnTo>
                  <a:pt x="1434761" y="204548"/>
                </a:lnTo>
                <a:lnTo>
                  <a:pt x="1358831" y="205709"/>
                </a:lnTo>
                <a:lnTo>
                  <a:pt x="1196485" y="205740"/>
                </a:lnTo>
                <a:lnTo>
                  <a:pt x="1181125" y="208280"/>
                </a:lnTo>
                <a:lnTo>
                  <a:pt x="1161767" y="212525"/>
                </a:lnTo>
                <a:lnTo>
                  <a:pt x="1149819" y="214471"/>
                </a:lnTo>
                <a:lnTo>
                  <a:pt x="1126627" y="220941"/>
                </a:lnTo>
                <a:lnTo>
                  <a:pt x="1061794" y="223815"/>
                </a:lnTo>
                <a:lnTo>
                  <a:pt x="1045024" y="228770"/>
                </a:lnTo>
                <a:lnTo>
                  <a:pt x="963592" y="231411"/>
                </a:lnTo>
                <a:lnTo>
                  <a:pt x="889193" y="232408"/>
                </a:lnTo>
                <a:lnTo>
                  <a:pt x="833449" y="242040"/>
                </a:lnTo>
                <a:lnTo>
                  <a:pt x="790098" y="254582"/>
                </a:lnTo>
                <a:lnTo>
                  <a:pt x="744315" y="263260"/>
                </a:lnTo>
                <a:lnTo>
                  <a:pt x="661705" y="272494"/>
                </a:lnTo>
                <a:lnTo>
                  <a:pt x="606629" y="283096"/>
                </a:lnTo>
                <a:lnTo>
                  <a:pt x="519238" y="302907"/>
                </a:lnTo>
                <a:lnTo>
                  <a:pt x="445238" y="308511"/>
                </a:lnTo>
                <a:lnTo>
                  <a:pt x="369307" y="308610"/>
                </a:lnTo>
                <a:lnTo>
                  <a:pt x="366450" y="307658"/>
                </a:lnTo>
                <a:lnTo>
                  <a:pt x="357877" y="302719"/>
                </a:lnTo>
                <a:lnTo>
                  <a:pt x="352162" y="301229"/>
                </a:lnTo>
                <a:lnTo>
                  <a:pt x="350257" y="299879"/>
                </a:lnTo>
                <a:lnTo>
                  <a:pt x="348987" y="298027"/>
                </a:lnTo>
                <a:lnTo>
                  <a:pt x="348141" y="295840"/>
                </a:lnTo>
                <a:lnTo>
                  <a:pt x="346624" y="294382"/>
                </a:lnTo>
                <a:lnTo>
                  <a:pt x="344660" y="293410"/>
                </a:lnTo>
                <a:lnTo>
                  <a:pt x="339938" y="292329"/>
                </a:lnTo>
                <a:lnTo>
                  <a:pt x="326340" y="291579"/>
                </a:lnTo>
                <a:lnTo>
                  <a:pt x="323518" y="290588"/>
                </a:lnTo>
                <a:lnTo>
                  <a:pt x="314994" y="285596"/>
                </a:lnTo>
                <a:lnTo>
                  <a:pt x="309291" y="284094"/>
                </a:lnTo>
                <a:lnTo>
                  <a:pt x="292154" y="282998"/>
                </a:lnTo>
                <a:lnTo>
                  <a:pt x="289297" y="282010"/>
                </a:lnTo>
                <a:lnTo>
                  <a:pt x="280725" y="277022"/>
                </a:lnTo>
                <a:lnTo>
                  <a:pt x="275010" y="275521"/>
                </a:lnTo>
                <a:lnTo>
                  <a:pt x="266437" y="274676"/>
                </a:lnTo>
                <a:lnTo>
                  <a:pt x="264532" y="273605"/>
                </a:lnTo>
                <a:lnTo>
                  <a:pt x="263262" y="271938"/>
                </a:lnTo>
                <a:lnTo>
                  <a:pt x="262416" y="269875"/>
                </a:lnTo>
                <a:lnTo>
                  <a:pt x="260899" y="268499"/>
                </a:lnTo>
                <a:lnTo>
                  <a:pt x="258935" y="267582"/>
                </a:lnTo>
                <a:lnTo>
                  <a:pt x="254213" y="266563"/>
                </a:lnTo>
                <a:lnTo>
                  <a:pt x="240615" y="265855"/>
                </a:lnTo>
                <a:lnTo>
                  <a:pt x="238745" y="264867"/>
                </a:lnTo>
                <a:lnTo>
                  <a:pt x="237498" y="263255"/>
                </a:lnTo>
                <a:lnTo>
                  <a:pt x="236667" y="261229"/>
                </a:lnTo>
                <a:lnTo>
                  <a:pt x="235161" y="259877"/>
                </a:lnTo>
                <a:lnTo>
                  <a:pt x="233204" y="258977"/>
                </a:lnTo>
                <a:lnTo>
                  <a:pt x="230947" y="258376"/>
                </a:lnTo>
                <a:lnTo>
                  <a:pt x="225899" y="255169"/>
                </a:lnTo>
                <a:lnTo>
                  <a:pt x="223219" y="252980"/>
                </a:lnTo>
                <a:lnTo>
                  <a:pt x="219528" y="251521"/>
                </a:lnTo>
                <a:lnTo>
                  <a:pt x="210346" y="249900"/>
                </a:lnTo>
                <a:lnTo>
                  <a:pt x="207136" y="248515"/>
                </a:lnTo>
                <a:lnTo>
                  <a:pt x="204995" y="246639"/>
                </a:lnTo>
                <a:lnTo>
                  <a:pt x="199443" y="239448"/>
                </a:lnTo>
                <a:lnTo>
                  <a:pt x="197010" y="236785"/>
                </a:lnTo>
                <a:lnTo>
                  <a:pt x="193482" y="235009"/>
                </a:lnTo>
                <a:lnTo>
                  <a:pt x="180369" y="232510"/>
                </a:lnTo>
                <a:lnTo>
                  <a:pt x="173257" y="231925"/>
                </a:lnTo>
                <a:lnTo>
                  <a:pt x="170027" y="230817"/>
                </a:lnTo>
                <a:lnTo>
                  <a:pt x="160931" y="225658"/>
                </a:lnTo>
                <a:lnTo>
                  <a:pt x="155093" y="224118"/>
                </a:lnTo>
                <a:lnTo>
                  <a:pt x="137859" y="222993"/>
                </a:lnTo>
                <a:lnTo>
                  <a:pt x="134998" y="222005"/>
                </a:lnTo>
                <a:lnTo>
                  <a:pt x="126422" y="217015"/>
                </a:lnTo>
                <a:lnTo>
                  <a:pt x="120706" y="215514"/>
                </a:lnTo>
                <a:lnTo>
                  <a:pt x="118800" y="214161"/>
                </a:lnTo>
                <a:lnTo>
                  <a:pt x="117530" y="212306"/>
                </a:lnTo>
                <a:lnTo>
                  <a:pt x="116119" y="207706"/>
                </a:lnTo>
                <a:lnTo>
                  <a:pt x="115492" y="202486"/>
                </a:lnTo>
                <a:lnTo>
                  <a:pt x="114372" y="200713"/>
                </a:lnTo>
                <a:lnTo>
                  <a:pt x="112673" y="199532"/>
                </a:lnTo>
                <a:lnTo>
                  <a:pt x="110588" y="198743"/>
                </a:lnTo>
                <a:lnTo>
                  <a:pt x="109198" y="197266"/>
                </a:lnTo>
                <a:lnTo>
                  <a:pt x="108271" y="195328"/>
                </a:lnTo>
                <a:lnTo>
                  <a:pt x="107241" y="190635"/>
                </a:lnTo>
                <a:lnTo>
                  <a:pt x="106580" y="179861"/>
                </a:lnTo>
                <a:lnTo>
                  <a:pt x="106450" y="168561"/>
                </a:lnTo>
                <a:lnTo>
                  <a:pt x="106427" y="160011"/>
                </a:lnTo>
                <a:lnTo>
                  <a:pt x="107376" y="157156"/>
                </a:lnTo>
                <a:lnTo>
                  <a:pt x="112311" y="148588"/>
                </a:lnTo>
                <a:lnTo>
                  <a:pt x="115149" y="140017"/>
                </a:lnTo>
                <a:lnTo>
                  <a:pt x="119188" y="134302"/>
                </a:lnTo>
                <a:lnTo>
                  <a:pt x="126698" y="128587"/>
                </a:lnTo>
                <a:lnTo>
                  <a:pt x="139097" y="120015"/>
                </a:lnTo>
                <a:lnTo>
                  <a:pt x="151819" y="108585"/>
                </a:lnTo>
                <a:lnTo>
                  <a:pt x="164457" y="97155"/>
                </a:lnTo>
                <a:lnTo>
                  <a:pt x="184310" y="85725"/>
                </a:lnTo>
                <a:lnTo>
                  <a:pt x="198394" y="77153"/>
                </a:lnTo>
                <a:lnTo>
                  <a:pt x="211140" y="68580"/>
                </a:lnTo>
                <a:lnTo>
                  <a:pt x="229521" y="60008"/>
                </a:lnTo>
                <a:lnTo>
                  <a:pt x="256782" y="48578"/>
                </a:lnTo>
                <a:lnTo>
                  <a:pt x="268813" y="45403"/>
                </a:lnTo>
                <a:lnTo>
                  <a:pt x="296611" y="38813"/>
                </a:lnTo>
                <a:lnTo>
                  <a:pt x="329618" y="28340"/>
                </a:lnTo>
                <a:lnTo>
                  <a:pt x="355113" y="20885"/>
                </a:lnTo>
                <a:lnTo>
                  <a:pt x="440086" y="12740"/>
                </a:lnTo>
                <a:lnTo>
                  <a:pt x="519255" y="8938"/>
                </a:lnTo>
                <a:lnTo>
                  <a:pt x="559335" y="7692"/>
                </a:lnTo>
                <a:lnTo>
                  <a:pt x="613022" y="801"/>
                </a:lnTo>
                <a:lnTo>
                  <a:pt x="694643" y="47"/>
                </a:lnTo>
                <a:lnTo>
                  <a:pt x="1004587" y="0"/>
                </a:lnTo>
                <a:lnTo>
                  <a:pt x="1082097" y="7381"/>
                </a:lnTo>
                <a:lnTo>
                  <a:pt x="1166290" y="8503"/>
                </a:lnTo>
                <a:lnTo>
                  <a:pt x="1246545" y="11109"/>
                </a:lnTo>
                <a:lnTo>
                  <a:pt x="1331249" y="19155"/>
                </a:lnTo>
                <a:lnTo>
                  <a:pt x="1415379" y="25141"/>
                </a:lnTo>
                <a:lnTo>
                  <a:pt x="1497866" y="25684"/>
                </a:lnTo>
                <a:lnTo>
                  <a:pt x="1555150" y="28253"/>
                </a:lnTo>
                <a:lnTo>
                  <a:pt x="1614423" y="33760"/>
                </a:lnTo>
                <a:lnTo>
                  <a:pt x="1658658" y="34259"/>
                </a:lnTo>
                <a:lnTo>
                  <a:pt x="1662262" y="33317"/>
                </a:lnTo>
                <a:lnTo>
                  <a:pt x="1672837" y="28393"/>
                </a:lnTo>
                <a:lnTo>
                  <a:pt x="1686660" y="25558"/>
                </a:lnTo>
                <a:lnTo>
                  <a:pt x="1697212" y="20061"/>
                </a:lnTo>
                <a:lnTo>
                  <a:pt x="1703390" y="18441"/>
                </a:lnTo>
                <a:lnTo>
                  <a:pt x="1721008" y="16449"/>
                </a:lnTo>
                <a:lnTo>
                  <a:pt x="1734649" y="10411"/>
                </a:lnTo>
                <a:lnTo>
                  <a:pt x="1746144" y="9117"/>
                </a:lnTo>
                <a:lnTo>
                  <a:pt x="1830569" y="8579"/>
                </a:lnTo>
                <a:lnTo>
                  <a:pt x="2560874" y="8572"/>
                </a:lnTo>
                <a:lnTo>
                  <a:pt x="2563777" y="7620"/>
                </a:lnTo>
                <a:lnTo>
                  <a:pt x="2572413" y="2681"/>
                </a:lnTo>
                <a:lnTo>
                  <a:pt x="2578143" y="1192"/>
                </a:lnTo>
                <a:lnTo>
                  <a:pt x="2663846" y="0"/>
                </a:lnTo>
                <a:lnTo>
                  <a:pt x="2666715" y="953"/>
                </a:lnTo>
                <a:lnTo>
                  <a:pt x="2675303" y="5892"/>
                </a:lnTo>
                <a:lnTo>
                  <a:pt x="2681022" y="7381"/>
                </a:lnTo>
                <a:lnTo>
                  <a:pt x="2715315" y="8563"/>
                </a:lnTo>
                <a:lnTo>
                  <a:pt x="2718172" y="9519"/>
                </a:lnTo>
                <a:lnTo>
                  <a:pt x="2726745" y="14462"/>
                </a:lnTo>
                <a:lnTo>
                  <a:pt x="2732460" y="15953"/>
                </a:lnTo>
                <a:lnTo>
                  <a:pt x="2741033" y="16792"/>
                </a:lnTo>
                <a:lnTo>
                  <a:pt x="2742938" y="17862"/>
                </a:lnTo>
                <a:lnTo>
                  <a:pt x="2744207" y="19528"/>
                </a:lnTo>
                <a:lnTo>
                  <a:pt x="2745054" y="21591"/>
                </a:lnTo>
                <a:lnTo>
                  <a:pt x="2746246" y="29046"/>
                </a:lnTo>
                <a:lnTo>
                  <a:pt x="2747366" y="30794"/>
                </a:lnTo>
                <a:lnTo>
                  <a:pt x="2749065" y="31959"/>
                </a:lnTo>
                <a:lnTo>
                  <a:pt x="2751149" y="32736"/>
                </a:lnTo>
                <a:lnTo>
                  <a:pt x="2752540" y="34207"/>
                </a:lnTo>
                <a:lnTo>
                  <a:pt x="2753466" y="36140"/>
                </a:lnTo>
                <a:lnTo>
                  <a:pt x="2754084" y="38381"/>
                </a:lnTo>
                <a:lnTo>
                  <a:pt x="2754771" y="45951"/>
                </a:lnTo>
                <a:lnTo>
                  <a:pt x="2754954" y="50636"/>
                </a:lnTo>
                <a:lnTo>
                  <a:pt x="2756028" y="54712"/>
                </a:lnTo>
                <a:lnTo>
                  <a:pt x="2761139" y="65000"/>
                </a:lnTo>
                <a:lnTo>
                  <a:pt x="2762669" y="71117"/>
                </a:lnTo>
                <a:lnTo>
                  <a:pt x="2763349" y="79550"/>
                </a:lnTo>
                <a:lnTo>
                  <a:pt x="2763530" y="84466"/>
                </a:lnTo>
                <a:lnTo>
                  <a:pt x="2764603" y="87743"/>
                </a:lnTo>
                <a:lnTo>
                  <a:pt x="2766271" y="89928"/>
                </a:lnTo>
                <a:lnTo>
                  <a:pt x="2768336" y="91384"/>
                </a:lnTo>
                <a:lnTo>
                  <a:pt x="2769712" y="93308"/>
                </a:lnTo>
                <a:lnTo>
                  <a:pt x="2771241" y="97985"/>
                </a:lnTo>
                <a:lnTo>
                  <a:pt x="2772223" y="108749"/>
                </a:lnTo>
                <a:lnTo>
                  <a:pt x="2772394" y="118159"/>
                </a:lnTo>
                <a:lnTo>
                  <a:pt x="2772465" y="165704"/>
                </a:lnTo>
                <a:lnTo>
                  <a:pt x="2771512" y="168572"/>
                </a:lnTo>
                <a:lnTo>
                  <a:pt x="2763140" y="182559"/>
                </a:lnTo>
                <a:lnTo>
                  <a:pt x="2758796" y="191627"/>
                </a:lnTo>
                <a:lnTo>
                  <a:pt x="2756350" y="202088"/>
                </a:lnTo>
                <a:lnTo>
                  <a:pt x="2755625" y="211220"/>
                </a:lnTo>
                <a:lnTo>
                  <a:pt x="2755455" y="217065"/>
                </a:lnTo>
                <a:lnTo>
                  <a:pt x="2754458" y="219958"/>
                </a:lnTo>
                <a:lnTo>
                  <a:pt x="2749455" y="228579"/>
                </a:lnTo>
                <a:lnTo>
                  <a:pt x="2747951" y="234306"/>
                </a:lnTo>
                <a:lnTo>
                  <a:pt x="2746597" y="236214"/>
                </a:lnTo>
                <a:lnTo>
                  <a:pt x="2744743" y="237486"/>
                </a:lnTo>
                <a:lnTo>
                  <a:pt x="2742553" y="238334"/>
                </a:lnTo>
                <a:lnTo>
                  <a:pt x="2741094" y="239852"/>
                </a:lnTo>
                <a:lnTo>
                  <a:pt x="2740121" y="241816"/>
                </a:lnTo>
                <a:lnTo>
                  <a:pt x="2739472" y="244078"/>
                </a:lnTo>
                <a:lnTo>
                  <a:pt x="2738087" y="245586"/>
                </a:lnTo>
                <a:lnTo>
                  <a:pt x="2736212" y="246592"/>
                </a:lnTo>
                <a:lnTo>
                  <a:pt x="2734009" y="247262"/>
                </a:lnTo>
                <a:lnTo>
                  <a:pt x="2732540" y="248661"/>
                </a:lnTo>
                <a:lnTo>
                  <a:pt x="2731561" y="250547"/>
                </a:lnTo>
                <a:lnTo>
                  <a:pt x="2730908" y="252756"/>
                </a:lnTo>
                <a:lnTo>
                  <a:pt x="2729520" y="254229"/>
                </a:lnTo>
                <a:lnTo>
                  <a:pt x="2727643" y="255211"/>
                </a:lnTo>
                <a:lnTo>
                  <a:pt x="2725438" y="255866"/>
                </a:lnTo>
                <a:lnTo>
                  <a:pt x="2723969" y="257255"/>
                </a:lnTo>
                <a:lnTo>
                  <a:pt x="2722990" y="259133"/>
                </a:lnTo>
                <a:lnTo>
                  <a:pt x="2722336" y="261338"/>
                </a:lnTo>
                <a:lnTo>
                  <a:pt x="2720948" y="262808"/>
                </a:lnTo>
                <a:lnTo>
                  <a:pt x="2719070" y="263788"/>
                </a:lnTo>
                <a:lnTo>
                  <a:pt x="2714444" y="264877"/>
                </a:lnTo>
                <a:lnTo>
                  <a:pt x="2709213" y="265360"/>
                </a:lnTo>
                <a:lnTo>
                  <a:pt x="2706485" y="266442"/>
                </a:lnTo>
                <a:lnTo>
                  <a:pt x="2698093" y="271563"/>
                </a:lnTo>
                <a:lnTo>
                  <a:pt x="2692421" y="273094"/>
                </a:lnTo>
                <a:lnTo>
                  <a:pt x="2606275" y="274316"/>
                </a:lnTo>
                <a:lnTo>
                  <a:pt x="2505520" y="274320"/>
                </a:lnTo>
                <a:lnTo>
                  <a:pt x="2432009" y="267476"/>
                </a:lnTo>
                <a:lnTo>
                  <a:pt x="2348434" y="257480"/>
                </a:lnTo>
                <a:lnTo>
                  <a:pt x="2265480" y="257175"/>
                </a:lnTo>
                <a:lnTo>
                  <a:pt x="2218004" y="257175"/>
                </a:lnTo>
                <a:lnTo>
                  <a:pt x="2206633" y="259715"/>
                </a:lnTo>
                <a:lnTo>
                  <a:pt x="2195229" y="263066"/>
                </a:lnTo>
                <a:lnTo>
                  <a:pt x="2166849" y="266465"/>
                </a:lnTo>
                <a:lnTo>
                  <a:pt x="2148683" y="272486"/>
                </a:lnTo>
                <a:lnTo>
                  <a:pt x="2131089" y="273958"/>
                </a:lnTo>
                <a:lnTo>
                  <a:pt x="2092304" y="275251"/>
                </a:lnTo>
                <a:lnTo>
                  <a:pt x="2074260" y="280205"/>
                </a:lnTo>
                <a:lnTo>
                  <a:pt x="2039056" y="283609"/>
                </a:lnTo>
                <a:lnTo>
                  <a:pt x="2023241" y="288714"/>
                </a:lnTo>
                <a:lnTo>
                  <a:pt x="1989461" y="291224"/>
                </a:lnTo>
                <a:lnTo>
                  <a:pt x="1902909" y="292416"/>
                </a:lnTo>
                <a:lnTo>
                  <a:pt x="1841666" y="299684"/>
                </a:lnTo>
                <a:lnTo>
                  <a:pt x="1800959" y="300969"/>
                </a:lnTo>
                <a:lnTo>
                  <a:pt x="1776897" y="307416"/>
                </a:lnTo>
                <a:lnTo>
                  <a:pt x="1742143" y="308579"/>
                </a:lnTo>
                <a:lnTo>
                  <a:pt x="1738874" y="309542"/>
                </a:lnTo>
                <a:lnTo>
                  <a:pt x="1728769" y="314495"/>
                </a:lnTo>
                <a:lnTo>
                  <a:pt x="1707841" y="316829"/>
                </a:lnTo>
                <a:lnTo>
                  <a:pt x="1689580" y="317151"/>
                </a:lnTo>
                <a:lnTo>
                  <a:pt x="1686687" y="318114"/>
                </a:lnTo>
                <a:lnTo>
                  <a:pt x="1680932" y="321724"/>
                </a:lnTo>
                <a:lnTo>
                  <a:pt x="1672659" y="323963"/>
                </a:lnTo>
                <a:lnTo>
                  <a:pt x="1595093" y="332526"/>
                </a:lnTo>
                <a:lnTo>
                  <a:pt x="1510470" y="334222"/>
                </a:lnTo>
                <a:lnTo>
                  <a:pt x="1452434" y="336854"/>
                </a:lnTo>
                <a:lnTo>
                  <a:pt x="1367747" y="347097"/>
                </a:lnTo>
                <a:lnTo>
                  <a:pt x="1283943" y="351216"/>
                </a:lnTo>
                <a:lnTo>
                  <a:pt x="1221992" y="352403"/>
                </a:lnTo>
                <a:lnTo>
                  <a:pt x="1167687" y="362054"/>
                </a:lnTo>
                <a:lnTo>
                  <a:pt x="1149593" y="365700"/>
                </a:lnTo>
                <a:lnTo>
                  <a:pt x="1069339" y="368447"/>
                </a:lnTo>
                <a:lnTo>
                  <a:pt x="734549" y="368618"/>
                </a:lnTo>
                <a:lnTo>
                  <a:pt x="650481" y="360398"/>
                </a:lnTo>
                <a:lnTo>
                  <a:pt x="566476" y="360045"/>
                </a:lnTo>
                <a:lnTo>
                  <a:pt x="536207" y="360045"/>
                </a:lnTo>
                <a:lnTo>
                  <a:pt x="525717" y="357505"/>
                </a:lnTo>
                <a:lnTo>
                  <a:pt x="514705" y="354154"/>
                </a:lnTo>
                <a:lnTo>
                  <a:pt x="432788" y="343715"/>
                </a:lnTo>
                <a:lnTo>
                  <a:pt x="348478" y="342903"/>
                </a:lnTo>
                <a:lnTo>
                  <a:pt x="319493" y="342900"/>
                </a:lnTo>
                <a:lnTo>
                  <a:pt x="262880" y="334857"/>
                </a:lnTo>
                <a:lnTo>
                  <a:pt x="177855" y="334328"/>
                </a:lnTo>
                <a:lnTo>
                  <a:pt x="0" y="334328"/>
                </a:lnTo>
                <a:lnTo>
                  <a:pt x="1336" y="334328"/>
                </a:lnTo>
                <a:lnTo>
                  <a:pt x="2073" y="333375"/>
                </a:lnTo>
                <a:lnTo>
                  <a:pt x="2892" y="329777"/>
                </a:lnTo>
                <a:lnTo>
                  <a:pt x="4063" y="328436"/>
                </a:lnTo>
                <a:lnTo>
                  <a:pt x="5796" y="327543"/>
                </a:lnTo>
                <a:lnTo>
                  <a:pt x="7904" y="326947"/>
                </a:lnTo>
                <a:lnTo>
                  <a:pt x="9309" y="325597"/>
                </a:lnTo>
                <a:lnTo>
                  <a:pt x="10246" y="323745"/>
                </a:lnTo>
                <a:lnTo>
                  <a:pt x="11287" y="319147"/>
                </a:lnTo>
                <a:lnTo>
                  <a:pt x="11955" y="308434"/>
                </a:lnTo>
                <a:lnTo>
                  <a:pt x="12087" y="297145"/>
                </a:lnTo>
                <a:lnTo>
                  <a:pt x="12120" y="134303"/>
                </a:lnTo>
                <a:lnTo>
                  <a:pt x="11167" y="132397"/>
                </a:lnTo>
                <a:lnTo>
                  <a:pt x="9580" y="131128"/>
                </a:lnTo>
                <a:lnTo>
                  <a:pt x="7569" y="130281"/>
                </a:lnTo>
                <a:lnTo>
                  <a:pt x="6229" y="128764"/>
                </a:lnTo>
                <a:lnTo>
                  <a:pt x="5335" y="126800"/>
                </a:lnTo>
                <a:lnTo>
                  <a:pt x="4739" y="124538"/>
                </a:lnTo>
                <a:lnTo>
                  <a:pt x="5294" y="123031"/>
                </a:lnTo>
                <a:lnTo>
                  <a:pt x="6617" y="122025"/>
                </a:lnTo>
                <a:lnTo>
                  <a:pt x="8451" y="121355"/>
                </a:lnTo>
                <a:lnTo>
                  <a:pt x="9674" y="119956"/>
                </a:lnTo>
                <a:lnTo>
                  <a:pt x="10489" y="118071"/>
                </a:lnTo>
                <a:lnTo>
                  <a:pt x="11033" y="115861"/>
                </a:lnTo>
                <a:lnTo>
                  <a:pt x="14177" y="110866"/>
                </a:lnTo>
                <a:lnTo>
                  <a:pt x="16349" y="108201"/>
                </a:lnTo>
                <a:lnTo>
                  <a:pt x="17797" y="105472"/>
                </a:lnTo>
                <a:lnTo>
                  <a:pt x="20787" y="97079"/>
                </a:lnTo>
                <a:lnTo>
                  <a:pt x="24862" y="91406"/>
                </a:lnTo>
                <a:lnTo>
                  <a:pt x="27282" y="89512"/>
                </a:lnTo>
                <a:lnTo>
                  <a:pt x="29848" y="88250"/>
                </a:lnTo>
                <a:lnTo>
                  <a:pt x="35239" y="86847"/>
                </a:lnTo>
                <a:lnTo>
                  <a:pt x="40810" y="86224"/>
                </a:lnTo>
                <a:lnTo>
                  <a:pt x="42677" y="85105"/>
                </a:lnTo>
                <a:lnTo>
                  <a:pt x="43921" y="83407"/>
                </a:lnTo>
                <a:lnTo>
                  <a:pt x="44751" y="81322"/>
                </a:lnTo>
                <a:lnTo>
                  <a:pt x="50753" y="76466"/>
                </a:lnTo>
                <a:lnTo>
                  <a:pt x="58817" y="72085"/>
                </a:lnTo>
                <a:lnTo>
                  <a:pt x="65577" y="70138"/>
                </a:lnTo>
                <a:lnTo>
                  <a:pt x="83484" y="68717"/>
                </a:lnTo>
                <a:lnTo>
                  <a:pt x="109273" y="68584"/>
                </a:lnTo>
                <a:lnTo>
                  <a:pt x="142718" y="79163"/>
                </a:lnTo>
                <a:lnTo>
                  <a:pt x="153031" y="82809"/>
                </a:lnTo>
                <a:lnTo>
                  <a:pt x="175174" y="87689"/>
                </a:lnTo>
                <a:lnTo>
                  <a:pt x="185553" y="92313"/>
                </a:lnTo>
                <a:lnTo>
                  <a:pt x="196752" y="99319"/>
                </a:lnTo>
                <a:lnTo>
                  <a:pt x="203081" y="101292"/>
                </a:lnTo>
                <a:lnTo>
                  <a:pt x="220797" y="103511"/>
                </a:lnTo>
                <a:lnTo>
                  <a:pt x="234456" y="109594"/>
                </a:lnTo>
                <a:lnTo>
                  <a:pt x="280009" y="119630"/>
                </a:lnTo>
                <a:lnTo>
                  <a:pt x="363755" y="120015"/>
                </a:lnTo>
                <a:lnTo>
                  <a:pt x="504540" y="120015"/>
                </a:lnTo>
                <a:lnTo>
                  <a:pt x="496889" y="120015"/>
                </a:lnTo>
                <a:lnTo>
                  <a:pt x="495319" y="120968"/>
                </a:lnTo>
                <a:lnTo>
                  <a:pt x="494273" y="122555"/>
                </a:lnTo>
                <a:lnTo>
                  <a:pt x="493575" y="124566"/>
                </a:lnTo>
                <a:lnTo>
                  <a:pt x="492158" y="125906"/>
                </a:lnTo>
                <a:lnTo>
                  <a:pt x="490260" y="126800"/>
                </a:lnTo>
                <a:lnTo>
                  <a:pt x="485612" y="127793"/>
                </a:lnTo>
                <a:lnTo>
                  <a:pt x="466462" y="128588"/>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499"/>
          <p:cNvSpPr/>
          <p:nvPr/>
        </p:nvSpPr>
        <p:spPr>
          <a:xfrm>
            <a:off x="594359" y="1568767"/>
            <a:ext cx="2760346" cy="394336"/>
          </a:xfrm>
          <a:custGeom>
            <a:avLst/>
            <a:gdLst/>
            <a:ahLst/>
            <a:cxnLst/>
            <a:rect l="0" t="0" r="0" b="0"/>
            <a:pathLst>
              <a:path w="2760346" h="394336">
                <a:moveTo>
                  <a:pt x="0" y="394335"/>
                </a:moveTo>
                <a:lnTo>
                  <a:pt x="4551" y="394335"/>
                </a:lnTo>
                <a:lnTo>
                  <a:pt x="5892" y="393383"/>
                </a:lnTo>
                <a:lnTo>
                  <a:pt x="6786" y="391795"/>
                </a:lnTo>
                <a:lnTo>
                  <a:pt x="7779" y="387491"/>
                </a:lnTo>
                <a:lnTo>
                  <a:pt x="8416" y="376967"/>
                </a:lnTo>
                <a:lnTo>
                  <a:pt x="8542" y="365716"/>
                </a:lnTo>
                <a:lnTo>
                  <a:pt x="8573" y="228600"/>
                </a:lnTo>
                <a:lnTo>
                  <a:pt x="9525" y="226695"/>
                </a:lnTo>
                <a:lnTo>
                  <a:pt x="11113" y="225425"/>
                </a:lnTo>
                <a:lnTo>
                  <a:pt x="13124" y="224578"/>
                </a:lnTo>
                <a:lnTo>
                  <a:pt x="14464" y="223061"/>
                </a:lnTo>
                <a:lnTo>
                  <a:pt x="15358" y="221098"/>
                </a:lnTo>
                <a:lnTo>
                  <a:pt x="16351" y="216376"/>
                </a:lnTo>
                <a:lnTo>
                  <a:pt x="16989" y="205583"/>
                </a:lnTo>
                <a:lnTo>
                  <a:pt x="17114" y="194279"/>
                </a:lnTo>
                <a:lnTo>
                  <a:pt x="17145" y="160020"/>
                </a:lnTo>
                <a:lnTo>
                  <a:pt x="18098" y="158115"/>
                </a:lnTo>
                <a:lnTo>
                  <a:pt x="19685" y="156845"/>
                </a:lnTo>
                <a:lnTo>
                  <a:pt x="21696" y="155998"/>
                </a:lnTo>
                <a:lnTo>
                  <a:pt x="23037" y="154481"/>
                </a:lnTo>
                <a:lnTo>
                  <a:pt x="23931" y="152518"/>
                </a:lnTo>
                <a:lnTo>
                  <a:pt x="24924" y="147796"/>
                </a:lnTo>
                <a:lnTo>
                  <a:pt x="25561" y="137003"/>
                </a:lnTo>
                <a:lnTo>
                  <a:pt x="25687" y="125699"/>
                </a:lnTo>
                <a:lnTo>
                  <a:pt x="25717" y="100012"/>
                </a:lnTo>
                <a:lnTo>
                  <a:pt x="26670" y="98107"/>
                </a:lnTo>
                <a:lnTo>
                  <a:pt x="28258" y="96837"/>
                </a:lnTo>
                <a:lnTo>
                  <a:pt x="30269" y="95991"/>
                </a:lnTo>
                <a:lnTo>
                  <a:pt x="31609" y="94474"/>
                </a:lnTo>
                <a:lnTo>
                  <a:pt x="32503" y="92510"/>
                </a:lnTo>
                <a:lnTo>
                  <a:pt x="33099" y="90248"/>
                </a:lnTo>
                <a:lnTo>
                  <a:pt x="36301" y="85195"/>
                </a:lnTo>
                <a:lnTo>
                  <a:pt x="38488" y="82514"/>
                </a:lnTo>
                <a:lnTo>
                  <a:pt x="39946" y="79775"/>
                </a:lnTo>
                <a:lnTo>
                  <a:pt x="41567" y="74190"/>
                </a:lnTo>
                <a:lnTo>
                  <a:pt x="42479" y="65692"/>
                </a:lnTo>
                <a:lnTo>
                  <a:pt x="43559" y="63797"/>
                </a:lnTo>
                <a:lnTo>
                  <a:pt x="45232" y="62534"/>
                </a:lnTo>
                <a:lnTo>
                  <a:pt x="47300" y="61692"/>
                </a:lnTo>
                <a:lnTo>
                  <a:pt x="54761" y="60507"/>
                </a:lnTo>
                <a:lnTo>
                  <a:pt x="140018" y="60008"/>
                </a:lnTo>
                <a:lnTo>
                  <a:pt x="200025" y="60008"/>
                </a:lnTo>
                <a:lnTo>
                  <a:pt x="201930" y="59055"/>
                </a:lnTo>
                <a:lnTo>
                  <a:pt x="203200" y="57468"/>
                </a:lnTo>
                <a:lnTo>
                  <a:pt x="204047" y="55457"/>
                </a:lnTo>
                <a:lnTo>
                  <a:pt x="205564" y="54116"/>
                </a:lnTo>
                <a:lnTo>
                  <a:pt x="207528" y="53222"/>
                </a:lnTo>
                <a:lnTo>
                  <a:pt x="212250" y="52229"/>
                </a:lnTo>
                <a:lnTo>
                  <a:pt x="225848" y="51540"/>
                </a:lnTo>
                <a:lnTo>
                  <a:pt x="227718" y="50552"/>
                </a:lnTo>
                <a:lnTo>
                  <a:pt x="228964" y="48942"/>
                </a:lnTo>
                <a:lnTo>
                  <a:pt x="229796" y="46915"/>
                </a:lnTo>
                <a:lnTo>
                  <a:pt x="231302" y="45564"/>
                </a:lnTo>
                <a:lnTo>
                  <a:pt x="233259" y="44664"/>
                </a:lnTo>
                <a:lnTo>
                  <a:pt x="237974" y="43663"/>
                </a:lnTo>
                <a:lnTo>
                  <a:pt x="322898" y="42863"/>
                </a:lnTo>
                <a:lnTo>
                  <a:pt x="431483" y="42863"/>
                </a:lnTo>
                <a:lnTo>
                  <a:pt x="434341" y="41910"/>
                </a:lnTo>
                <a:lnTo>
                  <a:pt x="442913" y="36971"/>
                </a:lnTo>
                <a:lnTo>
                  <a:pt x="448628" y="35482"/>
                </a:lnTo>
                <a:lnTo>
                  <a:pt x="533506" y="34290"/>
                </a:lnTo>
                <a:lnTo>
                  <a:pt x="785911" y="34290"/>
                </a:lnTo>
                <a:lnTo>
                  <a:pt x="797287" y="31750"/>
                </a:lnTo>
                <a:lnTo>
                  <a:pt x="808692" y="28399"/>
                </a:lnTo>
                <a:lnTo>
                  <a:pt x="825824" y="25560"/>
                </a:lnTo>
                <a:lnTo>
                  <a:pt x="848679" y="19089"/>
                </a:lnTo>
                <a:lnTo>
                  <a:pt x="894398" y="16268"/>
                </a:lnTo>
                <a:lnTo>
                  <a:pt x="917258" y="10375"/>
                </a:lnTo>
                <a:lnTo>
                  <a:pt x="999970" y="8574"/>
                </a:lnTo>
                <a:lnTo>
                  <a:pt x="1154538" y="8573"/>
                </a:lnTo>
                <a:lnTo>
                  <a:pt x="1165908" y="6033"/>
                </a:lnTo>
                <a:lnTo>
                  <a:pt x="1177312" y="2681"/>
                </a:lnTo>
                <a:lnTo>
                  <a:pt x="1223011" y="105"/>
                </a:lnTo>
                <a:lnTo>
                  <a:pt x="1617699" y="0"/>
                </a:lnTo>
                <a:lnTo>
                  <a:pt x="1695415" y="10956"/>
                </a:lnTo>
                <a:lnTo>
                  <a:pt x="1711386" y="15311"/>
                </a:lnTo>
                <a:lnTo>
                  <a:pt x="1746252" y="17038"/>
                </a:lnTo>
                <a:lnTo>
                  <a:pt x="1926101" y="17145"/>
                </a:lnTo>
                <a:lnTo>
                  <a:pt x="2012066" y="25561"/>
                </a:lnTo>
                <a:lnTo>
                  <a:pt x="2164295" y="25717"/>
                </a:lnTo>
                <a:lnTo>
                  <a:pt x="2169621" y="26670"/>
                </a:lnTo>
                <a:lnTo>
                  <a:pt x="2182620" y="31609"/>
                </a:lnTo>
                <a:lnTo>
                  <a:pt x="2207925" y="34055"/>
                </a:lnTo>
                <a:lnTo>
                  <a:pt x="2290493" y="34290"/>
                </a:lnTo>
                <a:lnTo>
                  <a:pt x="2351713" y="34290"/>
                </a:lnTo>
                <a:lnTo>
                  <a:pt x="2354574" y="35243"/>
                </a:lnTo>
                <a:lnTo>
                  <a:pt x="2360293" y="38841"/>
                </a:lnTo>
                <a:lnTo>
                  <a:pt x="2368549" y="41075"/>
                </a:lnTo>
                <a:lnTo>
                  <a:pt x="2450074" y="42860"/>
                </a:lnTo>
                <a:lnTo>
                  <a:pt x="2694620" y="42863"/>
                </a:lnTo>
                <a:lnTo>
                  <a:pt x="2696526" y="43815"/>
                </a:lnTo>
                <a:lnTo>
                  <a:pt x="2697797" y="45402"/>
                </a:lnTo>
                <a:lnTo>
                  <a:pt x="2698644" y="47413"/>
                </a:lnTo>
                <a:lnTo>
                  <a:pt x="2700161" y="48754"/>
                </a:lnTo>
                <a:lnTo>
                  <a:pt x="2702125" y="49648"/>
                </a:lnTo>
                <a:lnTo>
                  <a:pt x="2706847" y="50641"/>
                </a:lnTo>
                <a:lnTo>
                  <a:pt x="2737495" y="51426"/>
                </a:lnTo>
                <a:lnTo>
                  <a:pt x="2739397" y="50476"/>
                </a:lnTo>
                <a:lnTo>
                  <a:pt x="2740664" y="48891"/>
                </a:lnTo>
                <a:lnTo>
                  <a:pt x="2741510" y="46882"/>
                </a:lnTo>
                <a:lnTo>
                  <a:pt x="2743026" y="45542"/>
                </a:lnTo>
                <a:lnTo>
                  <a:pt x="2744989" y="44649"/>
                </a:lnTo>
                <a:lnTo>
                  <a:pt x="2749710" y="43656"/>
                </a:lnTo>
                <a:lnTo>
                  <a:pt x="2760345" y="42863"/>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500"/>
          <p:cNvSpPr/>
          <p:nvPr/>
        </p:nvSpPr>
        <p:spPr>
          <a:xfrm>
            <a:off x="534392" y="3223261"/>
            <a:ext cx="411441" cy="445769"/>
          </a:xfrm>
          <a:custGeom>
            <a:avLst/>
            <a:gdLst/>
            <a:ahLst/>
            <a:cxnLst/>
            <a:rect l="0" t="0" r="0" b="0"/>
            <a:pathLst>
              <a:path w="411441" h="445769">
                <a:moveTo>
                  <a:pt x="342860" y="145731"/>
                </a:moveTo>
                <a:lnTo>
                  <a:pt x="342860" y="125580"/>
                </a:lnTo>
                <a:lnTo>
                  <a:pt x="341907" y="123725"/>
                </a:lnTo>
                <a:lnTo>
                  <a:pt x="340320" y="122488"/>
                </a:lnTo>
                <a:lnTo>
                  <a:pt x="338309" y="121663"/>
                </a:lnTo>
                <a:lnTo>
                  <a:pt x="330928" y="115951"/>
                </a:lnTo>
                <a:lnTo>
                  <a:pt x="329190" y="112543"/>
                </a:lnTo>
                <a:lnTo>
                  <a:pt x="326745" y="99597"/>
                </a:lnTo>
                <a:lnTo>
                  <a:pt x="326173" y="92524"/>
                </a:lnTo>
                <a:lnTo>
                  <a:pt x="325068" y="89305"/>
                </a:lnTo>
                <a:lnTo>
                  <a:pt x="313823" y="69838"/>
                </a:lnTo>
                <a:lnTo>
                  <a:pt x="305825" y="61836"/>
                </a:lnTo>
                <a:lnTo>
                  <a:pt x="301025" y="58369"/>
                </a:lnTo>
                <a:lnTo>
                  <a:pt x="293152" y="49436"/>
                </a:lnTo>
                <a:lnTo>
                  <a:pt x="289719" y="44387"/>
                </a:lnTo>
                <a:lnTo>
                  <a:pt x="280824" y="36237"/>
                </a:lnTo>
                <a:lnTo>
                  <a:pt x="275785" y="32730"/>
                </a:lnTo>
                <a:lnTo>
                  <a:pt x="267646" y="23753"/>
                </a:lnTo>
                <a:lnTo>
                  <a:pt x="264143" y="18693"/>
                </a:lnTo>
                <a:lnTo>
                  <a:pt x="260854" y="15319"/>
                </a:lnTo>
                <a:lnTo>
                  <a:pt x="257709" y="13069"/>
                </a:lnTo>
                <a:lnTo>
                  <a:pt x="251675" y="9618"/>
                </a:lnTo>
                <a:lnTo>
                  <a:pt x="242923" y="3272"/>
                </a:lnTo>
                <a:lnTo>
                  <a:pt x="237166" y="1454"/>
                </a:lnTo>
                <a:lnTo>
                  <a:pt x="224541" y="126"/>
                </a:lnTo>
                <a:lnTo>
                  <a:pt x="213743" y="15"/>
                </a:lnTo>
                <a:lnTo>
                  <a:pt x="194239" y="0"/>
                </a:lnTo>
                <a:lnTo>
                  <a:pt x="192344" y="952"/>
                </a:lnTo>
                <a:lnTo>
                  <a:pt x="191081" y="2539"/>
                </a:lnTo>
                <a:lnTo>
                  <a:pt x="190239" y="4550"/>
                </a:lnTo>
                <a:lnTo>
                  <a:pt x="188725" y="5890"/>
                </a:lnTo>
                <a:lnTo>
                  <a:pt x="186763" y="6784"/>
                </a:lnTo>
                <a:lnTo>
                  <a:pt x="184503" y="7379"/>
                </a:lnTo>
                <a:lnTo>
                  <a:pt x="179452" y="10582"/>
                </a:lnTo>
                <a:lnTo>
                  <a:pt x="168448" y="20398"/>
                </a:lnTo>
                <a:lnTo>
                  <a:pt x="165625" y="22171"/>
                </a:lnTo>
                <a:lnTo>
                  <a:pt x="157102" y="25618"/>
                </a:lnTo>
                <a:lnTo>
                  <a:pt x="147591" y="32249"/>
                </a:lnTo>
                <a:lnTo>
                  <a:pt x="138281" y="37510"/>
                </a:lnTo>
                <a:lnTo>
                  <a:pt x="126881" y="45827"/>
                </a:lnTo>
                <a:lnTo>
                  <a:pt x="120504" y="48941"/>
                </a:lnTo>
                <a:lnTo>
                  <a:pt x="117470" y="49772"/>
                </a:lnTo>
                <a:lnTo>
                  <a:pt x="114495" y="52231"/>
                </a:lnTo>
                <a:lnTo>
                  <a:pt x="105757" y="62888"/>
                </a:lnTo>
                <a:lnTo>
                  <a:pt x="102876" y="64785"/>
                </a:lnTo>
                <a:lnTo>
                  <a:pt x="91731" y="69995"/>
                </a:lnTo>
                <a:lnTo>
                  <a:pt x="82657" y="74923"/>
                </a:lnTo>
                <a:lnTo>
                  <a:pt x="72194" y="83053"/>
                </a:lnTo>
                <a:lnTo>
                  <a:pt x="60125" y="94333"/>
                </a:lnTo>
                <a:lnTo>
                  <a:pt x="57215" y="97178"/>
                </a:lnTo>
                <a:lnTo>
                  <a:pt x="54322" y="99075"/>
                </a:lnTo>
                <a:lnTo>
                  <a:pt x="48568" y="101183"/>
                </a:lnTo>
                <a:lnTo>
                  <a:pt x="46653" y="103650"/>
                </a:lnTo>
                <a:lnTo>
                  <a:pt x="45376" y="107199"/>
                </a:lnTo>
                <a:lnTo>
                  <a:pt x="44525" y="111471"/>
                </a:lnTo>
                <a:lnTo>
                  <a:pt x="42052" y="114318"/>
                </a:lnTo>
                <a:lnTo>
                  <a:pt x="38499" y="116217"/>
                </a:lnTo>
                <a:lnTo>
                  <a:pt x="34225" y="117483"/>
                </a:lnTo>
                <a:lnTo>
                  <a:pt x="31376" y="120231"/>
                </a:lnTo>
                <a:lnTo>
                  <a:pt x="29476" y="123969"/>
                </a:lnTo>
                <a:lnTo>
                  <a:pt x="28210" y="128365"/>
                </a:lnTo>
                <a:lnTo>
                  <a:pt x="24263" y="135790"/>
                </a:lnTo>
                <a:lnTo>
                  <a:pt x="21877" y="139104"/>
                </a:lnTo>
                <a:lnTo>
                  <a:pt x="19226" y="145326"/>
                </a:lnTo>
                <a:lnTo>
                  <a:pt x="17733" y="154184"/>
                </a:lnTo>
                <a:lnTo>
                  <a:pt x="17524" y="157081"/>
                </a:lnTo>
                <a:lnTo>
                  <a:pt x="16432" y="159965"/>
                </a:lnTo>
                <a:lnTo>
                  <a:pt x="10344" y="169528"/>
                </a:lnTo>
                <a:lnTo>
                  <a:pt x="3460" y="183050"/>
                </a:lnTo>
                <a:lnTo>
                  <a:pt x="1515" y="190257"/>
                </a:lnTo>
                <a:lnTo>
                  <a:pt x="651" y="199175"/>
                </a:lnTo>
                <a:lnTo>
                  <a:pt x="267" y="209489"/>
                </a:lnTo>
                <a:lnTo>
                  <a:pt x="0" y="232738"/>
                </a:lnTo>
                <a:lnTo>
                  <a:pt x="2518" y="244408"/>
                </a:lnTo>
                <a:lnTo>
                  <a:pt x="5859" y="257215"/>
                </a:lnTo>
                <a:lnTo>
                  <a:pt x="7344" y="266082"/>
                </a:lnTo>
                <a:lnTo>
                  <a:pt x="9645" y="269780"/>
                </a:lnTo>
                <a:lnTo>
                  <a:pt x="21033" y="280488"/>
                </a:lnTo>
                <a:lnTo>
                  <a:pt x="27741" y="290078"/>
                </a:lnTo>
                <a:lnTo>
                  <a:pt x="31357" y="298150"/>
                </a:lnTo>
                <a:lnTo>
                  <a:pt x="35933" y="310590"/>
                </a:lnTo>
                <a:lnTo>
                  <a:pt x="40713" y="319967"/>
                </a:lnTo>
                <a:lnTo>
                  <a:pt x="51543" y="333747"/>
                </a:lnTo>
                <a:lnTo>
                  <a:pt x="57176" y="340736"/>
                </a:lnTo>
                <a:lnTo>
                  <a:pt x="62854" y="350193"/>
                </a:lnTo>
                <a:lnTo>
                  <a:pt x="65702" y="353476"/>
                </a:lnTo>
                <a:lnTo>
                  <a:pt x="68553" y="355665"/>
                </a:lnTo>
                <a:lnTo>
                  <a:pt x="71406" y="357125"/>
                </a:lnTo>
                <a:lnTo>
                  <a:pt x="77116" y="363827"/>
                </a:lnTo>
                <a:lnTo>
                  <a:pt x="83782" y="373155"/>
                </a:lnTo>
                <a:lnTo>
                  <a:pt x="93094" y="383651"/>
                </a:lnTo>
                <a:lnTo>
                  <a:pt x="104496" y="395719"/>
                </a:lnTo>
                <a:lnTo>
                  <a:pt x="113413" y="402252"/>
                </a:lnTo>
                <a:lnTo>
                  <a:pt x="122773" y="408330"/>
                </a:lnTo>
                <a:lnTo>
                  <a:pt x="133398" y="416155"/>
                </a:lnTo>
                <a:lnTo>
                  <a:pt x="142579" y="419849"/>
                </a:lnTo>
                <a:lnTo>
                  <a:pt x="151332" y="425600"/>
                </a:lnTo>
                <a:lnTo>
                  <a:pt x="159957" y="428680"/>
                </a:lnTo>
                <a:lnTo>
                  <a:pt x="168546" y="434249"/>
                </a:lnTo>
                <a:lnTo>
                  <a:pt x="177123" y="437276"/>
                </a:lnTo>
                <a:lnTo>
                  <a:pt x="182839" y="441359"/>
                </a:lnTo>
                <a:lnTo>
                  <a:pt x="186649" y="442829"/>
                </a:lnTo>
                <a:lnTo>
                  <a:pt x="195963" y="444462"/>
                </a:lnTo>
                <a:lnTo>
                  <a:pt x="207366" y="445381"/>
                </a:lnTo>
                <a:lnTo>
                  <a:pt x="216283" y="445597"/>
                </a:lnTo>
                <a:lnTo>
                  <a:pt x="259959" y="445768"/>
                </a:lnTo>
                <a:lnTo>
                  <a:pt x="262827" y="444815"/>
                </a:lnTo>
                <a:lnTo>
                  <a:pt x="276815" y="436443"/>
                </a:lnTo>
                <a:lnTo>
                  <a:pt x="285884" y="432099"/>
                </a:lnTo>
                <a:lnTo>
                  <a:pt x="296345" y="429653"/>
                </a:lnTo>
                <a:lnTo>
                  <a:pt x="302502" y="429081"/>
                </a:lnTo>
                <a:lnTo>
                  <a:pt x="304524" y="427976"/>
                </a:lnTo>
                <a:lnTo>
                  <a:pt x="305873" y="426287"/>
                </a:lnTo>
                <a:lnTo>
                  <a:pt x="306772" y="424208"/>
                </a:lnTo>
                <a:lnTo>
                  <a:pt x="308324" y="422823"/>
                </a:lnTo>
                <a:lnTo>
                  <a:pt x="310311" y="421899"/>
                </a:lnTo>
                <a:lnTo>
                  <a:pt x="312588" y="421283"/>
                </a:lnTo>
                <a:lnTo>
                  <a:pt x="317658" y="418058"/>
                </a:lnTo>
                <a:lnTo>
                  <a:pt x="320344" y="415865"/>
                </a:lnTo>
                <a:lnTo>
                  <a:pt x="323087" y="414403"/>
                </a:lnTo>
                <a:lnTo>
                  <a:pt x="331498" y="411393"/>
                </a:lnTo>
                <a:lnTo>
                  <a:pt x="340023" y="404891"/>
                </a:lnTo>
                <a:lnTo>
                  <a:pt x="345726" y="399661"/>
                </a:lnTo>
                <a:lnTo>
                  <a:pt x="349533" y="397885"/>
                </a:lnTo>
                <a:lnTo>
                  <a:pt x="358843" y="395912"/>
                </a:lnTo>
                <a:lnTo>
                  <a:pt x="369331" y="395035"/>
                </a:lnTo>
                <a:lnTo>
                  <a:pt x="374795" y="394801"/>
                </a:lnTo>
                <a:lnTo>
                  <a:pt x="378437" y="393693"/>
                </a:lnTo>
                <a:lnTo>
                  <a:pt x="380866" y="392002"/>
                </a:lnTo>
                <a:lnTo>
                  <a:pt x="382485" y="389921"/>
                </a:lnTo>
                <a:lnTo>
                  <a:pt x="385469" y="388535"/>
                </a:lnTo>
                <a:lnTo>
                  <a:pt x="397818" y="386583"/>
                </a:lnTo>
                <a:lnTo>
                  <a:pt x="401406" y="386309"/>
                </a:lnTo>
                <a:lnTo>
                  <a:pt x="411440" y="38576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501"/>
          <p:cNvSpPr/>
          <p:nvPr/>
        </p:nvSpPr>
        <p:spPr>
          <a:xfrm>
            <a:off x="1143120" y="3154680"/>
            <a:ext cx="342780" cy="650274"/>
          </a:xfrm>
          <a:custGeom>
            <a:avLst/>
            <a:gdLst/>
            <a:ahLst/>
            <a:cxnLst/>
            <a:rect l="0" t="0" r="0" b="0"/>
            <a:pathLst>
              <a:path w="342780" h="650274">
                <a:moveTo>
                  <a:pt x="342779" y="0"/>
                </a:moveTo>
                <a:lnTo>
                  <a:pt x="338229" y="0"/>
                </a:lnTo>
                <a:lnTo>
                  <a:pt x="335935" y="952"/>
                </a:lnTo>
                <a:lnTo>
                  <a:pt x="327179" y="7380"/>
                </a:lnTo>
                <a:lnTo>
                  <a:pt x="323781" y="8043"/>
                </a:lnTo>
                <a:lnTo>
                  <a:pt x="316042" y="8502"/>
                </a:lnTo>
                <a:lnTo>
                  <a:pt x="308353" y="8541"/>
                </a:lnTo>
                <a:lnTo>
                  <a:pt x="305541" y="9504"/>
                </a:lnTo>
                <a:lnTo>
                  <a:pt x="303667" y="11098"/>
                </a:lnTo>
                <a:lnTo>
                  <a:pt x="302417" y="13114"/>
                </a:lnTo>
                <a:lnTo>
                  <a:pt x="299678" y="14457"/>
                </a:lnTo>
                <a:lnTo>
                  <a:pt x="291556" y="15950"/>
                </a:lnTo>
                <a:lnTo>
                  <a:pt x="281596" y="16614"/>
                </a:lnTo>
                <a:lnTo>
                  <a:pt x="267818" y="16987"/>
                </a:lnTo>
                <a:lnTo>
                  <a:pt x="264230" y="17040"/>
                </a:lnTo>
                <a:lnTo>
                  <a:pt x="255164" y="19638"/>
                </a:lnTo>
                <a:lnTo>
                  <a:pt x="245737" y="23015"/>
                </a:lnTo>
                <a:lnTo>
                  <a:pt x="238372" y="24516"/>
                </a:lnTo>
                <a:lnTo>
                  <a:pt x="229383" y="27723"/>
                </a:lnTo>
                <a:lnTo>
                  <a:pt x="219991" y="32324"/>
                </a:lnTo>
                <a:lnTo>
                  <a:pt x="209349" y="40269"/>
                </a:lnTo>
                <a:lnTo>
                  <a:pt x="199210" y="48655"/>
                </a:lnTo>
                <a:lnTo>
                  <a:pt x="189753" y="54327"/>
                </a:lnTo>
                <a:lnTo>
                  <a:pt x="181740" y="60023"/>
                </a:lnTo>
                <a:lnTo>
                  <a:pt x="174052" y="65729"/>
                </a:lnTo>
                <a:lnTo>
                  <a:pt x="164284" y="71440"/>
                </a:lnTo>
                <a:lnTo>
                  <a:pt x="156133" y="79693"/>
                </a:lnTo>
                <a:lnTo>
                  <a:pt x="148383" y="89712"/>
                </a:lnTo>
                <a:lnTo>
                  <a:pt x="138589" y="100514"/>
                </a:lnTo>
                <a:lnTo>
                  <a:pt x="122364" y="117306"/>
                </a:lnTo>
                <a:lnTo>
                  <a:pt x="105492" y="134346"/>
                </a:lnTo>
                <a:lnTo>
                  <a:pt x="99815" y="140999"/>
                </a:lnTo>
                <a:lnTo>
                  <a:pt x="94126" y="148292"/>
                </a:lnTo>
                <a:lnTo>
                  <a:pt x="88428" y="156011"/>
                </a:lnTo>
                <a:lnTo>
                  <a:pt x="82724" y="163062"/>
                </a:lnTo>
                <a:lnTo>
                  <a:pt x="77017" y="169668"/>
                </a:lnTo>
                <a:lnTo>
                  <a:pt x="66548" y="183040"/>
                </a:lnTo>
                <a:lnTo>
                  <a:pt x="58720" y="198509"/>
                </a:lnTo>
                <a:lnTo>
                  <a:pt x="52066" y="214908"/>
                </a:lnTo>
                <a:lnTo>
                  <a:pt x="45933" y="231722"/>
                </a:lnTo>
                <a:lnTo>
                  <a:pt x="40033" y="248720"/>
                </a:lnTo>
                <a:lnTo>
                  <a:pt x="31695" y="263259"/>
                </a:lnTo>
                <a:lnTo>
                  <a:pt x="22592" y="277024"/>
                </a:lnTo>
                <a:lnTo>
                  <a:pt x="15372" y="292666"/>
                </a:lnTo>
                <a:lnTo>
                  <a:pt x="11527" y="311684"/>
                </a:lnTo>
                <a:lnTo>
                  <a:pt x="8866" y="331883"/>
                </a:lnTo>
                <a:lnTo>
                  <a:pt x="4509" y="350386"/>
                </a:lnTo>
                <a:lnTo>
                  <a:pt x="1937" y="368134"/>
                </a:lnTo>
                <a:lnTo>
                  <a:pt x="794" y="385548"/>
                </a:lnTo>
                <a:lnTo>
                  <a:pt x="286" y="402812"/>
                </a:lnTo>
                <a:lnTo>
                  <a:pt x="0" y="424046"/>
                </a:lnTo>
                <a:lnTo>
                  <a:pt x="2473" y="438972"/>
                </a:lnTo>
                <a:lnTo>
                  <a:pt x="5795" y="455131"/>
                </a:lnTo>
                <a:lnTo>
                  <a:pt x="7271" y="471838"/>
                </a:lnTo>
                <a:lnTo>
                  <a:pt x="9570" y="479341"/>
                </a:lnTo>
                <a:lnTo>
                  <a:pt x="17204" y="492758"/>
                </a:lnTo>
                <a:lnTo>
                  <a:pt x="24407" y="507611"/>
                </a:lnTo>
                <a:lnTo>
                  <a:pt x="30783" y="522785"/>
                </a:lnTo>
                <a:lnTo>
                  <a:pt x="40680" y="542037"/>
                </a:lnTo>
                <a:lnTo>
                  <a:pt x="50081" y="553960"/>
                </a:lnTo>
                <a:lnTo>
                  <a:pt x="58069" y="565609"/>
                </a:lnTo>
                <a:lnTo>
                  <a:pt x="67921" y="582878"/>
                </a:lnTo>
                <a:lnTo>
                  <a:pt x="76872" y="600059"/>
                </a:lnTo>
                <a:lnTo>
                  <a:pt x="79783" y="605779"/>
                </a:lnTo>
                <a:lnTo>
                  <a:pt x="88097" y="614675"/>
                </a:lnTo>
                <a:lnTo>
                  <a:pt x="97190" y="621804"/>
                </a:lnTo>
                <a:lnTo>
                  <a:pt x="107664" y="631172"/>
                </a:lnTo>
                <a:lnTo>
                  <a:pt x="113824" y="637073"/>
                </a:lnTo>
                <a:lnTo>
                  <a:pt x="116800" y="639028"/>
                </a:lnTo>
                <a:lnTo>
                  <a:pt x="122647" y="641200"/>
                </a:lnTo>
                <a:lnTo>
                  <a:pt x="131293" y="642423"/>
                </a:lnTo>
                <a:lnTo>
                  <a:pt x="133209" y="643546"/>
                </a:lnTo>
                <a:lnTo>
                  <a:pt x="134486" y="645248"/>
                </a:lnTo>
                <a:lnTo>
                  <a:pt x="136535" y="650273"/>
                </a:lnTo>
                <a:lnTo>
                  <a:pt x="136703" y="649732"/>
                </a:lnTo>
                <a:lnTo>
                  <a:pt x="137039" y="632367"/>
                </a:lnTo>
                <a:lnTo>
                  <a:pt x="137039" y="62579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502"/>
          <p:cNvSpPr/>
          <p:nvPr/>
        </p:nvSpPr>
        <p:spPr>
          <a:xfrm>
            <a:off x="1460642" y="3343310"/>
            <a:ext cx="265288" cy="222840"/>
          </a:xfrm>
          <a:custGeom>
            <a:avLst/>
            <a:gdLst/>
            <a:ahLst/>
            <a:cxnLst/>
            <a:rect l="0" t="0" r="0" b="0"/>
            <a:pathLst>
              <a:path w="265288" h="222840">
                <a:moveTo>
                  <a:pt x="8112" y="8537"/>
                </a:moveTo>
                <a:lnTo>
                  <a:pt x="8112" y="62480"/>
                </a:lnTo>
                <a:lnTo>
                  <a:pt x="7160" y="66407"/>
                </a:lnTo>
                <a:lnTo>
                  <a:pt x="5572" y="70930"/>
                </a:lnTo>
                <a:lnTo>
                  <a:pt x="3562" y="75849"/>
                </a:lnTo>
                <a:lnTo>
                  <a:pt x="2221" y="80082"/>
                </a:lnTo>
                <a:lnTo>
                  <a:pt x="1327" y="83856"/>
                </a:lnTo>
                <a:lnTo>
                  <a:pt x="732" y="87325"/>
                </a:lnTo>
                <a:lnTo>
                  <a:pt x="1287" y="90590"/>
                </a:lnTo>
                <a:lnTo>
                  <a:pt x="4444" y="96757"/>
                </a:lnTo>
                <a:lnTo>
                  <a:pt x="5667" y="100688"/>
                </a:lnTo>
                <a:lnTo>
                  <a:pt x="6482" y="105214"/>
                </a:lnTo>
                <a:lnTo>
                  <a:pt x="7025" y="110136"/>
                </a:lnTo>
                <a:lnTo>
                  <a:pt x="7388" y="114370"/>
                </a:lnTo>
                <a:lnTo>
                  <a:pt x="7630" y="118144"/>
                </a:lnTo>
                <a:lnTo>
                  <a:pt x="7898" y="124879"/>
                </a:lnTo>
                <a:lnTo>
                  <a:pt x="8049" y="134026"/>
                </a:lnTo>
                <a:lnTo>
                  <a:pt x="8104" y="148523"/>
                </a:lnTo>
                <a:lnTo>
                  <a:pt x="9059" y="151391"/>
                </a:lnTo>
                <a:lnTo>
                  <a:pt x="12661" y="157118"/>
                </a:lnTo>
                <a:lnTo>
                  <a:pt x="13050" y="159978"/>
                </a:lnTo>
                <a:lnTo>
                  <a:pt x="12357" y="162838"/>
                </a:lnTo>
                <a:lnTo>
                  <a:pt x="10942" y="165697"/>
                </a:lnTo>
                <a:lnTo>
                  <a:pt x="10951" y="168555"/>
                </a:lnTo>
                <a:lnTo>
                  <a:pt x="11910" y="171413"/>
                </a:lnTo>
                <a:lnTo>
                  <a:pt x="15742" y="178294"/>
                </a:lnTo>
                <a:lnTo>
                  <a:pt x="16406" y="184036"/>
                </a:lnTo>
                <a:lnTo>
                  <a:pt x="17451" y="185544"/>
                </a:lnTo>
                <a:lnTo>
                  <a:pt x="19101" y="186549"/>
                </a:lnTo>
                <a:lnTo>
                  <a:pt x="24041" y="188162"/>
                </a:lnTo>
                <a:lnTo>
                  <a:pt x="24447" y="189248"/>
                </a:lnTo>
                <a:lnTo>
                  <a:pt x="25151" y="195906"/>
                </a:lnTo>
                <a:lnTo>
                  <a:pt x="25254" y="197100"/>
                </a:lnTo>
                <a:lnTo>
                  <a:pt x="16790" y="197132"/>
                </a:lnTo>
                <a:lnTo>
                  <a:pt x="25154" y="197132"/>
                </a:lnTo>
                <a:lnTo>
                  <a:pt x="18459" y="190347"/>
                </a:lnTo>
                <a:lnTo>
                  <a:pt x="1094" y="172969"/>
                </a:lnTo>
                <a:lnTo>
                  <a:pt x="576" y="171498"/>
                </a:lnTo>
                <a:lnTo>
                  <a:pt x="0" y="167324"/>
                </a:lnTo>
                <a:lnTo>
                  <a:pt x="799" y="164878"/>
                </a:lnTo>
                <a:lnTo>
                  <a:pt x="4227" y="159619"/>
                </a:lnTo>
                <a:lnTo>
                  <a:pt x="6961" y="155855"/>
                </a:lnTo>
                <a:lnTo>
                  <a:pt x="7601" y="149894"/>
                </a:lnTo>
                <a:lnTo>
                  <a:pt x="7885" y="141847"/>
                </a:lnTo>
                <a:lnTo>
                  <a:pt x="8011" y="135096"/>
                </a:lnTo>
                <a:lnTo>
                  <a:pt x="8997" y="131010"/>
                </a:lnTo>
                <a:lnTo>
                  <a:pt x="10607" y="126381"/>
                </a:lnTo>
                <a:lnTo>
                  <a:pt x="12633" y="121389"/>
                </a:lnTo>
                <a:lnTo>
                  <a:pt x="13984" y="116157"/>
                </a:lnTo>
                <a:lnTo>
                  <a:pt x="14884" y="110764"/>
                </a:lnTo>
                <a:lnTo>
                  <a:pt x="15485" y="105263"/>
                </a:lnTo>
                <a:lnTo>
                  <a:pt x="16837" y="100644"/>
                </a:lnTo>
                <a:lnTo>
                  <a:pt x="18692" y="96611"/>
                </a:lnTo>
                <a:lnTo>
                  <a:pt x="20880" y="92971"/>
                </a:lnTo>
                <a:lnTo>
                  <a:pt x="23292" y="88639"/>
                </a:lnTo>
                <a:lnTo>
                  <a:pt x="28511" y="78745"/>
                </a:lnTo>
                <a:lnTo>
                  <a:pt x="36805" y="62465"/>
                </a:lnTo>
                <a:lnTo>
                  <a:pt x="40576" y="57824"/>
                </a:lnTo>
                <a:lnTo>
                  <a:pt x="44995" y="53778"/>
                </a:lnTo>
                <a:lnTo>
                  <a:pt x="49846" y="50128"/>
                </a:lnTo>
                <a:lnTo>
                  <a:pt x="54032" y="45789"/>
                </a:lnTo>
                <a:lnTo>
                  <a:pt x="57775" y="40992"/>
                </a:lnTo>
                <a:lnTo>
                  <a:pt x="61224" y="35889"/>
                </a:lnTo>
                <a:lnTo>
                  <a:pt x="65427" y="31534"/>
                </a:lnTo>
                <a:lnTo>
                  <a:pt x="70135" y="27678"/>
                </a:lnTo>
                <a:lnTo>
                  <a:pt x="75178" y="24155"/>
                </a:lnTo>
                <a:lnTo>
                  <a:pt x="83322" y="17701"/>
                </a:lnTo>
                <a:lnTo>
                  <a:pt x="86827" y="14647"/>
                </a:lnTo>
                <a:lnTo>
                  <a:pt x="91069" y="12610"/>
                </a:lnTo>
                <a:lnTo>
                  <a:pt x="95802" y="11252"/>
                </a:lnTo>
                <a:lnTo>
                  <a:pt x="100862" y="10348"/>
                </a:lnTo>
                <a:lnTo>
                  <a:pt x="109024" y="6802"/>
                </a:lnTo>
                <a:lnTo>
                  <a:pt x="115827" y="3003"/>
                </a:lnTo>
                <a:lnTo>
                  <a:pt x="122026" y="1315"/>
                </a:lnTo>
                <a:lnTo>
                  <a:pt x="125965" y="865"/>
                </a:lnTo>
                <a:lnTo>
                  <a:pt x="130496" y="565"/>
                </a:lnTo>
                <a:lnTo>
                  <a:pt x="139657" y="232"/>
                </a:lnTo>
                <a:lnTo>
                  <a:pt x="150170" y="44"/>
                </a:lnTo>
                <a:lnTo>
                  <a:pt x="156339" y="0"/>
                </a:lnTo>
                <a:lnTo>
                  <a:pt x="160270" y="941"/>
                </a:lnTo>
                <a:lnTo>
                  <a:pt x="164796" y="2520"/>
                </a:lnTo>
                <a:lnTo>
                  <a:pt x="169718" y="4526"/>
                </a:lnTo>
                <a:lnTo>
                  <a:pt x="177727" y="6754"/>
                </a:lnTo>
                <a:lnTo>
                  <a:pt x="181196" y="7349"/>
                </a:lnTo>
                <a:lnTo>
                  <a:pt x="187591" y="10549"/>
                </a:lnTo>
                <a:lnTo>
                  <a:pt x="193608" y="15146"/>
                </a:lnTo>
                <a:lnTo>
                  <a:pt x="199458" y="20364"/>
                </a:lnTo>
                <a:lnTo>
                  <a:pt x="203303" y="23089"/>
                </a:lnTo>
                <a:lnTo>
                  <a:pt x="207772" y="25859"/>
                </a:lnTo>
                <a:lnTo>
                  <a:pt x="212656" y="28657"/>
                </a:lnTo>
                <a:lnTo>
                  <a:pt x="220623" y="34307"/>
                </a:lnTo>
                <a:lnTo>
                  <a:pt x="227339" y="39993"/>
                </a:lnTo>
                <a:lnTo>
                  <a:pt x="233499" y="45695"/>
                </a:lnTo>
                <a:lnTo>
                  <a:pt x="235523" y="49501"/>
                </a:lnTo>
                <a:lnTo>
                  <a:pt x="236872" y="53944"/>
                </a:lnTo>
                <a:lnTo>
                  <a:pt x="237771" y="58811"/>
                </a:lnTo>
                <a:lnTo>
                  <a:pt x="239323" y="63008"/>
                </a:lnTo>
                <a:lnTo>
                  <a:pt x="241310" y="66758"/>
                </a:lnTo>
                <a:lnTo>
                  <a:pt x="243588" y="70211"/>
                </a:lnTo>
                <a:lnTo>
                  <a:pt x="244154" y="74418"/>
                </a:lnTo>
                <a:lnTo>
                  <a:pt x="243578" y="79128"/>
                </a:lnTo>
                <a:lnTo>
                  <a:pt x="242242" y="84173"/>
                </a:lnTo>
                <a:lnTo>
                  <a:pt x="241351" y="89441"/>
                </a:lnTo>
                <a:lnTo>
                  <a:pt x="240758" y="94858"/>
                </a:lnTo>
                <a:lnTo>
                  <a:pt x="240362" y="100374"/>
                </a:lnTo>
                <a:lnTo>
                  <a:pt x="241050" y="105957"/>
                </a:lnTo>
                <a:lnTo>
                  <a:pt x="242462" y="111584"/>
                </a:lnTo>
                <a:lnTo>
                  <a:pt x="244355" y="117240"/>
                </a:lnTo>
                <a:lnTo>
                  <a:pt x="245618" y="122916"/>
                </a:lnTo>
                <a:lnTo>
                  <a:pt x="246459" y="128604"/>
                </a:lnTo>
                <a:lnTo>
                  <a:pt x="247020" y="134302"/>
                </a:lnTo>
                <a:lnTo>
                  <a:pt x="247395" y="140006"/>
                </a:lnTo>
                <a:lnTo>
                  <a:pt x="247644" y="145713"/>
                </a:lnTo>
                <a:lnTo>
                  <a:pt x="247810" y="151422"/>
                </a:lnTo>
                <a:lnTo>
                  <a:pt x="248873" y="157134"/>
                </a:lnTo>
                <a:lnTo>
                  <a:pt x="250535" y="162847"/>
                </a:lnTo>
                <a:lnTo>
                  <a:pt x="252595" y="168560"/>
                </a:lnTo>
                <a:lnTo>
                  <a:pt x="253968" y="173322"/>
                </a:lnTo>
                <a:lnTo>
                  <a:pt x="254884" y="177448"/>
                </a:lnTo>
                <a:lnTo>
                  <a:pt x="255494" y="181152"/>
                </a:lnTo>
                <a:lnTo>
                  <a:pt x="256854" y="185526"/>
                </a:lnTo>
                <a:lnTo>
                  <a:pt x="258712" y="190347"/>
                </a:lnTo>
                <a:lnTo>
                  <a:pt x="260904" y="195467"/>
                </a:lnTo>
                <a:lnTo>
                  <a:pt x="262365" y="199832"/>
                </a:lnTo>
                <a:lnTo>
                  <a:pt x="263339" y="203694"/>
                </a:lnTo>
                <a:lnTo>
                  <a:pt x="264903" y="212187"/>
                </a:lnTo>
                <a:lnTo>
                  <a:pt x="265174" y="218209"/>
                </a:lnTo>
                <a:lnTo>
                  <a:pt x="265287" y="222839"/>
                </a:lnTo>
                <a:lnTo>
                  <a:pt x="265287" y="20570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503"/>
          <p:cNvSpPr/>
          <p:nvPr/>
        </p:nvSpPr>
        <p:spPr>
          <a:xfrm>
            <a:off x="1906305" y="3566160"/>
            <a:ext cx="16793" cy="154306"/>
          </a:xfrm>
          <a:custGeom>
            <a:avLst/>
            <a:gdLst/>
            <a:ahLst/>
            <a:cxnLst/>
            <a:rect l="0" t="0" r="0" b="0"/>
            <a:pathLst>
              <a:path w="16793" h="154306">
                <a:moveTo>
                  <a:pt x="16792" y="0"/>
                </a:moveTo>
                <a:lnTo>
                  <a:pt x="16792" y="61683"/>
                </a:lnTo>
                <a:lnTo>
                  <a:pt x="15839" y="65887"/>
                </a:lnTo>
                <a:lnTo>
                  <a:pt x="14252" y="70595"/>
                </a:lnTo>
                <a:lnTo>
                  <a:pt x="12241" y="75638"/>
                </a:lnTo>
                <a:lnTo>
                  <a:pt x="10900" y="79953"/>
                </a:lnTo>
                <a:lnTo>
                  <a:pt x="10007" y="83781"/>
                </a:lnTo>
                <a:lnTo>
                  <a:pt x="9411" y="87287"/>
                </a:lnTo>
                <a:lnTo>
                  <a:pt x="9014" y="91529"/>
                </a:lnTo>
                <a:lnTo>
                  <a:pt x="8749" y="96262"/>
                </a:lnTo>
                <a:lnTo>
                  <a:pt x="8455" y="105648"/>
                </a:lnTo>
                <a:lnTo>
                  <a:pt x="8289" y="117239"/>
                </a:lnTo>
                <a:lnTo>
                  <a:pt x="8229" y="138711"/>
                </a:lnTo>
                <a:lnTo>
                  <a:pt x="7273" y="141051"/>
                </a:lnTo>
                <a:lnTo>
                  <a:pt x="5684" y="142612"/>
                </a:lnTo>
                <a:lnTo>
                  <a:pt x="3671" y="143652"/>
                </a:lnTo>
                <a:lnTo>
                  <a:pt x="2330" y="145298"/>
                </a:lnTo>
                <a:lnTo>
                  <a:pt x="1436" y="147347"/>
                </a:lnTo>
                <a:lnTo>
                  <a:pt x="0" y="152930"/>
                </a:lnTo>
                <a:lnTo>
                  <a:pt x="835" y="153388"/>
                </a:lnTo>
                <a:lnTo>
                  <a:pt x="2344" y="153694"/>
                </a:lnTo>
                <a:lnTo>
                  <a:pt x="8220" y="15430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504"/>
          <p:cNvSpPr/>
          <p:nvPr/>
        </p:nvSpPr>
        <p:spPr>
          <a:xfrm>
            <a:off x="2094547" y="3351848"/>
            <a:ext cx="265748" cy="248602"/>
          </a:xfrm>
          <a:custGeom>
            <a:avLst/>
            <a:gdLst/>
            <a:ahLst/>
            <a:cxnLst/>
            <a:rect l="0" t="0" r="0" b="0"/>
            <a:pathLst>
              <a:path w="265748" h="248602">
                <a:moveTo>
                  <a:pt x="0" y="8572"/>
                </a:moveTo>
                <a:lnTo>
                  <a:pt x="0" y="37191"/>
                </a:lnTo>
                <a:lnTo>
                  <a:pt x="953" y="40034"/>
                </a:lnTo>
                <a:lnTo>
                  <a:pt x="4551" y="45732"/>
                </a:lnTo>
                <a:lnTo>
                  <a:pt x="5891" y="49538"/>
                </a:lnTo>
                <a:lnTo>
                  <a:pt x="6785" y="53980"/>
                </a:lnTo>
                <a:lnTo>
                  <a:pt x="7381" y="58846"/>
                </a:lnTo>
                <a:lnTo>
                  <a:pt x="6826" y="63043"/>
                </a:lnTo>
                <a:lnTo>
                  <a:pt x="5503" y="66794"/>
                </a:lnTo>
                <a:lnTo>
                  <a:pt x="3668" y="70246"/>
                </a:lnTo>
                <a:lnTo>
                  <a:pt x="2446" y="74453"/>
                </a:lnTo>
                <a:lnTo>
                  <a:pt x="1631" y="79163"/>
                </a:lnTo>
                <a:lnTo>
                  <a:pt x="1087" y="84207"/>
                </a:lnTo>
                <a:lnTo>
                  <a:pt x="1677" y="88523"/>
                </a:lnTo>
                <a:lnTo>
                  <a:pt x="3023" y="92353"/>
                </a:lnTo>
                <a:lnTo>
                  <a:pt x="4873" y="95858"/>
                </a:lnTo>
                <a:lnTo>
                  <a:pt x="6106" y="100100"/>
                </a:lnTo>
                <a:lnTo>
                  <a:pt x="6928" y="104833"/>
                </a:lnTo>
                <a:lnTo>
                  <a:pt x="7476" y="109893"/>
                </a:lnTo>
                <a:lnTo>
                  <a:pt x="8794" y="115172"/>
                </a:lnTo>
                <a:lnTo>
                  <a:pt x="10625" y="120596"/>
                </a:lnTo>
                <a:lnTo>
                  <a:pt x="12798" y="126117"/>
                </a:lnTo>
                <a:lnTo>
                  <a:pt x="15200" y="131703"/>
                </a:lnTo>
                <a:lnTo>
                  <a:pt x="20408" y="142989"/>
                </a:lnTo>
                <a:lnTo>
                  <a:pt x="22178" y="148666"/>
                </a:lnTo>
                <a:lnTo>
                  <a:pt x="23358" y="154355"/>
                </a:lnTo>
                <a:lnTo>
                  <a:pt x="24144" y="160053"/>
                </a:lnTo>
                <a:lnTo>
                  <a:pt x="25621" y="164804"/>
                </a:lnTo>
                <a:lnTo>
                  <a:pt x="27558" y="168924"/>
                </a:lnTo>
                <a:lnTo>
                  <a:pt x="29802" y="172624"/>
                </a:lnTo>
                <a:lnTo>
                  <a:pt x="31298" y="176995"/>
                </a:lnTo>
                <a:lnTo>
                  <a:pt x="32295" y="181814"/>
                </a:lnTo>
                <a:lnTo>
                  <a:pt x="32960" y="186931"/>
                </a:lnTo>
                <a:lnTo>
                  <a:pt x="33404" y="191295"/>
                </a:lnTo>
                <a:lnTo>
                  <a:pt x="33896" y="198685"/>
                </a:lnTo>
                <a:lnTo>
                  <a:pt x="34980" y="201988"/>
                </a:lnTo>
                <a:lnTo>
                  <a:pt x="38724" y="208200"/>
                </a:lnTo>
                <a:lnTo>
                  <a:pt x="40103" y="212142"/>
                </a:lnTo>
                <a:lnTo>
                  <a:pt x="41023" y="216675"/>
                </a:lnTo>
                <a:lnTo>
                  <a:pt x="41636" y="221602"/>
                </a:lnTo>
                <a:lnTo>
                  <a:pt x="42045" y="225839"/>
                </a:lnTo>
                <a:lnTo>
                  <a:pt x="42499" y="233088"/>
                </a:lnTo>
                <a:lnTo>
                  <a:pt x="43573" y="235402"/>
                </a:lnTo>
                <a:lnTo>
                  <a:pt x="45241" y="236944"/>
                </a:lnTo>
                <a:lnTo>
                  <a:pt x="47306" y="237972"/>
                </a:lnTo>
                <a:lnTo>
                  <a:pt x="48682" y="239611"/>
                </a:lnTo>
                <a:lnTo>
                  <a:pt x="49600" y="241655"/>
                </a:lnTo>
                <a:lnTo>
                  <a:pt x="51403" y="248481"/>
                </a:lnTo>
                <a:lnTo>
                  <a:pt x="56368" y="248578"/>
                </a:lnTo>
                <a:lnTo>
                  <a:pt x="46958" y="248601"/>
                </a:lnTo>
                <a:lnTo>
                  <a:pt x="46545" y="247649"/>
                </a:lnTo>
                <a:lnTo>
                  <a:pt x="47223" y="246062"/>
                </a:lnTo>
                <a:lnTo>
                  <a:pt x="50603" y="241221"/>
                </a:lnTo>
                <a:lnTo>
                  <a:pt x="49928" y="239871"/>
                </a:lnTo>
                <a:lnTo>
                  <a:pt x="43981" y="232753"/>
                </a:lnTo>
                <a:lnTo>
                  <a:pt x="43359" y="229493"/>
                </a:lnTo>
                <a:lnTo>
                  <a:pt x="43194" y="227290"/>
                </a:lnTo>
                <a:lnTo>
                  <a:pt x="42131" y="224869"/>
                </a:lnTo>
                <a:lnTo>
                  <a:pt x="38410" y="219639"/>
                </a:lnTo>
                <a:lnTo>
                  <a:pt x="37037" y="215958"/>
                </a:lnTo>
                <a:lnTo>
                  <a:pt x="36121" y="211599"/>
                </a:lnTo>
                <a:lnTo>
                  <a:pt x="35511" y="206789"/>
                </a:lnTo>
                <a:lnTo>
                  <a:pt x="35104" y="202628"/>
                </a:lnTo>
                <a:lnTo>
                  <a:pt x="34652" y="195467"/>
                </a:lnTo>
                <a:lnTo>
                  <a:pt x="34451" y="186569"/>
                </a:lnTo>
                <a:lnTo>
                  <a:pt x="34299" y="148470"/>
                </a:lnTo>
                <a:lnTo>
                  <a:pt x="35249" y="142795"/>
                </a:lnTo>
                <a:lnTo>
                  <a:pt x="36834" y="137106"/>
                </a:lnTo>
                <a:lnTo>
                  <a:pt x="38844" y="131409"/>
                </a:lnTo>
                <a:lnTo>
                  <a:pt x="41136" y="125706"/>
                </a:lnTo>
                <a:lnTo>
                  <a:pt x="43616" y="119998"/>
                </a:lnTo>
                <a:lnTo>
                  <a:pt x="48913" y="108577"/>
                </a:lnTo>
                <a:lnTo>
                  <a:pt x="54441" y="97151"/>
                </a:lnTo>
                <a:lnTo>
                  <a:pt x="60107" y="91437"/>
                </a:lnTo>
                <a:lnTo>
                  <a:pt x="67694" y="85723"/>
                </a:lnTo>
                <a:lnTo>
                  <a:pt x="76562" y="80008"/>
                </a:lnTo>
                <a:lnTo>
                  <a:pt x="83426" y="74294"/>
                </a:lnTo>
                <a:lnTo>
                  <a:pt x="88955" y="68579"/>
                </a:lnTo>
                <a:lnTo>
                  <a:pt x="93593" y="62864"/>
                </a:lnTo>
                <a:lnTo>
                  <a:pt x="98591" y="57149"/>
                </a:lnTo>
                <a:lnTo>
                  <a:pt x="103827" y="51434"/>
                </a:lnTo>
                <a:lnTo>
                  <a:pt x="109223" y="45719"/>
                </a:lnTo>
                <a:lnTo>
                  <a:pt x="113773" y="40004"/>
                </a:lnTo>
                <a:lnTo>
                  <a:pt x="117759" y="34289"/>
                </a:lnTo>
                <a:lnTo>
                  <a:pt x="121368" y="28574"/>
                </a:lnTo>
                <a:lnTo>
                  <a:pt x="126632" y="23811"/>
                </a:lnTo>
                <a:lnTo>
                  <a:pt x="132999" y="19684"/>
                </a:lnTo>
                <a:lnTo>
                  <a:pt x="159198" y="6216"/>
                </a:lnTo>
                <a:lnTo>
                  <a:pt x="164234" y="4144"/>
                </a:lnTo>
                <a:lnTo>
                  <a:pt x="172371" y="1841"/>
                </a:lnTo>
                <a:lnTo>
                  <a:pt x="177779" y="1227"/>
                </a:lnTo>
                <a:lnTo>
                  <a:pt x="184242" y="818"/>
                </a:lnTo>
                <a:lnTo>
                  <a:pt x="201910" y="242"/>
                </a:lnTo>
                <a:lnTo>
                  <a:pt x="215718" y="71"/>
                </a:lnTo>
                <a:lnTo>
                  <a:pt x="251336" y="0"/>
                </a:lnTo>
                <a:lnTo>
                  <a:pt x="253282" y="952"/>
                </a:lnTo>
                <a:lnTo>
                  <a:pt x="254580" y="2539"/>
                </a:lnTo>
                <a:lnTo>
                  <a:pt x="255445" y="4551"/>
                </a:lnTo>
                <a:lnTo>
                  <a:pt x="256974" y="5891"/>
                </a:lnTo>
                <a:lnTo>
                  <a:pt x="258946" y="6784"/>
                </a:lnTo>
                <a:lnTo>
                  <a:pt x="265747" y="857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505"/>
          <p:cNvSpPr/>
          <p:nvPr/>
        </p:nvSpPr>
        <p:spPr>
          <a:xfrm>
            <a:off x="2370059" y="3197542"/>
            <a:ext cx="267659" cy="497201"/>
          </a:xfrm>
          <a:custGeom>
            <a:avLst/>
            <a:gdLst/>
            <a:ahLst/>
            <a:cxnLst/>
            <a:rect l="0" t="0" r="0" b="0"/>
            <a:pathLst>
              <a:path w="267659" h="497201">
                <a:moveTo>
                  <a:pt x="7380" y="0"/>
                </a:moveTo>
                <a:lnTo>
                  <a:pt x="0" y="0"/>
                </a:lnTo>
                <a:lnTo>
                  <a:pt x="19217" y="0"/>
                </a:lnTo>
                <a:lnTo>
                  <a:pt x="21939" y="953"/>
                </a:lnTo>
                <a:lnTo>
                  <a:pt x="27503" y="4551"/>
                </a:lnTo>
                <a:lnTo>
                  <a:pt x="35692" y="6785"/>
                </a:lnTo>
                <a:lnTo>
                  <a:pt x="40542" y="7381"/>
                </a:lnTo>
                <a:lnTo>
                  <a:pt x="48472" y="8043"/>
                </a:lnTo>
                <a:lnTo>
                  <a:pt x="51919" y="8220"/>
                </a:lnTo>
                <a:lnTo>
                  <a:pt x="57076" y="9290"/>
                </a:lnTo>
                <a:lnTo>
                  <a:pt x="63371" y="10956"/>
                </a:lnTo>
                <a:lnTo>
                  <a:pt x="70425" y="13019"/>
                </a:lnTo>
                <a:lnTo>
                  <a:pt x="77033" y="14394"/>
                </a:lnTo>
                <a:lnTo>
                  <a:pt x="83343" y="15311"/>
                </a:lnTo>
                <a:lnTo>
                  <a:pt x="89454" y="15923"/>
                </a:lnTo>
                <a:lnTo>
                  <a:pt x="95434" y="17283"/>
                </a:lnTo>
                <a:lnTo>
                  <a:pt x="101325" y="19142"/>
                </a:lnTo>
                <a:lnTo>
                  <a:pt x="107158" y="21334"/>
                </a:lnTo>
                <a:lnTo>
                  <a:pt x="112951" y="23747"/>
                </a:lnTo>
                <a:lnTo>
                  <a:pt x="118719" y="26309"/>
                </a:lnTo>
                <a:lnTo>
                  <a:pt x="130206" y="31695"/>
                </a:lnTo>
                <a:lnTo>
                  <a:pt x="141662" y="37265"/>
                </a:lnTo>
                <a:lnTo>
                  <a:pt x="148337" y="41035"/>
                </a:lnTo>
                <a:lnTo>
                  <a:pt x="155644" y="45455"/>
                </a:lnTo>
                <a:lnTo>
                  <a:pt x="163372" y="50305"/>
                </a:lnTo>
                <a:lnTo>
                  <a:pt x="169478" y="54492"/>
                </a:lnTo>
                <a:lnTo>
                  <a:pt x="174500" y="58236"/>
                </a:lnTo>
                <a:lnTo>
                  <a:pt x="178801" y="61684"/>
                </a:lnTo>
                <a:lnTo>
                  <a:pt x="183573" y="64935"/>
                </a:lnTo>
                <a:lnTo>
                  <a:pt x="188660" y="68055"/>
                </a:lnTo>
                <a:lnTo>
                  <a:pt x="193956" y="71087"/>
                </a:lnTo>
                <a:lnTo>
                  <a:pt x="199392" y="75014"/>
                </a:lnTo>
                <a:lnTo>
                  <a:pt x="204921" y="79537"/>
                </a:lnTo>
                <a:lnTo>
                  <a:pt x="210511" y="84457"/>
                </a:lnTo>
                <a:lnTo>
                  <a:pt x="215191" y="89643"/>
                </a:lnTo>
                <a:lnTo>
                  <a:pt x="222931" y="100484"/>
                </a:lnTo>
                <a:lnTo>
                  <a:pt x="229545" y="111652"/>
                </a:lnTo>
                <a:lnTo>
                  <a:pt x="236613" y="122966"/>
                </a:lnTo>
                <a:lnTo>
                  <a:pt x="241165" y="128649"/>
                </a:lnTo>
                <a:lnTo>
                  <a:pt x="246104" y="134344"/>
                </a:lnTo>
                <a:lnTo>
                  <a:pt x="249397" y="140045"/>
                </a:lnTo>
                <a:lnTo>
                  <a:pt x="253056" y="151460"/>
                </a:lnTo>
                <a:lnTo>
                  <a:pt x="257222" y="165423"/>
                </a:lnTo>
                <a:lnTo>
                  <a:pt x="267658" y="197670"/>
                </a:lnTo>
                <a:lnTo>
                  <a:pt x="267576" y="206075"/>
                </a:lnTo>
                <a:lnTo>
                  <a:pt x="265617" y="214536"/>
                </a:lnTo>
                <a:lnTo>
                  <a:pt x="262406" y="223034"/>
                </a:lnTo>
                <a:lnTo>
                  <a:pt x="260265" y="231557"/>
                </a:lnTo>
                <a:lnTo>
                  <a:pt x="258837" y="240096"/>
                </a:lnTo>
                <a:lnTo>
                  <a:pt x="257886" y="248647"/>
                </a:lnTo>
                <a:lnTo>
                  <a:pt x="256299" y="258157"/>
                </a:lnTo>
                <a:lnTo>
                  <a:pt x="254289" y="268307"/>
                </a:lnTo>
                <a:lnTo>
                  <a:pt x="251996" y="278884"/>
                </a:lnTo>
                <a:lnTo>
                  <a:pt x="249515" y="288793"/>
                </a:lnTo>
                <a:lnTo>
                  <a:pt x="246908" y="298256"/>
                </a:lnTo>
                <a:lnTo>
                  <a:pt x="241472" y="316391"/>
                </a:lnTo>
                <a:lnTo>
                  <a:pt x="235881" y="333976"/>
                </a:lnTo>
                <a:lnTo>
                  <a:pt x="233057" y="343618"/>
                </a:lnTo>
                <a:lnTo>
                  <a:pt x="224531" y="374439"/>
                </a:lnTo>
                <a:lnTo>
                  <a:pt x="218827" y="393112"/>
                </a:lnTo>
                <a:lnTo>
                  <a:pt x="210261" y="419691"/>
                </a:lnTo>
                <a:lnTo>
                  <a:pt x="204547" y="434497"/>
                </a:lnTo>
                <a:lnTo>
                  <a:pt x="198833" y="447427"/>
                </a:lnTo>
                <a:lnTo>
                  <a:pt x="193118" y="459524"/>
                </a:lnTo>
                <a:lnTo>
                  <a:pt x="184545" y="477045"/>
                </a:lnTo>
                <a:lnTo>
                  <a:pt x="181370" y="486023"/>
                </a:lnTo>
                <a:lnTo>
                  <a:pt x="178979" y="496551"/>
                </a:lnTo>
                <a:lnTo>
                  <a:pt x="176357" y="496914"/>
                </a:lnTo>
                <a:lnTo>
                  <a:pt x="169543" y="497194"/>
                </a:lnTo>
                <a:lnTo>
                  <a:pt x="165813" y="497200"/>
                </a:lnTo>
                <a:lnTo>
                  <a:pt x="164437" y="496249"/>
                </a:lnTo>
                <a:lnTo>
                  <a:pt x="163520" y="494663"/>
                </a:lnTo>
                <a:lnTo>
                  <a:pt x="162048" y="489824"/>
                </a:lnTo>
                <a:lnTo>
                  <a:pt x="161695" y="475893"/>
                </a:lnTo>
                <a:lnTo>
                  <a:pt x="161685" y="46291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506"/>
          <p:cNvSpPr/>
          <p:nvPr/>
        </p:nvSpPr>
        <p:spPr>
          <a:xfrm>
            <a:off x="2883248" y="3411854"/>
            <a:ext cx="265717" cy="17147"/>
          </a:xfrm>
          <a:custGeom>
            <a:avLst/>
            <a:gdLst/>
            <a:ahLst/>
            <a:cxnLst/>
            <a:rect l="0" t="0" r="0" b="0"/>
            <a:pathLst>
              <a:path w="265717" h="17147">
                <a:moveTo>
                  <a:pt x="8541" y="0"/>
                </a:moveTo>
                <a:lnTo>
                  <a:pt x="74" y="0"/>
                </a:lnTo>
                <a:lnTo>
                  <a:pt x="39" y="953"/>
                </a:lnTo>
                <a:lnTo>
                  <a:pt x="0" y="4552"/>
                </a:lnTo>
                <a:lnTo>
                  <a:pt x="942" y="5892"/>
                </a:lnTo>
                <a:lnTo>
                  <a:pt x="2523" y="6786"/>
                </a:lnTo>
                <a:lnTo>
                  <a:pt x="7353" y="8220"/>
                </a:lnTo>
                <a:lnTo>
                  <a:pt x="15170" y="8527"/>
                </a:lnTo>
                <a:lnTo>
                  <a:pt x="21551" y="8570"/>
                </a:lnTo>
                <a:lnTo>
                  <a:pt x="108672" y="8573"/>
                </a:lnTo>
                <a:lnTo>
                  <a:pt x="112443" y="9525"/>
                </a:lnTo>
                <a:lnTo>
                  <a:pt x="114956" y="11113"/>
                </a:lnTo>
                <a:lnTo>
                  <a:pt x="116632" y="13124"/>
                </a:lnTo>
                <a:lnTo>
                  <a:pt x="120607" y="14465"/>
                </a:lnTo>
                <a:lnTo>
                  <a:pt x="126114" y="15358"/>
                </a:lnTo>
                <a:lnTo>
                  <a:pt x="132643" y="15954"/>
                </a:lnTo>
                <a:lnTo>
                  <a:pt x="138901" y="16351"/>
                </a:lnTo>
                <a:lnTo>
                  <a:pt x="150934" y="16793"/>
                </a:lnTo>
                <a:lnTo>
                  <a:pt x="173229" y="17076"/>
                </a:lnTo>
                <a:lnTo>
                  <a:pt x="265716" y="17146"/>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507"/>
          <p:cNvSpPr/>
          <p:nvPr/>
        </p:nvSpPr>
        <p:spPr>
          <a:xfrm>
            <a:off x="2858691" y="3549015"/>
            <a:ext cx="324561" cy="17146"/>
          </a:xfrm>
          <a:custGeom>
            <a:avLst/>
            <a:gdLst/>
            <a:ahLst/>
            <a:cxnLst/>
            <a:rect l="0" t="0" r="0" b="0"/>
            <a:pathLst>
              <a:path w="324561" h="17146">
                <a:moveTo>
                  <a:pt x="7381" y="17145"/>
                </a:moveTo>
                <a:lnTo>
                  <a:pt x="0" y="17145"/>
                </a:lnTo>
                <a:lnTo>
                  <a:pt x="40622" y="17145"/>
                </a:lnTo>
                <a:lnTo>
                  <a:pt x="45734" y="16192"/>
                </a:lnTo>
                <a:lnTo>
                  <a:pt x="51047" y="14605"/>
                </a:lnTo>
                <a:lnTo>
                  <a:pt x="56494" y="12594"/>
                </a:lnTo>
                <a:lnTo>
                  <a:pt x="62031" y="11253"/>
                </a:lnTo>
                <a:lnTo>
                  <a:pt x="67627" y="10359"/>
                </a:lnTo>
                <a:lnTo>
                  <a:pt x="73262" y="9764"/>
                </a:lnTo>
                <a:lnTo>
                  <a:pt x="79877" y="9367"/>
                </a:lnTo>
                <a:lnTo>
                  <a:pt x="94846" y="8925"/>
                </a:lnTo>
                <a:lnTo>
                  <a:pt x="114788" y="8677"/>
                </a:lnTo>
                <a:lnTo>
                  <a:pt x="120896" y="7689"/>
                </a:lnTo>
                <a:lnTo>
                  <a:pt x="126873" y="6079"/>
                </a:lnTo>
                <a:lnTo>
                  <a:pt x="132762" y="4052"/>
                </a:lnTo>
                <a:lnTo>
                  <a:pt x="139546" y="2701"/>
                </a:lnTo>
                <a:lnTo>
                  <a:pt x="146926" y="1801"/>
                </a:lnTo>
                <a:lnTo>
                  <a:pt x="154703" y="1200"/>
                </a:lnTo>
                <a:lnTo>
                  <a:pt x="162746" y="800"/>
                </a:lnTo>
                <a:lnTo>
                  <a:pt x="179302" y="355"/>
                </a:lnTo>
                <a:lnTo>
                  <a:pt x="218375" y="31"/>
                </a:lnTo>
                <a:lnTo>
                  <a:pt x="240395" y="9"/>
                </a:lnTo>
                <a:lnTo>
                  <a:pt x="247496" y="959"/>
                </a:lnTo>
                <a:lnTo>
                  <a:pt x="254135" y="2544"/>
                </a:lnTo>
                <a:lnTo>
                  <a:pt x="260466" y="4553"/>
                </a:lnTo>
                <a:lnTo>
                  <a:pt x="265639" y="5893"/>
                </a:lnTo>
                <a:lnTo>
                  <a:pt x="270041" y="6786"/>
                </a:lnTo>
                <a:lnTo>
                  <a:pt x="273927" y="7381"/>
                </a:lnTo>
                <a:lnTo>
                  <a:pt x="278424" y="7778"/>
                </a:lnTo>
                <a:lnTo>
                  <a:pt x="288499" y="8219"/>
                </a:lnTo>
                <a:lnTo>
                  <a:pt x="300331" y="8468"/>
                </a:lnTo>
                <a:lnTo>
                  <a:pt x="324560" y="8572"/>
                </a:lnTo>
                <a:lnTo>
                  <a:pt x="315991"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508"/>
          <p:cNvSpPr/>
          <p:nvPr/>
        </p:nvSpPr>
        <p:spPr>
          <a:xfrm>
            <a:off x="3414715" y="3351847"/>
            <a:ext cx="308608" cy="317183"/>
          </a:xfrm>
          <a:custGeom>
            <a:avLst/>
            <a:gdLst/>
            <a:ahLst/>
            <a:cxnLst/>
            <a:rect l="0" t="0" r="0" b="0"/>
            <a:pathLst>
              <a:path w="308608" h="317183">
                <a:moveTo>
                  <a:pt x="42860" y="0"/>
                </a:moveTo>
                <a:lnTo>
                  <a:pt x="42860" y="4551"/>
                </a:lnTo>
                <a:lnTo>
                  <a:pt x="43812" y="5892"/>
                </a:lnTo>
                <a:lnTo>
                  <a:pt x="45399" y="6785"/>
                </a:lnTo>
                <a:lnTo>
                  <a:pt x="47410" y="7381"/>
                </a:lnTo>
                <a:lnTo>
                  <a:pt x="47798" y="8731"/>
                </a:lnTo>
                <a:lnTo>
                  <a:pt x="47105" y="10583"/>
                </a:lnTo>
                <a:lnTo>
                  <a:pt x="45689" y="12770"/>
                </a:lnTo>
                <a:lnTo>
                  <a:pt x="44117" y="17741"/>
                </a:lnTo>
                <a:lnTo>
                  <a:pt x="43232" y="25894"/>
                </a:lnTo>
                <a:lnTo>
                  <a:pt x="43025" y="32463"/>
                </a:lnTo>
                <a:lnTo>
                  <a:pt x="42881" y="57662"/>
                </a:lnTo>
                <a:lnTo>
                  <a:pt x="40969" y="63206"/>
                </a:lnTo>
                <a:lnTo>
                  <a:pt x="37789" y="68808"/>
                </a:lnTo>
                <a:lnTo>
                  <a:pt x="33764" y="74447"/>
                </a:lnTo>
                <a:lnTo>
                  <a:pt x="30128" y="81064"/>
                </a:lnTo>
                <a:lnTo>
                  <a:pt x="26752" y="88332"/>
                </a:lnTo>
                <a:lnTo>
                  <a:pt x="23549" y="96036"/>
                </a:lnTo>
                <a:lnTo>
                  <a:pt x="21413" y="104029"/>
                </a:lnTo>
                <a:lnTo>
                  <a:pt x="19989" y="112215"/>
                </a:lnTo>
                <a:lnTo>
                  <a:pt x="19040" y="120530"/>
                </a:lnTo>
                <a:lnTo>
                  <a:pt x="18408" y="127978"/>
                </a:lnTo>
                <a:lnTo>
                  <a:pt x="17986" y="134849"/>
                </a:lnTo>
                <a:lnTo>
                  <a:pt x="17704" y="141334"/>
                </a:lnTo>
                <a:lnTo>
                  <a:pt x="17392" y="156160"/>
                </a:lnTo>
                <a:lnTo>
                  <a:pt x="17309" y="164115"/>
                </a:lnTo>
                <a:lnTo>
                  <a:pt x="16301" y="171322"/>
                </a:lnTo>
                <a:lnTo>
                  <a:pt x="14676" y="178032"/>
                </a:lnTo>
                <a:lnTo>
                  <a:pt x="12641" y="184411"/>
                </a:lnTo>
                <a:lnTo>
                  <a:pt x="11284" y="191520"/>
                </a:lnTo>
                <a:lnTo>
                  <a:pt x="10379" y="199118"/>
                </a:lnTo>
                <a:lnTo>
                  <a:pt x="9775" y="207040"/>
                </a:lnTo>
                <a:lnTo>
                  <a:pt x="9374" y="214227"/>
                </a:lnTo>
                <a:lnTo>
                  <a:pt x="8927" y="227292"/>
                </a:lnTo>
                <a:lnTo>
                  <a:pt x="8617" y="254463"/>
                </a:lnTo>
                <a:lnTo>
                  <a:pt x="8601" y="258224"/>
                </a:lnTo>
                <a:lnTo>
                  <a:pt x="11123" y="267484"/>
                </a:lnTo>
                <a:lnTo>
                  <a:pt x="14467" y="276997"/>
                </a:lnTo>
                <a:lnTo>
                  <a:pt x="15953" y="284400"/>
                </a:lnTo>
                <a:lnTo>
                  <a:pt x="16790" y="293922"/>
                </a:lnTo>
                <a:lnTo>
                  <a:pt x="17037" y="302776"/>
                </a:lnTo>
                <a:lnTo>
                  <a:pt x="17111" y="306882"/>
                </a:lnTo>
                <a:lnTo>
                  <a:pt x="19668" y="310382"/>
                </a:lnTo>
                <a:lnTo>
                  <a:pt x="25714" y="317182"/>
                </a:lnTo>
                <a:lnTo>
                  <a:pt x="25714" y="312632"/>
                </a:lnTo>
                <a:lnTo>
                  <a:pt x="24762" y="310339"/>
                </a:lnTo>
                <a:lnTo>
                  <a:pt x="18333" y="301582"/>
                </a:lnTo>
                <a:lnTo>
                  <a:pt x="10533" y="293499"/>
                </a:lnTo>
                <a:lnTo>
                  <a:pt x="5315" y="288242"/>
                </a:lnTo>
                <a:lnTo>
                  <a:pt x="3542" y="284553"/>
                </a:lnTo>
                <a:lnTo>
                  <a:pt x="1572" y="275376"/>
                </a:lnTo>
                <a:lnTo>
                  <a:pt x="697" y="267487"/>
                </a:lnTo>
                <a:lnTo>
                  <a:pt x="205" y="257690"/>
                </a:lnTo>
                <a:lnTo>
                  <a:pt x="89" y="250736"/>
                </a:lnTo>
                <a:lnTo>
                  <a:pt x="0" y="208458"/>
                </a:lnTo>
                <a:lnTo>
                  <a:pt x="952" y="201837"/>
                </a:lnTo>
                <a:lnTo>
                  <a:pt x="2539" y="194565"/>
                </a:lnTo>
                <a:lnTo>
                  <a:pt x="4549" y="186860"/>
                </a:lnTo>
                <a:lnTo>
                  <a:pt x="6842" y="178866"/>
                </a:lnTo>
                <a:lnTo>
                  <a:pt x="11929" y="162364"/>
                </a:lnTo>
                <a:lnTo>
                  <a:pt x="14619" y="154915"/>
                </a:lnTo>
                <a:lnTo>
                  <a:pt x="17365" y="148044"/>
                </a:lnTo>
                <a:lnTo>
                  <a:pt x="20148" y="141559"/>
                </a:lnTo>
                <a:lnTo>
                  <a:pt x="23909" y="134378"/>
                </a:lnTo>
                <a:lnTo>
                  <a:pt x="28320" y="126732"/>
                </a:lnTo>
                <a:lnTo>
                  <a:pt x="33167" y="118778"/>
                </a:lnTo>
                <a:lnTo>
                  <a:pt x="37351" y="111571"/>
                </a:lnTo>
                <a:lnTo>
                  <a:pt x="44538" y="98482"/>
                </a:lnTo>
                <a:lnTo>
                  <a:pt x="49694" y="92325"/>
                </a:lnTo>
                <a:lnTo>
                  <a:pt x="55988" y="86315"/>
                </a:lnTo>
                <a:lnTo>
                  <a:pt x="63042" y="80403"/>
                </a:lnTo>
                <a:lnTo>
                  <a:pt x="68697" y="74557"/>
                </a:lnTo>
                <a:lnTo>
                  <a:pt x="73419" y="68755"/>
                </a:lnTo>
                <a:lnTo>
                  <a:pt x="77521" y="62982"/>
                </a:lnTo>
                <a:lnTo>
                  <a:pt x="87157" y="54027"/>
                </a:lnTo>
                <a:lnTo>
                  <a:pt x="92394" y="50305"/>
                </a:lnTo>
                <a:lnTo>
                  <a:pt x="97789" y="45920"/>
                </a:lnTo>
                <a:lnTo>
                  <a:pt x="103292" y="41091"/>
                </a:lnTo>
                <a:lnTo>
                  <a:pt x="113533" y="31598"/>
                </a:lnTo>
                <a:lnTo>
                  <a:pt x="121261" y="24203"/>
                </a:lnTo>
                <a:lnTo>
                  <a:pt x="125607" y="21851"/>
                </a:lnTo>
                <a:lnTo>
                  <a:pt x="130410" y="20282"/>
                </a:lnTo>
                <a:lnTo>
                  <a:pt x="135516" y="19236"/>
                </a:lnTo>
                <a:lnTo>
                  <a:pt x="140826" y="18539"/>
                </a:lnTo>
                <a:lnTo>
                  <a:pt x="146271" y="18075"/>
                </a:lnTo>
                <a:lnTo>
                  <a:pt x="151805" y="17765"/>
                </a:lnTo>
                <a:lnTo>
                  <a:pt x="156447" y="16606"/>
                </a:lnTo>
                <a:lnTo>
                  <a:pt x="164146" y="12778"/>
                </a:lnTo>
                <a:lnTo>
                  <a:pt x="168484" y="12329"/>
                </a:lnTo>
                <a:lnTo>
                  <a:pt x="173282" y="12982"/>
                </a:lnTo>
                <a:lnTo>
                  <a:pt x="182740" y="15295"/>
                </a:lnTo>
                <a:lnTo>
                  <a:pt x="190119" y="16322"/>
                </a:lnTo>
                <a:lnTo>
                  <a:pt x="199113" y="19320"/>
                </a:lnTo>
                <a:lnTo>
                  <a:pt x="208508" y="22874"/>
                </a:lnTo>
                <a:lnTo>
                  <a:pt x="215859" y="24454"/>
                </a:lnTo>
                <a:lnTo>
                  <a:pt x="224840" y="30236"/>
                </a:lnTo>
                <a:lnTo>
                  <a:pt x="234230" y="38203"/>
                </a:lnTo>
                <a:lnTo>
                  <a:pt x="241578" y="44919"/>
                </a:lnTo>
                <a:lnTo>
                  <a:pt x="251070" y="54055"/>
                </a:lnTo>
                <a:lnTo>
                  <a:pt x="253104" y="57944"/>
                </a:lnTo>
                <a:lnTo>
                  <a:pt x="255364" y="67345"/>
                </a:lnTo>
                <a:lnTo>
                  <a:pt x="258909" y="75334"/>
                </a:lnTo>
                <a:lnTo>
                  <a:pt x="263659" y="83964"/>
                </a:lnTo>
                <a:lnTo>
                  <a:pt x="266259" y="90266"/>
                </a:lnTo>
                <a:lnTo>
                  <a:pt x="268945" y="97325"/>
                </a:lnTo>
                <a:lnTo>
                  <a:pt x="271688" y="103936"/>
                </a:lnTo>
                <a:lnTo>
                  <a:pt x="274469" y="110248"/>
                </a:lnTo>
                <a:lnTo>
                  <a:pt x="280100" y="122342"/>
                </a:lnTo>
                <a:lnTo>
                  <a:pt x="294329" y="151378"/>
                </a:lnTo>
                <a:lnTo>
                  <a:pt x="296230" y="157116"/>
                </a:lnTo>
                <a:lnTo>
                  <a:pt x="297498" y="162846"/>
                </a:lnTo>
                <a:lnTo>
                  <a:pt x="298344" y="168572"/>
                </a:lnTo>
                <a:lnTo>
                  <a:pt x="298907" y="174294"/>
                </a:lnTo>
                <a:lnTo>
                  <a:pt x="299283" y="180013"/>
                </a:lnTo>
                <a:lnTo>
                  <a:pt x="299533" y="185732"/>
                </a:lnTo>
                <a:lnTo>
                  <a:pt x="299812" y="197165"/>
                </a:lnTo>
                <a:lnTo>
                  <a:pt x="299990" y="220027"/>
                </a:lnTo>
                <a:lnTo>
                  <a:pt x="300957" y="224790"/>
                </a:lnTo>
                <a:lnTo>
                  <a:pt x="305917" y="236044"/>
                </a:lnTo>
                <a:lnTo>
                  <a:pt x="307810" y="245410"/>
                </a:lnTo>
                <a:lnTo>
                  <a:pt x="308371" y="254218"/>
                </a:lnTo>
                <a:lnTo>
                  <a:pt x="308598" y="265242"/>
                </a:lnTo>
                <a:lnTo>
                  <a:pt x="308607" y="252725"/>
                </a:lnTo>
                <a:lnTo>
                  <a:pt x="307655" y="250398"/>
                </a:lnTo>
                <a:lnTo>
                  <a:pt x="301226" y="241584"/>
                </a:lnTo>
                <a:lnTo>
                  <a:pt x="300564" y="238181"/>
                </a:lnTo>
                <a:lnTo>
                  <a:pt x="300035" y="23145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509"/>
          <p:cNvSpPr/>
          <p:nvPr/>
        </p:nvSpPr>
        <p:spPr>
          <a:xfrm>
            <a:off x="3929062" y="3120389"/>
            <a:ext cx="60009" cy="377191"/>
          </a:xfrm>
          <a:custGeom>
            <a:avLst/>
            <a:gdLst/>
            <a:ahLst/>
            <a:cxnLst/>
            <a:rect l="0" t="0" r="0" b="0"/>
            <a:pathLst>
              <a:path w="60009" h="377191">
                <a:moveTo>
                  <a:pt x="0" y="0"/>
                </a:moveTo>
                <a:lnTo>
                  <a:pt x="0" y="74350"/>
                </a:lnTo>
                <a:lnTo>
                  <a:pt x="953" y="80047"/>
                </a:lnTo>
                <a:lnTo>
                  <a:pt x="2540" y="85750"/>
                </a:lnTo>
                <a:lnTo>
                  <a:pt x="4551" y="91457"/>
                </a:lnTo>
                <a:lnTo>
                  <a:pt x="5892" y="98119"/>
                </a:lnTo>
                <a:lnTo>
                  <a:pt x="6785" y="105418"/>
                </a:lnTo>
                <a:lnTo>
                  <a:pt x="7381" y="113141"/>
                </a:lnTo>
                <a:lnTo>
                  <a:pt x="8730" y="120195"/>
                </a:lnTo>
                <a:lnTo>
                  <a:pt x="10583" y="126803"/>
                </a:lnTo>
                <a:lnTo>
                  <a:pt x="20400" y="155646"/>
                </a:lnTo>
                <a:lnTo>
                  <a:pt x="22172" y="163772"/>
                </a:lnTo>
                <a:lnTo>
                  <a:pt x="23354" y="172046"/>
                </a:lnTo>
                <a:lnTo>
                  <a:pt x="24142" y="180420"/>
                </a:lnTo>
                <a:lnTo>
                  <a:pt x="25620" y="188860"/>
                </a:lnTo>
                <a:lnTo>
                  <a:pt x="27557" y="197345"/>
                </a:lnTo>
                <a:lnTo>
                  <a:pt x="29802" y="205858"/>
                </a:lnTo>
                <a:lnTo>
                  <a:pt x="31298" y="213439"/>
                </a:lnTo>
                <a:lnTo>
                  <a:pt x="32295" y="220398"/>
                </a:lnTo>
                <a:lnTo>
                  <a:pt x="32960" y="226942"/>
                </a:lnTo>
                <a:lnTo>
                  <a:pt x="34356" y="234162"/>
                </a:lnTo>
                <a:lnTo>
                  <a:pt x="36239" y="241834"/>
                </a:lnTo>
                <a:lnTo>
                  <a:pt x="38447" y="249805"/>
                </a:lnTo>
                <a:lnTo>
                  <a:pt x="39919" y="257977"/>
                </a:lnTo>
                <a:lnTo>
                  <a:pt x="40900" y="266282"/>
                </a:lnTo>
                <a:lnTo>
                  <a:pt x="41554" y="274677"/>
                </a:lnTo>
                <a:lnTo>
                  <a:pt x="41038" y="282178"/>
                </a:lnTo>
                <a:lnTo>
                  <a:pt x="39741" y="289084"/>
                </a:lnTo>
                <a:lnTo>
                  <a:pt x="37924" y="295593"/>
                </a:lnTo>
                <a:lnTo>
                  <a:pt x="37665" y="301837"/>
                </a:lnTo>
                <a:lnTo>
                  <a:pt x="38445" y="307905"/>
                </a:lnTo>
                <a:lnTo>
                  <a:pt x="39918" y="313855"/>
                </a:lnTo>
                <a:lnTo>
                  <a:pt x="41554" y="325547"/>
                </a:lnTo>
                <a:lnTo>
                  <a:pt x="42281" y="336140"/>
                </a:lnTo>
                <a:lnTo>
                  <a:pt x="42604" y="344023"/>
                </a:lnTo>
                <a:lnTo>
                  <a:pt x="43643" y="347459"/>
                </a:lnTo>
                <a:lnTo>
                  <a:pt x="45288" y="350702"/>
                </a:lnTo>
                <a:lnTo>
                  <a:pt x="47337" y="353817"/>
                </a:lnTo>
                <a:lnTo>
                  <a:pt x="48703" y="356846"/>
                </a:lnTo>
                <a:lnTo>
                  <a:pt x="50221" y="362751"/>
                </a:lnTo>
                <a:lnTo>
                  <a:pt x="51578" y="365659"/>
                </a:lnTo>
                <a:lnTo>
                  <a:pt x="53435" y="368551"/>
                </a:lnTo>
                <a:lnTo>
                  <a:pt x="60008" y="37719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510"/>
          <p:cNvSpPr/>
          <p:nvPr/>
        </p:nvSpPr>
        <p:spPr>
          <a:xfrm>
            <a:off x="4049077" y="3679285"/>
            <a:ext cx="22063" cy="49753"/>
          </a:xfrm>
          <a:custGeom>
            <a:avLst/>
            <a:gdLst/>
            <a:ahLst/>
            <a:cxnLst/>
            <a:rect l="0" t="0" r="0" b="0"/>
            <a:pathLst>
              <a:path w="22063" h="49753">
                <a:moveTo>
                  <a:pt x="0" y="49752"/>
                </a:moveTo>
                <a:lnTo>
                  <a:pt x="0" y="28418"/>
                </a:lnTo>
                <a:lnTo>
                  <a:pt x="953" y="26005"/>
                </a:lnTo>
                <a:lnTo>
                  <a:pt x="2540" y="23443"/>
                </a:lnTo>
                <a:lnTo>
                  <a:pt x="4551" y="20783"/>
                </a:lnTo>
                <a:lnTo>
                  <a:pt x="5892" y="18057"/>
                </a:lnTo>
                <a:lnTo>
                  <a:pt x="6785" y="15287"/>
                </a:lnTo>
                <a:lnTo>
                  <a:pt x="7381" y="12488"/>
                </a:lnTo>
                <a:lnTo>
                  <a:pt x="8731" y="9669"/>
                </a:lnTo>
                <a:lnTo>
                  <a:pt x="10583" y="6838"/>
                </a:lnTo>
                <a:lnTo>
                  <a:pt x="15849" y="0"/>
                </a:lnTo>
                <a:lnTo>
                  <a:pt x="16281" y="392"/>
                </a:lnTo>
                <a:lnTo>
                  <a:pt x="16569" y="1605"/>
                </a:lnTo>
                <a:lnTo>
                  <a:pt x="17031" y="5846"/>
                </a:lnTo>
                <a:lnTo>
                  <a:pt x="18022" y="7146"/>
                </a:lnTo>
                <a:lnTo>
                  <a:pt x="19635" y="8966"/>
                </a:lnTo>
                <a:lnTo>
                  <a:pt x="21662" y="11131"/>
                </a:lnTo>
                <a:lnTo>
                  <a:pt x="22062" y="12575"/>
                </a:lnTo>
                <a:lnTo>
                  <a:pt x="21375" y="13538"/>
                </a:lnTo>
                <a:lnTo>
                  <a:pt x="19965" y="14179"/>
                </a:lnTo>
                <a:lnTo>
                  <a:pt x="19025" y="15559"/>
                </a:lnTo>
                <a:lnTo>
                  <a:pt x="18399" y="17432"/>
                </a:lnTo>
                <a:lnTo>
                  <a:pt x="17393" y="22730"/>
                </a:lnTo>
                <a:lnTo>
                  <a:pt x="16358" y="23165"/>
                </a:lnTo>
                <a:lnTo>
                  <a:pt x="14715" y="23455"/>
                </a:lnTo>
                <a:lnTo>
                  <a:pt x="8573" y="2403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511"/>
          <p:cNvSpPr/>
          <p:nvPr/>
        </p:nvSpPr>
        <p:spPr>
          <a:xfrm>
            <a:off x="2857500" y="3814762"/>
            <a:ext cx="1500143" cy="51436"/>
          </a:xfrm>
          <a:custGeom>
            <a:avLst/>
            <a:gdLst/>
            <a:ahLst/>
            <a:cxnLst/>
            <a:rect l="0" t="0" r="0" b="0"/>
            <a:pathLst>
              <a:path w="1500143" h="51436">
                <a:moveTo>
                  <a:pt x="0" y="42863"/>
                </a:moveTo>
                <a:lnTo>
                  <a:pt x="33491" y="42863"/>
                </a:lnTo>
                <a:lnTo>
                  <a:pt x="37567" y="43815"/>
                </a:lnTo>
                <a:lnTo>
                  <a:pt x="41237" y="45403"/>
                </a:lnTo>
                <a:lnTo>
                  <a:pt x="44637" y="47413"/>
                </a:lnTo>
                <a:lnTo>
                  <a:pt x="48807" y="48754"/>
                </a:lnTo>
                <a:lnTo>
                  <a:pt x="58522" y="50243"/>
                </a:lnTo>
                <a:lnTo>
                  <a:pt x="98187" y="51365"/>
                </a:lnTo>
                <a:lnTo>
                  <a:pt x="231492" y="51435"/>
                </a:lnTo>
                <a:lnTo>
                  <a:pt x="240053" y="50483"/>
                </a:lnTo>
                <a:lnTo>
                  <a:pt x="248618" y="48895"/>
                </a:lnTo>
                <a:lnTo>
                  <a:pt x="257185" y="46884"/>
                </a:lnTo>
                <a:lnTo>
                  <a:pt x="266706" y="45544"/>
                </a:lnTo>
                <a:lnTo>
                  <a:pt x="287446" y="44054"/>
                </a:lnTo>
                <a:lnTo>
                  <a:pt x="330852" y="43098"/>
                </a:lnTo>
                <a:lnTo>
                  <a:pt x="769052" y="42863"/>
                </a:lnTo>
                <a:lnTo>
                  <a:pt x="783211" y="41910"/>
                </a:lnTo>
                <a:lnTo>
                  <a:pt x="797413" y="40323"/>
                </a:lnTo>
                <a:lnTo>
                  <a:pt x="811644" y="38312"/>
                </a:lnTo>
                <a:lnTo>
                  <a:pt x="824940" y="36971"/>
                </a:lnTo>
                <a:lnTo>
                  <a:pt x="849875" y="35482"/>
                </a:lnTo>
                <a:lnTo>
                  <a:pt x="889884" y="34643"/>
                </a:lnTo>
                <a:lnTo>
                  <a:pt x="903771" y="33573"/>
                </a:lnTo>
                <a:lnTo>
                  <a:pt x="917791" y="31907"/>
                </a:lnTo>
                <a:lnTo>
                  <a:pt x="931901" y="29844"/>
                </a:lnTo>
                <a:lnTo>
                  <a:pt x="945117" y="28468"/>
                </a:lnTo>
                <a:lnTo>
                  <a:pt x="969962" y="26940"/>
                </a:lnTo>
                <a:lnTo>
                  <a:pt x="1009920" y="26080"/>
                </a:lnTo>
                <a:lnTo>
                  <a:pt x="1124546" y="25727"/>
                </a:lnTo>
                <a:lnTo>
                  <a:pt x="1137365" y="24771"/>
                </a:lnTo>
                <a:lnTo>
                  <a:pt x="1150673" y="23182"/>
                </a:lnTo>
                <a:lnTo>
                  <a:pt x="1164308" y="21170"/>
                </a:lnTo>
                <a:lnTo>
                  <a:pt x="1177207" y="19828"/>
                </a:lnTo>
                <a:lnTo>
                  <a:pt x="1201700" y="18338"/>
                </a:lnTo>
                <a:lnTo>
                  <a:pt x="1247516" y="17380"/>
                </a:lnTo>
                <a:lnTo>
                  <a:pt x="1445638" y="17145"/>
                </a:lnTo>
                <a:lnTo>
                  <a:pt x="1451439" y="16192"/>
                </a:lnTo>
                <a:lnTo>
                  <a:pt x="1457211" y="14605"/>
                </a:lnTo>
                <a:lnTo>
                  <a:pt x="1462964" y="12594"/>
                </a:lnTo>
                <a:lnTo>
                  <a:pt x="1467751" y="11254"/>
                </a:lnTo>
                <a:lnTo>
                  <a:pt x="1475611" y="9764"/>
                </a:lnTo>
                <a:lnTo>
                  <a:pt x="1498450" y="8604"/>
                </a:lnTo>
                <a:lnTo>
                  <a:pt x="1499029" y="7641"/>
                </a:lnTo>
                <a:lnTo>
                  <a:pt x="1499415" y="6047"/>
                </a:lnTo>
                <a:lnTo>
                  <a:pt x="1500142" y="354"/>
                </a:lnTo>
                <a:lnTo>
                  <a:pt x="1491615"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512"/>
          <p:cNvSpPr/>
          <p:nvPr/>
        </p:nvSpPr>
        <p:spPr>
          <a:xfrm>
            <a:off x="2698561" y="4131945"/>
            <a:ext cx="338962" cy="385613"/>
          </a:xfrm>
          <a:custGeom>
            <a:avLst/>
            <a:gdLst/>
            <a:ahLst/>
            <a:cxnLst/>
            <a:rect l="0" t="0" r="0" b="0"/>
            <a:pathLst>
              <a:path w="338962" h="385613">
                <a:moveTo>
                  <a:pt x="21778" y="0"/>
                </a:moveTo>
                <a:lnTo>
                  <a:pt x="21778" y="11931"/>
                </a:lnTo>
                <a:lnTo>
                  <a:pt x="20826" y="14622"/>
                </a:lnTo>
                <a:lnTo>
                  <a:pt x="12453" y="28323"/>
                </a:lnTo>
                <a:lnTo>
                  <a:pt x="8109" y="37353"/>
                </a:lnTo>
                <a:lnTo>
                  <a:pt x="4711" y="48744"/>
                </a:lnTo>
                <a:lnTo>
                  <a:pt x="540" y="58494"/>
                </a:lnTo>
                <a:lnTo>
                  <a:pt x="0" y="63761"/>
                </a:lnTo>
                <a:lnTo>
                  <a:pt x="1939" y="74693"/>
                </a:lnTo>
                <a:lnTo>
                  <a:pt x="3436" y="85902"/>
                </a:lnTo>
                <a:lnTo>
                  <a:pt x="4101" y="97234"/>
                </a:lnTo>
                <a:lnTo>
                  <a:pt x="4397" y="108620"/>
                </a:lnTo>
                <a:lnTo>
                  <a:pt x="4613" y="147428"/>
                </a:lnTo>
                <a:lnTo>
                  <a:pt x="5572" y="154483"/>
                </a:lnTo>
                <a:lnTo>
                  <a:pt x="7164" y="161091"/>
                </a:lnTo>
                <a:lnTo>
                  <a:pt x="9178" y="167401"/>
                </a:lnTo>
                <a:lnTo>
                  <a:pt x="10521" y="174466"/>
                </a:lnTo>
                <a:lnTo>
                  <a:pt x="11416" y="182033"/>
                </a:lnTo>
                <a:lnTo>
                  <a:pt x="12012" y="189935"/>
                </a:lnTo>
                <a:lnTo>
                  <a:pt x="12410" y="197108"/>
                </a:lnTo>
                <a:lnTo>
                  <a:pt x="12852" y="210158"/>
                </a:lnTo>
                <a:lnTo>
                  <a:pt x="13923" y="217258"/>
                </a:lnTo>
                <a:lnTo>
                  <a:pt x="15589" y="224849"/>
                </a:lnTo>
                <a:lnTo>
                  <a:pt x="17652" y="232766"/>
                </a:lnTo>
                <a:lnTo>
                  <a:pt x="19028" y="239950"/>
                </a:lnTo>
                <a:lnTo>
                  <a:pt x="19944" y="246644"/>
                </a:lnTo>
                <a:lnTo>
                  <a:pt x="20556" y="253012"/>
                </a:lnTo>
                <a:lnTo>
                  <a:pt x="21916" y="259162"/>
                </a:lnTo>
                <a:lnTo>
                  <a:pt x="25967" y="271076"/>
                </a:lnTo>
                <a:lnTo>
                  <a:pt x="28403" y="282720"/>
                </a:lnTo>
                <a:lnTo>
                  <a:pt x="30438" y="294246"/>
                </a:lnTo>
                <a:lnTo>
                  <a:pt x="34517" y="305718"/>
                </a:lnTo>
                <a:lnTo>
                  <a:pt x="36965" y="317167"/>
                </a:lnTo>
                <a:lnTo>
                  <a:pt x="39006" y="328605"/>
                </a:lnTo>
                <a:lnTo>
                  <a:pt x="43087" y="340039"/>
                </a:lnTo>
                <a:lnTo>
                  <a:pt x="45537" y="348931"/>
                </a:lnTo>
                <a:lnTo>
                  <a:pt x="46915" y="359292"/>
                </a:lnTo>
                <a:lnTo>
                  <a:pt x="47381" y="371326"/>
                </a:lnTo>
                <a:lnTo>
                  <a:pt x="47462" y="380003"/>
                </a:lnTo>
                <a:lnTo>
                  <a:pt x="48426" y="381923"/>
                </a:lnTo>
                <a:lnTo>
                  <a:pt x="50021" y="383203"/>
                </a:lnTo>
                <a:lnTo>
                  <a:pt x="55715" y="385612"/>
                </a:lnTo>
                <a:lnTo>
                  <a:pt x="55964" y="381167"/>
                </a:lnTo>
                <a:lnTo>
                  <a:pt x="55046" y="379841"/>
                </a:lnTo>
                <a:lnTo>
                  <a:pt x="53482" y="378957"/>
                </a:lnTo>
                <a:lnTo>
                  <a:pt x="51487" y="378368"/>
                </a:lnTo>
                <a:lnTo>
                  <a:pt x="50156" y="377023"/>
                </a:lnTo>
                <a:lnTo>
                  <a:pt x="49270" y="375174"/>
                </a:lnTo>
                <a:lnTo>
                  <a:pt x="48678" y="372988"/>
                </a:lnTo>
                <a:lnTo>
                  <a:pt x="46379" y="370579"/>
                </a:lnTo>
                <a:lnTo>
                  <a:pt x="35947" y="362637"/>
                </a:lnTo>
                <a:lnTo>
                  <a:pt x="34082" y="359868"/>
                </a:lnTo>
                <a:lnTo>
                  <a:pt x="32009" y="354251"/>
                </a:lnTo>
                <a:lnTo>
                  <a:pt x="30842" y="344781"/>
                </a:lnTo>
                <a:lnTo>
                  <a:pt x="30569" y="335481"/>
                </a:lnTo>
                <a:lnTo>
                  <a:pt x="30394" y="318927"/>
                </a:lnTo>
                <a:lnTo>
                  <a:pt x="30353" y="268840"/>
                </a:lnTo>
                <a:lnTo>
                  <a:pt x="31304" y="262094"/>
                </a:lnTo>
                <a:lnTo>
                  <a:pt x="32892" y="254739"/>
                </a:lnTo>
                <a:lnTo>
                  <a:pt x="34902" y="246979"/>
                </a:lnTo>
                <a:lnTo>
                  <a:pt x="36243" y="238947"/>
                </a:lnTo>
                <a:lnTo>
                  <a:pt x="37136" y="230735"/>
                </a:lnTo>
                <a:lnTo>
                  <a:pt x="37732" y="222404"/>
                </a:lnTo>
                <a:lnTo>
                  <a:pt x="39082" y="213992"/>
                </a:lnTo>
                <a:lnTo>
                  <a:pt x="40934" y="205526"/>
                </a:lnTo>
                <a:lnTo>
                  <a:pt x="43121" y="197025"/>
                </a:lnTo>
                <a:lnTo>
                  <a:pt x="45532" y="188500"/>
                </a:lnTo>
                <a:lnTo>
                  <a:pt x="50751" y="171407"/>
                </a:lnTo>
                <a:lnTo>
                  <a:pt x="54428" y="163802"/>
                </a:lnTo>
                <a:lnTo>
                  <a:pt x="58785" y="156826"/>
                </a:lnTo>
                <a:lnTo>
                  <a:pt x="63595" y="150271"/>
                </a:lnTo>
                <a:lnTo>
                  <a:pt x="67753" y="143043"/>
                </a:lnTo>
                <a:lnTo>
                  <a:pt x="71478" y="135367"/>
                </a:lnTo>
                <a:lnTo>
                  <a:pt x="74914" y="127392"/>
                </a:lnTo>
                <a:lnTo>
                  <a:pt x="79110" y="120170"/>
                </a:lnTo>
                <a:lnTo>
                  <a:pt x="83812" y="113451"/>
                </a:lnTo>
                <a:lnTo>
                  <a:pt x="88851" y="107066"/>
                </a:lnTo>
                <a:lnTo>
                  <a:pt x="94116" y="100905"/>
                </a:lnTo>
                <a:lnTo>
                  <a:pt x="99531" y="94892"/>
                </a:lnTo>
                <a:lnTo>
                  <a:pt x="110628" y="83132"/>
                </a:lnTo>
                <a:lnTo>
                  <a:pt x="121910" y="71555"/>
                </a:lnTo>
                <a:lnTo>
                  <a:pt x="127585" y="66753"/>
                </a:lnTo>
                <a:lnTo>
                  <a:pt x="133274" y="62599"/>
                </a:lnTo>
                <a:lnTo>
                  <a:pt x="138971" y="58878"/>
                </a:lnTo>
                <a:lnTo>
                  <a:pt x="147842" y="49663"/>
                </a:lnTo>
                <a:lnTo>
                  <a:pt x="151541" y="44538"/>
                </a:lnTo>
                <a:lnTo>
                  <a:pt x="155912" y="41122"/>
                </a:lnTo>
                <a:lnTo>
                  <a:pt x="160730" y="38844"/>
                </a:lnTo>
                <a:lnTo>
                  <a:pt x="171165" y="35362"/>
                </a:lnTo>
                <a:lnTo>
                  <a:pt x="176615" y="33099"/>
                </a:lnTo>
                <a:lnTo>
                  <a:pt x="182152" y="30639"/>
                </a:lnTo>
                <a:lnTo>
                  <a:pt x="193386" y="25364"/>
                </a:lnTo>
                <a:lnTo>
                  <a:pt x="199048" y="22625"/>
                </a:lnTo>
                <a:lnTo>
                  <a:pt x="204728" y="20798"/>
                </a:lnTo>
                <a:lnTo>
                  <a:pt x="210420" y="19580"/>
                </a:lnTo>
                <a:lnTo>
                  <a:pt x="216120" y="18769"/>
                </a:lnTo>
                <a:lnTo>
                  <a:pt x="221824" y="18227"/>
                </a:lnTo>
                <a:lnTo>
                  <a:pt x="227532" y="17866"/>
                </a:lnTo>
                <a:lnTo>
                  <a:pt x="233243" y="17626"/>
                </a:lnTo>
                <a:lnTo>
                  <a:pt x="238955" y="18418"/>
                </a:lnTo>
                <a:lnTo>
                  <a:pt x="244668" y="19899"/>
                </a:lnTo>
                <a:lnTo>
                  <a:pt x="250381" y="21838"/>
                </a:lnTo>
                <a:lnTo>
                  <a:pt x="256095" y="23131"/>
                </a:lnTo>
                <a:lnTo>
                  <a:pt x="261810" y="23993"/>
                </a:lnTo>
                <a:lnTo>
                  <a:pt x="267524" y="24568"/>
                </a:lnTo>
                <a:lnTo>
                  <a:pt x="276414" y="27746"/>
                </a:lnTo>
                <a:lnTo>
                  <a:pt x="283540" y="31381"/>
                </a:lnTo>
                <a:lnTo>
                  <a:pt x="289882" y="32997"/>
                </a:lnTo>
                <a:lnTo>
                  <a:pt x="298415" y="33715"/>
                </a:lnTo>
                <a:lnTo>
                  <a:pt x="307606" y="34034"/>
                </a:lnTo>
                <a:lnTo>
                  <a:pt x="314865" y="34176"/>
                </a:lnTo>
                <a:lnTo>
                  <a:pt x="317182" y="35166"/>
                </a:lnTo>
                <a:lnTo>
                  <a:pt x="318727" y="36779"/>
                </a:lnTo>
                <a:lnTo>
                  <a:pt x="319757" y="38807"/>
                </a:lnTo>
                <a:lnTo>
                  <a:pt x="321395" y="40159"/>
                </a:lnTo>
                <a:lnTo>
                  <a:pt x="323441" y="41060"/>
                </a:lnTo>
                <a:lnTo>
                  <a:pt x="325757" y="41661"/>
                </a:lnTo>
                <a:lnTo>
                  <a:pt x="328253" y="41109"/>
                </a:lnTo>
                <a:lnTo>
                  <a:pt x="338251" y="34772"/>
                </a:lnTo>
                <a:lnTo>
                  <a:pt x="338961" y="3429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513"/>
          <p:cNvSpPr/>
          <p:nvPr/>
        </p:nvSpPr>
        <p:spPr>
          <a:xfrm>
            <a:off x="3191932" y="3977640"/>
            <a:ext cx="42748" cy="351473"/>
          </a:xfrm>
          <a:custGeom>
            <a:avLst/>
            <a:gdLst/>
            <a:ahLst/>
            <a:cxnLst/>
            <a:rect l="0" t="0" r="0" b="0"/>
            <a:pathLst>
              <a:path w="42748" h="351473">
                <a:moveTo>
                  <a:pt x="8468" y="0"/>
                </a:moveTo>
                <a:lnTo>
                  <a:pt x="3917" y="0"/>
                </a:lnTo>
                <a:lnTo>
                  <a:pt x="2576" y="952"/>
                </a:lnTo>
                <a:lnTo>
                  <a:pt x="1682" y="2539"/>
                </a:lnTo>
                <a:lnTo>
                  <a:pt x="248" y="7381"/>
                </a:lnTo>
                <a:lnTo>
                  <a:pt x="0" y="12770"/>
                </a:lnTo>
                <a:lnTo>
                  <a:pt x="917" y="14228"/>
                </a:lnTo>
                <a:lnTo>
                  <a:pt x="2481" y="15200"/>
                </a:lnTo>
                <a:lnTo>
                  <a:pt x="4477" y="15849"/>
                </a:lnTo>
                <a:lnTo>
                  <a:pt x="5807" y="17233"/>
                </a:lnTo>
                <a:lnTo>
                  <a:pt x="6694" y="19109"/>
                </a:lnTo>
                <a:lnTo>
                  <a:pt x="7285" y="21312"/>
                </a:lnTo>
                <a:lnTo>
                  <a:pt x="8632" y="24685"/>
                </a:lnTo>
                <a:lnTo>
                  <a:pt x="10482" y="28839"/>
                </a:lnTo>
                <a:lnTo>
                  <a:pt x="12668" y="33514"/>
                </a:lnTo>
                <a:lnTo>
                  <a:pt x="14125" y="38535"/>
                </a:lnTo>
                <a:lnTo>
                  <a:pt x="15097" y="43787"/>
                </a:lnTo>
                <a:lnTo>
                  <a:pt x="16176" y="54703"/>
                </a:lnTo>
                <a:lnTo>
                  <a:pt x="16464" y="60281"/>
                </a:lnTo>
                <a:lnTo>
                  <a:pt x="16656" y="65905"/>
                </a:lnTo>
                <a:lnTo>
                  <a:pt x="17737" y="71559"/>
                </a:lnTo>
                <a:lnTo>
                  <a:pt x="19409" y="77233"/>
                </a:lnTo>
                <a:lnTo>
                  <a:pt x="21477" y="82921"/>
                </a:lnTo>
                <a:lnTo>
                  <a:pt x="23808" y="88618"/>
                </a:lnTo>
                <a:lnTo>
                  <a:pt x="26315" y="94321"/>
                </a:lnTo>
                <a:lnTo>
                  <a:pt x="28938" y="100028"/>
                </a:lnTo>
                <a:lnTo>
                  <a:pt x="30687" y="106690"/>
                </a:lnTo>
                <a:lnTo>
                  <a:pt x="31853" y="113989"/>
                </a:lnTo>
                <a:lnTo>
                  <a:pt x="32630" y="121713"/>
                </a:lnTo>
                <a:lnTo>
                  <a:pt x="34101" y="129719"/>
                </a:lnTo>
                <a:lnTo>
                  <a:pt x="36034" y="137914"/>
                </a:lnTo>
                <a:lnTo>
                  <a:pt x="38275" y="146235"/>
                </a:lnTo>
                <a:lnTo>
                  <a:pt x="39769" y="153688"/>
                </a:lnTo>
                <a:lnTo>
                  <a:pt x="40766" y="160561"/>
                </a:lnTo>
                <a:lnTo>
                  <a:pt x="41429" y="167048"/>
                </a:lnTo>
                <a:lnTo>
                  <a:pt x="41872" y="174230"/>
                </a:lnTo>
                <a:lnTo>
                  <a:pt x="42364" y="189830"/>
                </a:lnTo>
                <a:lnTo>
                  <a:pt x="42723" y="235587"/>
                </a:lnTo>
                <a:lnTo>
                  <a:pt x="42747" y="258398"/>
                </a:lnTo>
                <a:lnTo>
                  <a:pt x="41798" y="265611"/>
                </a:lnTo>
                <a:lnTo>
                  <a:pt x="40213" y="272323"/>
                </a:lnTo>
                <a:lnTo>
                  <a:pt x="38203" y="278704"/>
                </a:lnTo>
                <a:lnTo>
                  <a:pt x="36864" y="284862"/>
                </a:lnTo>
                <a:lnTo>
                  <a:pt x="35971" y="290873"/>
                </a:lnTo>
                <a:lnTo>
                  <a:pt x="35376" y="296785"/>
                </a:lnTo>
                <a:lnTo>
                  <a:pt x="34979" y="302632"/>
                </a:lnTo>
                <a:lnTo>
                  <a:pt x="34714" y="308434"/>
                </a:lnTo>
                <a:lnTo>
                  <a:pt x="34538" y="314208"/>
                </a:lnTo>
                <a:lnTo>
                  <a:pt x="33468" y="319009"/>
                </a:lnTo>
                <a:lnTo>
                  <a:pt x="31802" y="323163"/>
                </a:lnTo>
                <a:lnTo>
                  <a:pt x="29739" y="326884"/>
                </a:lnTo>
                <a:lnTo>
                  <a:pt x="28363" y="330317"/>
                </a:lnTo>
                <a:lnTo>
                  <a:pt x="27446" y="333559"/>
                </a:lnTo>
                <a:lnTo>
                  <a:pt x="26156" y="342672"/>
                </a:lnTo>
                <a:lnTo>
                  <a:pt x="25612" y="35147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514"/>
          <p:cNvSpPr/>
          <p:nvPr/>
        </p:nvSpPr>
        <p:spPr>
          <a:xfrm>
            <a:off x="3227309" y="4586331"/>
            <a:ext cx="33067" cy="51392"/>
          </a:xfrm>
          <a:custGeom>
            <a:avLst/>
            <a:gdLst/>
            <a:ahLst/>
            <a:cxnLst/>
            <a:rect l="0" t="0" r="0" b="0"/>
            <a:pathLst>
              <a:path w="33067" h="51392">
                <a:moveTo>
                  <a:pt x="7380" y="51391"/>
                </a:moveTo>
                <a:lnTo>
                  <a:pt x="7380" y="44010"/>
                </a:lnTo>
                <a:lnTo>
                  <a:pt x="6428" y="43613"/>
                </a:lnTo>
                <a:lnTo>
                  <a:pt x="4841" y="43348"/>
                </a:lnTo>
                <a:lnTo>
                  <a:pt x="2830" y="43172"/>
                </a:lnTo>
                <a:lnTo>
                  <a:pt x="1489" y="42102"/>
                </a:lnTo>
                <a:lnTo>
                  <a:pt x="596" y="40436"/>
                </a:lnTo>
                <a:lnTo>
                  <a:pt x="0" y="38372"/>
                </a:lnTo>
                <a:lnTo>
                  <a:pt x="555" y="36044"/>
                </a:lnTo>
                <a:lnTo>
                  <a:pt x="1878" y="33540"/>
                </a:lnTo>
                <a:lnTo>
                  <a:pt x="3712" y="30918"/>
                </a:lnTo>
                <a:lnTo>
                  <a:pt x="4935" y="28217"/>
                </a:lnTo>
                <a:lnTo>
                  <a:pt x="5750" y="25464"/>
                </a:lnTo>
                <a:lnTo>
                  <a:pt x="6294" y="22677"/>
                </a:lnTo>
                <a:lnTo>
                  <a:pt x="6656" y="19866"/>
                </a:lnTo>
                <a:lnTo>
                  <a:pt x="6897" y="17039"/>
                </a:lnTo>
                <a:lnTo>
                  <a:pt x="7058" y="14202"/>
                </a:lnTo>
                <a:lnTo>
                  <a:pt x="8118" y="11359"/>
                </a:lnTo>
                <a:lnTo>
                  <a:pt x="9777" y="8510"/>
                </a:lnTo>
                <a:lnTo>
                  <a:pt x="15591" y="457"/>
                </a:lnTo>
                <a:lnTo>
                  <a:pt x="16665" y="290"/>
                </a:lnTo>
                <a:lnTo>
                  <a:pt x="18332" y="178"/>
                </a:lnTo>
                <a:lnTo>
                  <a:pt x="23302" y="0"/>
                </a:lnTo>
                <a:lnTo>
                  <a:pt x="23710" y="938"/>
                </a:lnTo>
                <a:lnTo>
                  <a:pt x="23982" y="2516"/>
                </a:lnTo>
                <a:lnTo>
                  <a:pt x="24163" y="4520"/>
                </a:lnTo>
                <a:lnTo>
                  <a:pt x="25236" y="5856"/>
                </a:lnTo>
                <a:lnTo>
                  <a:pt x="26905" y="6747"/>
                </a:lnTo>
                <a:lnTo>
                  <a:pt x="28969" y="7341"/>
                </a:lnTo>
                <a:lnTo>
                  <a:pt x="30345" y="8689"/>
                </a:lnTo>
                <a:lnTo>
                  <a:pt x="31263" y="10541"/>
                </a:lnTo>
                <a:lnTo>
                  <a:pt x="31875" y="12727"/>
                </a:lnTo>
                <a:lnTo>
                  <a:pt x="32282" y="15138"/>
                </a:lnTo>
                <a:lnTo>
                  <a:pt x="32554" y="17697"/>
                </a:lnTo>
                <a:lnTo>
                  <a:pt x="32736" y="20356"/>
                </a:lnTo>
                <a:lnTo>
                  <a:pt x="32856" y="23081"/>
                </a:lnTo>
                <a:lnTo>
                  <a:pt x="33066" y="32587"/>
                </a:lnTo>
                <a:lnTo>
                  <a:pt x="32124" y="33140"/>
                </a:lnTo>
                <a:lnTo>
                  <a:pt x="30544" y="33509"/>
                </a:lnTo>
                <a:lnTo>
                  <a:pt x="28538" y="33755"/>
                </a:lnTo>
                <a:lnTo>
                  <a:pt x="27200" y="34871"/>
                </a:lnTo>
                <a:lnTo>
                  <a:pt x="26309" y="36568"/>
                </a:lnTo>
                <a:lnTo>
                  <a:pt x="24525" y="4281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515"/>
          <p:cNvSpPr/>
          <p:nvPr/>
        </p:nvSpPr>
        <p:spPr>
          <a:xfrm>
            <a:off x="3431876" y="3909060"/>
            <a:ext cx="282874" cy="591385"/>
          </a:xfrm>
          <a:custGeom>
            <a:avLst/>
            <a:gdLst/>
            <a:ahLst/>
            <a:cxnLst/>
            <a:rect l="0" t="0" r="0" b="0"/>
            <a:pathLst>
              <a:path w="282874" h="591385">
                <a:moveTo>
                  <a:pt x="274301" y="0"/>
                </a:moveTo>
                <a:lnTo>
                  <a:pt x="282520" y="8219"/>
                </a:lnTo>
                <a:lnTo>
                  <a:pt x="282873" y="25355"/>
                </a:lnTo>
                <a:lnTo>
                  <a:pt x="278323" y="30161"/>
                </a:lnTo>
                <a:lnTo>
                  <a:pt x="276030" y="31537"/>
                </a:lnTo>
                <a:lnTo>
                  <a:pt x="270942" y="33066"/>
                </a:lnTo>
                <a:lnTo>
                  <a:pt x="262722" y="33927"/>
                </a:lnTo>
                <a:lnTo>
                  <a:pt x="259914" y="35000"/>
                </a:lnTo>
                <a:lnTo>
                  <a:pt x="251411" y="40109"/>
                </a:lnTo>
                <a:lnTo>
                  <a:pt x="245713" y="41639"/>
                </a:lnTo>
                <a:lnTo>
                  <a:pt x="237465" y="44859"/>
                </a:lnTo>
                <a:lnTo>
                  <a:pt x="232599" y="47050"/>
                </a:lnTo>
                <a:lnTo>
                  <a:pt x="224652" y="52026"/>
                </a:lnTo>
                <a:lnTo>
                  <a:pt x="216992" y="58365"/>
                </a:lnTo>
                <a:lnTo>
                  <a:pt x="212283" y="62722"/>
                </a:lnTo>
                <a:lnTo>
                  <a:pt x="207238" y="67532"/>
                </a:lnTo>
                <a:lnTo>
                  <a:pt x="201970" y="71691"/>
                </a:lnTo>
                <a:lnTo>
                  <a:pt x="196552" y="75416"/>
                </a:lnTo>
                <a:lnTo>
                  <a:pt x="191036" y="78853"/>
                </a:lnTo>
                <a:lnTo>
                  <a:pt x="185454" y="83048"/>
                </a:lnTo>
                <a:lnTo>
                  <a:pt x="179827" y="87751"/>
                </a:lnTo>
                <a:lnTo>
                  <a:pt x="174171" y="92790"/>
                </a:lnTo>
                <a:lnTo>
                  <a:pt x="162806" y="103470"/>
                </a:lnTo>
                <a:lnTo>
                  <a:pt x="128564" y="137212"/>
                </a:lnTo>
                <a:lnTo>
                  <a:pt x="88563" y="177168"/>
                </a:lnTo>
                <a:lnTo>
                  <a:pt x="83801" y="183834"/>
                </a:lnTo>
                <a:lnTo>
                  <a:pt x="75969" y="198861"/>
                </a:lnTo>
                <a:lnTo>
                  <a:pt x="71595" y="205916"/>
                </a:lnTo>
                <a:lnTo>
                  <a:pt x="66774" y="212525"/>
                </a:lnTo>
                <a:lnTo>
                  <a:pt x="61654" y="218836"/>
                </a:lnTo>
                <a:lnTo>
                  <a:pt x="56337" y="224948"/>
                </a:lnTo>
                <a:lnTo>
                  <a:pt x="50886" y="230927"/>
                </a:lnTo>
                <a:lnTo>
                  <a:pt x="45348" y="236819"/>
                </a:lnTo>
                <a:lnTo>
                  <a:pt x="36654" y="248445"/>
                </a:lnTo>
                <a:lnTo>
                  <a:pt x="29615" y="260915"/>
                </a:lnTo>
                <a:lnTo>
                  <a:pt x="23312" y="275982"/>
                </a:lnTo>
                <a:lnTo>
                  <a:pt x="19875" y="289663"/>
                </a:lnTo>
                <a:lnTo>
                  <a:pt x="18959" y="295979"/>
                </a:lnTo>
                <a:lnTo>
                  <a:pt x="16443" y="302094"/>
                </a:lnTo>
                <a:lnTo>
                  <a:pt x="8567" y="313969"/>
                </a:lnTo>
                <a:lnTo>
                  <a:pt x="3798" y="328137"/>
                </a:lnTo>
                <a:lnTo>
                  <a:pt x="1677" y="343006"/>
                </a:lnTo>
                <a:lnTo>
                  <a:pt x="735" y="355964"/>
                </a:lnTo>
                <a:lnTo>
                  <a:pt x="204" y="373970"/>
                </a:lnTo>
                <a:lnTo>
                  <a:pt x="0" y="408591"/>
                </a:lnTo>
                <a:lnTo>
                  <a:pt x="2530" y="422578"/>
                </a:lnTo>
                <a:lnTo>
                  <a:pt x="6829" y="437367"/>
                </a:lnTo>
                <a:lnTo>
                  <a:pt x="11914" y="450290"/>
                </a:lnTo>
                <a:lnTo>
                  <a:pt x="20133" y="468276"/>
                </a:lnTo>
                <a:lnTo>
                  <a:pt x="37142" y="502888"/>
                </a:lnTo>
                <a:lnTo>
                  <a:pt x="40947" y="507661"/>
                </a:lnTo>
                <a:lnTo>
                  <a:pt x="45390" y="511796"/>
                </a:lnTo>
                <a:lnTo>
                  <a:pt x="50256" y="515504"/>
                </a:lnTo>
                <a:lnTo>
                  <a:pt x="58203" y="524705"/>
                </a:lnTo>
                <a:lnTo>
                  <a:pt x="61656" y="529826"/>
                </a:lnTo>
                <a:lnTo>
                  <a:pt x="65863" y="534192"/>
                </a:lnTo>
                <a:lnTo>
                  <a:pt x="70572" y="538055"/>
                </a:lnTo>
                <a:lnTo>
                  <a:pt x="75617" y="541583"/>
                </a:lnTo>
                <a:lnTo>
                  <a:pt x="83762" y="548044"/>
                </a:lnTo>
                <a:lnTo>
                  <a:pt x="91510" y="554090"/>
                </a:lnTo>
                <a:lnTo>
                  <a:pt x="96243" y="557036"/>
                </a:lnTo>
                <a:lnTo>
                  <a:pt x="101303" y="559952"/>
                </a:lnTo>
                <a:lnTo>
                  <a:pt x="109465" y="565732"/>
                </a:lnTo>
                <a:lnTo>
                  <a:pt x="117221" y="571476"/>
                </a:lnTo>
                <a:lnTo>
                  <a:pt x="121956" y="574342"/>
                </a:lnTo>
                <a:lnTo>
                  <a:pt x="127018" y="577204"/>
                </a:lnTo>
                <a:lnTo>
                  <a:pt x="135181" y="580385"/>
                </a:lnTo>
                <a:lnTo>
                  <a:pt x="138692" y="581233"/>
                </a:lnTo>
                <a:lnTo>
                  <a:pt x="145133" y="584716"/>
                </a:lnTo>
                <a:lnTo>
                  <a:pt x="148184" y="586978"/>
                </a:lnTo>
                <a:lnTo>
                  <a:pt x="154114" y="589491"/>
                </a:lnTo>
                <a:lnTo>
                  <a:pt x="162808" y="590907"/>
                </a:lnTo>
                <a:lnTo>
                  <a:pt x="171416" y="591326"/>
                </a:lnTo>
                <a:lnTo>
                  <a:pt x="174278" y="591384"/>
                </a:lnTo>
                <a:lnTo>
                  <a:pt x="177139" y="590471"/>
                </a:lnTo>
                <a:lnTo>
                  <a:pt x="185717" y="585588"/>
                </a:lnTo>
                <a:lnTo>
                  <a:pt x="188574" y="584702"/>
                </a:lnTo>
                <a:lnTo>
                  <a:pt x="197149" y="58293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516"/>
          <p:cNvSpPr/>
          <p:nvPr/>
        </p:nvSpPr>
        <p:spPr>
          <a:xfrm>
            <a:off x="3689032" y="4106767"/>
            <a:ext cx="240031" cy="282354"/>
          </a:xfrm>
          <a:custGeom>
            <a:avLst/>
            <a:gdLst/>
            <a:ahLst/>
            <a:cxnLst/>
            <a:rect l="0" t="0" r="0" b="0"/>
            <a:pathLst>
              <a:path w="240031" h="282354">
                <a:moveTo>
                  <a:pt x="0" y="59468"/>
                </a:moveTo>
                <a:lnTo>
                  <a:pt x="0" y="186392"/>
                </a:lnTo>
                <a:lnTo>
                  <a:pt x="953" y="191709"/>
                </a:lnTo>
                <a:lnTo>
                  <a:pt x="2540" y="197159"/>
                </a:lnTo>
                <a:lnTo>
                  <a:pt x="4551" y="202697"/>
                </a:lnTo>
                <a:lnTo>
                  <a:pt x="5892" y="208294"/>
                </a:lnTo>
                <a:lnTo>
                  <a:pt x="6785" y="213930"/>
                </a:lnTo>
                <a:lnTo>
                  <a:pt x="7381" y="219592"/>
                </a:lnTo>
                <a:lnTo>
                  <a:pt x="8731" y="224320"/>
                </a:lnTo>
                <a:lnTo>
                  <a:pt x="12770" y="232113"/>
                </a:lnTo>
                <a:lnTo>
                  <a:pt x="17741" y="238751"/>
                </a:lnTo>
                <a:lnTo>
                  <a:pt x="20400" y="241855"/>
                </a:lnTo>
                <a:lnTo>
                  <a:pt x="22172" y="244877"/>
                </a:lnTo>
                <a:lnTo>
                  <a:pt x="24142" y="250774"/>
                </a:lnTo>
                <a:lnTo>
                  <a:pt x="25251" y="259449"/>
                </a:lnTo>
                <a:lnTo>
                  <a:pt x="26359" y="261369"/>
                </a:lnTo>
                <a:lnTo>
                  <a:pt x="28050" y="262648"/>
                </a:lnTo>
                <a:lnTo>
                  <a:pt x="30130" y="263502"/>
                </a:lnTo>
                <a:lnTo>
                  <a:pt x="31517" y="265023"/>
                </a:lnTo>
                <a:lnTo>
                  <a:pt x="32441" y="266990"/>
                </a:lnTo>
                <a:lnTo>
                  <a:pt x="34288" y="273770"/>
                </a:lnTo>
                <a:lnTo>
                  <a:pt x="34289" y="266398"/>
                </a:lnTo>
                <a:lnTo>
                  <a:pt x="28398" y="258599"/>
                </a:lnTo>
                <a:lnTo>
                  <a:pt x="26909" y="253380"/>
                </a:lnTo>
                <a:lnTo>
                  <a:pt x="26247" y="245346"/>
                </a:lnTo>
                <a:lnTo>
                  <a:pt x="25953" y="235425"/>
                </a:lnTo>
                <a:lnTo>
                  <a:pt x="25731" y="194017"/>
                </a:lnTo>
                <a:lnTo>
                  <a:pt x="25719" y="143848"/>
                </a:lnTo>
                <a:lnTo>
                  <a:pt x="26671" y="135724"/>
                </a:lnTo>
                <a:lnTo>
                  <a:pt x="28258" y="127450"/>
                </a:lnTo>
                <a:lnTo>
                  <a:pt x="30268" y="119076"/>
                </a:lnTo>
                <a:lnTo>
                  <a:pt x="32562" y="111590"/>
                </a:lnTo>
                <a:lnTo>
                  <a:pt x="35043" y="104693"/>
                </a:lnTo>
                <a:lnTo>
                  <a:pt x="37649" y="98191"/>
                </a:lnTo>
                <a:lnTo>
                  <a:pt x="39387" y="91950"/>
                </a:lnTo>
                <a:lnTo>
                  <a:pt x="40546" y="85885"/>
                </a:lnTo>
                <a:lnTo>
                  <a:pt x="41318" y="79937"/>
                </a:lnTo>
                <a:lnTo>
                  <a:pt x="42785" y="73114"/>
                </a:lnTo>
                <a:lnTo>
                  <a:pt x="44716" y="65708"/>
                </a:lnTo>
                <a:lnTo>
                  <a:pt x="46956" y="57912"/>
                </a:lnTo>
                <a:lnTo>
                  <a:pt x="49401" y="51764"/>
                </a:lnTo>
                <a:lnTo>
                  <a:pt x="51985" y="46712"/>
                </a:lnTo>
                <a:lnTo>
                  <a:pt x="54658" y="42391"/>
                </a:lnTo>
                <a:lnTo>
                  <a:pt x="57394" y="37606"/>
                </a:lnTo>
                <a:lnTo>
                  <a:pt x="62974" y="27209"/>
                </a:lnTo>
                <a:lnTo>
                  <a:pt x="68628" y="18778"/>
                </a:lnTo>
                <a:lnTo>
                  <a:pt x="71470" y="15196"/>
                </a:lnTo>
                <a:lnTo>
                  <a:pt x="75269" y="11856"/>
                </a:lnTo>
                <a:lnTo>
                  <a:pt x="79707" y="8676"/>
                </a:lnTo>
                <a:lnTo>
                  <a:pt x="84570" y="5604"/>
                </a:lnTo>
                <a:lnTo>
                  <a:pt x="89718" y="3556"/>
                </a:lnTo>
                <a:lnTo>
                  <a:pt x="95055" y="2191"/>
                </a:lnTo>
                <a:lnTo>
                  <a:pt x="100517" y="1280"/>
                </a:lnTo>
                <a:lnTo>
                  <a:pt x="105111" y="674"/>
                </a:lnTo>
                <a:lnTo>
                  <a:pt x="109127" y="269"/>
                </a:lnTo>
                <a:lnTo>
                  <a:pt x="112756" y="0"/>
                </a:lnTo>
                <a:lnTo>
                  <a:pt x="117081" y="772"/>
                </a:lnTo>
                <a:lnTo>
                  <a:pt x="121869" y="2240"/>
                </a:lnTo>
                <a:lnTo>
                  <a:pt x="126966" y="4171"/>
                </a:lnTo>
                <a:lnTo>
                  <a:pt x="132269" y="6411"/>
                </a:lnTo>
                <a:lnTo>
                  <a:pt x="137710" y="8856"/>
                </a:lnTo>
                <a:lnTo>
                  <a:pt x="143241" y="11439"/>
                </a:lnTo>
                <a:lnTo>
                  <a:pt x="147882" y="15066"/>
                </a:lnTo>
                <a:lnTo>
                  <a:pt x="151928" y="19389"/>
                </a:lnTo>
                <a:lnTo>
                  <a:pt x="155578" y="24176"/>
                </a:lnTo>
                <a:lnTo>
                  <a:pt x="159916" y="29272"/>
                </a:lnTo>
                <a:lnTo>
                  <a:pt x="164713" y="34575"/>
                </a:lnTo>
                <a:lnTo>
                  <a:pt x="169816" y="40015"/>
                </a:lnTo>
                <a:lnTo>
                  <a:pt x="174171" y="46499"/>
                </a:lnTo>
                <a:lnTo>
                  <a:pt x="178026" y="53680"/>
                </a:lnTo>
                <a:lnTo>
                  <a:pt x="181549" y="61324"/>
                </a:lnTo>
                <a:lnTo>
                  <a:pt x="184850" y="69278"/>
                </a:lnTo>
                <a:lnTo>
                  <a:pt x="188004" y="77438"/>
                </a:lnTo>
                <a:lnTo>
                  <a:pt x="191058" y="85735"/>
                </a:lnTo>
                <a:lnTo>
                  <a:pt x="194047" y="95077"/>
                </a:lnTo>
                <a:lnTo>
                  <a:pt x="196992" y="105115"/>
                </a:lnTo>
                <a:lnTo>
                  <a:pt x="199908" y="115616"/>
                </a:lnTo>
                <a:lnTo>
                  <a:pt x="205688" y="134905"/>
                </a:lnTo>
                <a:lnTo>
                  <a:pt x="220021" y="179257"/>
                </a:lnTo>
                <a:lnTo>
                  <a:pt x="225739" y="196527"/>
                </a:lnTo>
                <a:lnTo>
                  <a:pt x="227645" y="204181"/>
                </a:lnTo>
                <a:lnTo>
                  <a:pt x="228916" y="211188"/>
                </a:lnTo>
                <a:lnTo>
                  <a:pt x="229763" y="217765"/>
                </a:lnTo>
                <a:lnTo>
                  <a:pt x="231281" y="224054"/>
                </a:lnTo>
                <a:lnTo>
                  <a:pt x="233245" y="230152"/>
                </a:lnTo>
                <a:lnTo>
                  <a:pt x="235506" y="236122"/>
                </a:lnTo>
                <a:lnTo>
                  <a:pt x="237014" y="242007"/>
                </a:lnTo>
                <a:lnTo>
                  <a:pt x="238020" y="247836"/>
                </a:lnTo>
                <a:lnTo>
                  <a:pt x="238689" y="253626"/>
                </a:lnTo>
                <a:lnTo>
                  <a:pt x="239136" y="258439"/>
                </a:lnTo>
                <a:lnTo>
                  <a:pt x="239633" y="266327"/>
                </a:lnTo>
                <a:lnTo>
                  <a:pt x="239854" y="273007"/>
                </a:lnTo>
                <a:lnTo>
                  <a:pt x="240030" y="282353"/>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517"/>
          <p:cNvSpPr/>
          <p:nvPr/>
        </p:nvSpPr>
        <p:spPr>
          <a:xfrm>
            <a:off x="4040504" y="4209097"/>
            <a:ext cx="85726" cy="8574"/>
          </a:xfrm>
          <a:custGeom>
            <a:avLst/>
            <a:gdLst/>
            <a:ahLst/>
            <a:cxnLst/>
            <a:rect l="0" t="0" r="0" b="0"/>
            <a:pathLst>
              <a:path w="85726" h="8574">
                <a:moveTo>
                  <a:pt x="0" y="8573"/>
                </a:moveTo>
                <a:lnTo>
                  <a:pt x="20152" y="8573"/>
                </a:lnTo>
                <a:lnTo>
                  <a:pt x="22959" y="7620"/>
                </a:lnTo>
                <a:lnTo>
                  <a:pt x="25784" y="6032"/>
                </a:lnTo>
                <a:lnTo>
                  <a:pt x="28620" y="4022"/>
                </a:lnTo>
                <a:lnTo>
                  <a:pt x="31462" y="2681"/>
                </a:lnTo>
                <a:lnTo>
                  <a:pt x="34310" y="1788"/>
                </a:lnTo>
                <a:lnTo>
                  <a:pt x="37161" y="1192"/>
                </a:lnTo>
                <a:lnTo>
                  <a:pt x="40967" y="795"/>
                </a:lnTo>
                <a:lnTo>
                  <a:pt x="45409" y="530"/>
                </a:lnTo>
                <a:lnTo>
                  <a:pt x="57124" y="105"/>
                </a:lnTo>
                <a:lnTo>
                  <a:pt x="85725"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518"/>
          <p:cNvSpPr/>
          <p:nvPr/>
        </p:nvSpPr>
        <p:spPr>
          <a:xfrm>
            <a:off x="4220527" y="4011929"/>
            <a:ext cx="180024" cy="342889"/>
          </a:xfrm>
          <a:custGeom>
            <a:avLst/>
            <a:gdLst/>
            <a:ahLst/>
            <a:cxnLst/>
            <a:rect l="0" t="0" r="0" b="0"/>
            <a:pathLst>
              <a:path w="180024" h="342889">
                <a:moveTo>
                  <a:pt x="0" y="120016"/>
                </a:moveTo>
                <a:lnTo>
                  <a:pt x="0" y="148730"/>
                </a:lnTo>
                <a:lnTo>
                  <a:pt x="953" y="151541"/>
                </a:lnTo>
                <a:lnTo>
                  <a:pt x="4551" y="157204"/>
                </a:lnTo>
                <a:lnTo>
                  <a:pt x="6785" y="165436"/>
                </a:lnTo>
                <a:lnTo>
                  <a:pt x="7381" y="170299"/>
                </a:lnTo>
                <a:lnTo>
                  <a:pt x="8731" y="174492"/>
                </a:lnTo>
                <a:lnTo>
                  <a:pt x="12770" y="181693"/>
                </a:lnTo>
                <a:lnTo>
                  <a:pt x="15201" y="190608"/>
                </a:lnTo>
                <a:lnTo>
                  <a:pt x="15849" y="195652"/>
                </a:lnTo>
                <a:lnTo>
                  <a:pt x="19109" y="203797"/>
                </a:lnTo>
                <a:lnTo>
                  <a:pt x="21312" y="207302"/>
                </a:lnTo>
                <a:lnTo>
                  <a:pt x="23760" y="216277"/>
                </a:lnTo>
                <a:lnTo>
                  <a:pt x="24412" y="221337"/>
                </a:lnTo>
                <a:lnTo>
                  <a:pt x="27678" y="229500"/>
                </a:lnTo>
                <a:lnTo>
                  <a:pt x="32304" y="237255"/>
                </a:lnTo>
                <a:lnTo>
                  <a:pt x="37535" y="247052"/>
                </a:lnTo>
                <a:lnTo>
                  <a:pt x="45835" y="263278"/>
                </a:lnTo>
                <a:lnTo>
                  <a:pt x="48654" y="267911"/>
                </a:lnTo>
                <a:lnTo>
                  <a:pt x="51486" y="271953"/>
                </a:lnTo>
                <a:lnTo>
                  <a:pt x="54327" y="275599"/>
                </a:lnTo>
                <a:lnTo>
                  <a:pt x="57483" y="282192"/>
                </a:lnTo>
                <a:lnTo>
                  <a:pt x="59838" y="289249"/>
                </a:lnTo>
                <a:lnTo>
                  <a:pt x="64060" y="298736"/>
                </a:lnTo>
                <a:lnTo>
                  <a:pt x="66571" y="306762"/>
                </a:lnTo>
                <a:lnTo>
                  <a:pt x="67241" y="310236"/>
                </a:lnTo>
                <a:lnTo>
                  <a:pt x="70525" y="316635"/>
                </a:lnTo>
                <a:lnTo>
                  <a:pt x="72734" y="319675"/>
                </a:lnTo>
                <a:lnTo>
                  <a:pt x="75189" y="325593"/>
                </a:lnTo>
                <a:lnTo>
                  <a:pt x="75843" y="328505"/>
                </a:lnTo>
                <a:lnTo>
                  <a:pt x="79111" y="334280"/>
                </a:lnTo>
                <a:lnTo>
                  <a:pt x="85691" y="342856"/>
                </a:lnTo>
                <a:lnTo>
                  <a:pt x="81164" y="342888"/>
                </a:lnTo>
                <a:lnTo>
                  <a:pt x="79827" y="341939"/>
                </a:lnTo>
                <a:lnTo>
                  <a:pt x="78936" y="340355"/>
                </a:lnTo>
                <a:lnTo>
                  <a:pt x="78341" y="338346"/>
                </a:lnTo>
                <a:lnTo>
                  <a:pt x="75141" y="333574"/>
                </a:lnTo>
                <a:lnTo>
                  <a:pt x="72954" y="330968"/>
                </a:lnTo>
                <a:lnTo>
                  <a:pt x="71496" y="328278"/>
                </a:lnTo>
                <a:lnTo>
                  <a:pt x="68492" y="319941"/>
                </a:lnTo>
                <a:lnTo>
                  <a:pt x="64413" y="314282"/>
                </a:lnTo>
                <a:lnTo>
                  <a:pt x="62945" y="310487"/>
                </a:lnTo>
                <a:lnTo>
                  <a:pt x="61313" y="301189"/>
                </a:lnTo>
                <a:lnTo>
                  <a:pt x="60588" y="290707"/>
                </a:lnTo>
                <a:lnTo>
                  <a:pt x="60265" y="279699"/>
                </a:lnTo>
                <a:lnTo>
                  <a:pt x="60122" y="268456"/>
                </a:lnTo>
                <a:lnTo>
                  <a:pt x="61037" y="261838"/>
                </a:lnTo>
                <a:lnTo>
                  <a:pt x="62599" y="254569"/>
                </a:lnTo>
                <a:lnTo>
                  <a:pt x="64592" y="246866"/>
                </a:lnTo>
                <a:lnTo>
                  <a:pt x="65921" y="238872"/>
                </a:lnTo>
                <a:lnTo>
                  <a:pt x="66808" y="230686"/>
                </a:lnTo>
                <a:lnTo>
                  <a:pt x="67398" y="222371"/>
                </a:lnTo>
                <a:lnTo>
                  <a:pt x="68745" y="213970"/>
                </a:lnTo>
                <a:lnTo>
                  <a:pt x="70595" y="205512"/>
                </a:lnTo>
                <a:lnTo>
                  <a:pt x="72781" y="197016"/>
                </a:lnTo>
                <a:lnTo>
                  <a:pt x="75191" y="188494"/>
                </a:lnTo>
                <a:lnTo>
                  <a:pt x="80408" y="171405"/>
                </a:lnTo>
                <a:lnTo>
                  <a:pt x="88701" y="145720"/>
                </a:lnTo>
                <a:lnTo>
                  <a:pt x="91519" y="138104"/>
                </a:lnTo>
                <a:lnTo>
                  <a:pt x="94350" y="131122"/>
                </a:lnTo>
                <a:lnTo>
                  <a:pt x="97190" y="124563"/>
                </a:lnTo>
                <a:lnTo>
                  <a:pt x="102886" y="112194"/>
                </a:lnTo>
                <a:lnTo>
                  <a:pt x="114303" y="88731"/>
                </a:lnTo>
                <a:lnTo>
                  <a:pt x="118112" y="83920"/>
                </a:lnTo>
                <a:lnTo>
                  <a:pt x="122556" y="79759"/>
                </a:lnTo>
                <a:lnTo>
                  <a:pt x="127424" y="76033"/>
                </a:lnTo>
                <a:lnTo>
                  <a:pt x="131622" y="71644"/>
                </a:lnTo>
                <a:lnTo>
                  <a:pt x="135373" y="66813"/>
                </a:lnTo>
                <a:lnTo>
                  <a:pt x="138827" y="61687"/>
                </a:lnTo>
                <a:lnTo>
                  <a:pt x="143033" y="57317"/>
                </a:lnTo>
                <a:lnTo>
                  <a:pt x="147743" y="53452"/>
                </a:lnTo>
                <a:lnTo>
                  <a:pt x="152788" y="49922"/>
                </a:lnTo>
                <a:lnTo>
                  <a:pt x="157104" y="45664"/>
                </a:lnTo>
                <a:lnTo>
                  <a:pt x="160933" y="40921"/>
                </a:lnTo>
                <a:lnTo>
                  <a:pt x="164439" y="35853"/>
                </a:lnTo>
                <a:lnTo>
                  <a:pt x="168334" y="27682"/>
                </a:lnTo>
                <a:lnTo>
                  <a:pt x="171018" y="19924"/>
                </a:lnTo>
                <a:lnTo>
                  <a:pt x="175385" y="10125"/>
                </a:lnTo>
                <a:lnTo>
                  <a:pt x="180023"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519"/>
          <p:cNvSpPr/>
          <p:nvPr/>
        </p:nvSpPr>
        <p:spPr>
          <a:xfrm>
            <a:off x="4529137" y="3891915"/>
            <a:ext cx="162729" cy="606909"/>
          </a:xfrm>
          <a:custGeom>
            <a:avLst/>
            <a:gdLst/>
            <a:ahLst/>
            <a:cxnLst/>
            <a:rect l="0" t="0" r="0" b="0"/>
            <a:pathLst>
              <a:path w="162729" h="606909">
                <a:moveTo>
                  <a:pt x="0" y="0"/>
                </a:moveTo>
                <a:lnTo>
                  <a:pt x="0" y="7381"/>
                </a:lnTo>
                <a:lnTo>
                  <a:pt x="4551" y="17321"/>
                </a:lnTo>
                <a:lnTo>
                  <a:pt x="7796" y="21072"/>
                </a:lnTo>
                <a:lnTo>
                  <a:pt x="11865" y="24525"/>
                </a:lnTo>
                <a:lnTo>
                  <a:pt x="16483" y="27780"/>
                </a:lnTo>
                <a:lnTo>
                  <a:pt x="20513" y="30902"/>
                </a:lnTo>
                <a:lnTo>
                  <a:pt x="24153" y="33937"/>
                </a:lnTo>
                <a:lnTo>
                  <a:pt x="27532" y="36912"/>
                </a:lnTo>
                <a:lnTo>
                  <a:pt x="33826" y="42758"/>
                </a:lnTo>
                <a:lnTo>
                  <a:pt x="36838" y="45650"/>
                </a:lnTo>
                <a:lnTo>
                  <a:pt x="39799" y="49483"/>
                </a:lnTo>
                <a:lnTo>
                  <a:pt x="42725" y="53944"/>
                </a:lnTo>
                <a:lnTo>
                  <a:pt x="45629" y="58822"/>
                </a:lnTo>
                <a:lnTo>
                  <a:pt x="49469" y="63979"/>
                </a:lnTo>
                <a:lnTo>
                  <a:pt x="53934" y="69323"/>
                </a:lnTo>
                <a:lnTo>
                  <a:pt x="58816" y="74790"/>
                </a:lnTo>
                <a:lnTo>
                  <a:pt x="69321" y="85945"/>
                </a:lnTo>
                <a:lnTo>
                  <a:pt x="74788" y="91587"/>
                </a:lnTo>
                <a:lnTo>
                  <a:pt x="79387" y="97253"/>
                </a:lnTo>
                <a:lnTo>
                  <a:pt x="83405" y="102935"/>
                </a:lnTo>
                <a:lnTo>
                  <a:pt x="87035" y="108628"/>
                </a:lnTo>
                <a:lnTo>
                  <a:pt x="91361" y="114329"/>
                </a:lnTo>
                <a:lnTo>
                  <a:pt x="96150" y="120034"/>
                </a:lnTo>
                <a:lnTo>
                  <a:pt x="101247" y="125743"/>
                </a:lnTo>
                <a:lnTo>
                  <a:pt x="106551" y="132406"/>
                </a:lnTo>
                <a:lnTo>
                  <a:pt x="111991" y="139705"/>
                </a:lnTo>
                <a:lnTo>
                  <a:pt x="117523" y="147429"/>
                </a:lnTo>
                <a:lnTo>
                  <a:pt x="122164" y="155436"/>
                </a:lnTo>
                <a:lnTo>
                  <a:pt x="126210" y="163632"/>
                </a:lnTo>
                <a:lnTo>
                  <a:pt x="129860" y="171952"/>
                </a:lnTo>
                <a:lnTo>
                  <a:pt x="133246" y="180358"/>
                </a:lnTo>
                <a:lnTo>
                  <a:pt x="139548" y="197316"/>
                </a:lnTo>
                <a:lnTo>
                  <a:pt x="151354" y="231487"/>
                </a:lnTo>
                <a:lnTo>
                  <a:pt x="157121" y="248615"/>
                </a:lnTo>
                <a:lnTo>
                  <a:pt x="159040" y="258136"/>
                </a:lnTo>
                <a:lnTo>
                  <a:pt x="160319" y="268293"/>
                </a:lnTo>
                <a:lnTo>
                  <a:pt x="161172" y="278874"/>
                </a:lnTo>
                <a:lnTo>
                  <a:pt x="161741" y="289739"/>
                </a:lnTo>
                <a:lnTo>
                  <a:pt x="162372" y="311970"/>
                </a:lnTo>
                <a:lnTo>
                  <a:pt x="162728" y="341355"/>
                </a:lnTo>
                <a:lnTo>
                  <a:pt x="161825" y="351395"/>
                </a:lnTo>
                <a:lnTo>
                  <a:pt x="160271" y="361898"/>
                </a:lnTo>
                <a:lnTo>
                  <a:pt x="158283" y="372711"/>
                </a:lnTo>
                <a:lnTo>
                  <a:pt x="156957" y="382776"/>
                </a:lnTo>
                <a:lnTo>
                  <a:pt x="155484" y="401580"/>
                </a:lnTo>
                <a:lnTo>
                  <a:pt x="154138" y="411547"/>
                </a:lnTo>
                <a:lnTo>
                  <a:pt x="152289" y="422003"/>
                </a:lnTo>
                <a:lnTo>
                  <a:pt x="150104" y="432782"/>
                </a:lnTo>
                <a:lnTo>
                  <a:pt x="147694" y="442827"/>
                </a:lnTo>
                <a:lnTo>
                  <a:pt x="145135" y="452380"/>
                </a:lnTo>
                <a:lnTo>
                  <a:pt x="142477" y="461606"/>
                </a:lnTo>
                <a:lnTo>
                  <a:pt x="138800" y="470615"/>
                </a:lnTo>
                <a:lnTo>
                  <a:pt x="134443" y="479478"/>
                </a:lnTo>
                <a:lnTo>
                  <a:pt x="129634" y="488245"/>
                </a:lnTo>
                <a:lnTo>
                  <a:pt x="125475" y="496946"/>
                </a:lnTo>
                <a:lnTo>
                  <a:pt x="121750" y="505605"/>
                </a:lnTo>
                <a:lnTo>
                  <a:pt x="118314" y="514235"/>
                </a:lnTo>
                <a:lnTo>
                  <a:pt x="114119" y="521893"/>
                </a:lnTo>
                <a:lnTo>
                  <a:pt x="109417" y="528903"/>
                </a:lnTo>
                <a:lnTo>
                  <a:pt x="104377" y="535482"/>
                </a:lnTo>
                <a:lnTo>
                  <a:pt x="100064" y="541773"/>
                </a:lnTo>
                <a:lnTo>
                  <a:pt x="96237" y="547872"/>
                </a:lnTo>
                <a:lnTo>
                  <a:pt x="92733" y="553843"/>
                </a:lnTo>
                <a:lnTo>
                  <a:pt x="89445" y="559728"/>
                </a:lnTo>
                <a:lnTo>
                  <a:pt x="83251" y="571348"/>
                </a:lnTo>
                <a:lnTo>
                  <a:pt x="80266" y="576161"/>
                </a:lnTo>
                <a:lnTo>
                  <a:pt x="77323" y="580322"/>
                </a:lnTo>
                <a:lnTo>
                  <a:pt x="74409" y="584049"/>
                </a:lnTo>
                <a:lnTo>
                  <a:pt x="71170" y="590730"/>
                </a:lnTo>
                <a:lnTo>
                  <a:pt x="70307" y="593844"/>
                </a:lnTo>
                <a:lnTo>
                  <a:pt x="66808" y="599846"/>
                </a:lnTo>
                <a:lnTo>
                  <a:pt x="61351" y="606908"/>
                </a:lnTo>
                <a:lnTo>
                  <a:pt x="59951" y="606536"/>
                </a:lnTo>
                <a:lnTo>
                  <a:pt x="55855" y="603581"/>
                </a:lnTo>
                <a:lnTo>
                  <a:pt x="54381" y="601459"/>
                </a:lnTo>
                <a:lnTo>
                  <a:pt x="51823" y="593002"/>
                </a:lnTo>
                <a:lnTo>
                  <a:pt x="46999" y="587396"/>
                </a:lnTo>
                <a:lnTo>
                  <a:pt x="45620" y="584955"/>
                </a:lnTo>
                <a:lnTo>
                  <a:pt x="42863" y="57435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520"/>
          <p:cNvSpPr/>
          <p:nvPr/>
        </p:nvSpPr>
        <p:spPr>
          <a:xfrm>
            <a:off x="4812029" y="3849052"/>
            <a:ext cx="33936" cy="300039"/>
          </a:xfrm>
          <a:custGeom>
            <a:avLst/>
            <a:gdLst/>
            <a:ahLst/>
            <a:cxnLst/>
            <a:rect l="0" t="0" r="0" b="0"/>
            <a:pathLst>
              <a:path w="33936" h="300039">
                <a:moveTo>
                  <a:pt x="0" y="0"/>
                </a:moveTo>
                <a:lnTo>
                  <a:pt x="0" y="16482"/>
                </a:lnTo>
                <a:lnTo>
                  <a:pt x="953" y="20514"/>
                </a:lnTo>
                <a:lnTo>
                  <a:pt x="2541" y="24153"/>
                </a:lnTo>
                <a:lnTo>
                  <a:pt x="4551" y="27532"/>
                </a:lnTo>
                <a:lnTo>
                  <a:pt x="5892" y="31690"/>
                </a:lnTo>
                <a:lnTo>
                  <a:pt x="6786" y="36367"/>
                </a:lnTo>
                <a:lnTo>
                  <a:pt x="7382" y="41389"/>
                </a:lnTo>
                <a:lnTo>
                  <a:pt x="7779" y="46643"/>
                </a:lnTo>
                <a:lnTo>
                  <a:pt x="8043" y="52050"/>
                </a:lnTo>
                <a:lnTo>
                  <a:pt x="8338" y="63139"/>
                </a:lnTo>
                <a:lnTo>
                  <a:pt x="8542" y="91476"/>
                </a:lnTo>
                <a:lnTo>
                  <a:pt x="9505" y="97179"/>
                </a:lnTo>
                <a:lnTo>
                  <a:pt x="11099" y="102886"/>
                </a:lnTo>
                <a:lnTo>
                  <a:pt x="13115" y="108596"/>
                </a:lnTo>
                <a:lnTo>
                  <a:pt x="14458" y="115260"/>
                </a:lnTo>
                <a:lnTo>
                  <a:pt x="15354" y="122560"/>
                </a:lnTo>
                <a:lnTo>
                  <a:pt x="15951" y="130284"/>
                </a:lnTo>
                <a:lnTo>
                  <a:pt x="17302" y="137339"/>
                </a:lnTo>
                <a:lnTo>
                  <a:pt x="19155" y="143946"/>
                </a:lnTo>
                <a:lnTo>
                  <a:pt x="21342" y="150257"/>
                </a:lnTo>
                <a:lnTo>
                  <a:pt x="22801" y="156369"/>
                </a:lnTo>
                <a:lnTo>
                  <a:pt x="23773" y="162349"/>
                </a:lnTo>
                <a:lnTo>
                  <a:pt x="24421" y="168240"/>
                </a:lnTo>
                <a:lnTo>
                  <a:pt x="24854" y="175025"/>
                </a:lnTo>
                <a:lnTo>
                  <a:pt x="25142" y="182406"/>
                </a:lnTo>
                <a:lnTo>
                  <a:pt x="25547" y="203906"/>
                </a:lnTo>
                <a:lnTo>
                  <a:pt x="25604" y="210232"/>
                </a:lnTo>
                <a:lnTo>
                  <a:pt x="26595" y="216355"/>
                </a:lnTo>
                <a:lnTo>
                  <a:pt x="28208" y="222342"/>
                </a:lnTo>
                <a:lnTo>
                  <a:pt x="30235" y="228238"/>
                </a:lnTo>
                <a:lnTo>
                  <a:pt x="31587" y="233121"/>
                </a:lnTo>
                <a:lnTo>
                  <a:pt x="32488" y="237329"/>
                </a:lnTo>
                <a:lnTo>
                  <a:pt x="33489" y="245497"/>
                </a:lnTo>
                <a:lnTo>
                  <a:pt x="33757" y="250342"/>
                </a:lnTo>
                <a:lnTo>
                  <a:pt x="33935" y="255478"/>
                </a:lnTo>
                <a:lnTo>
                  <a:pt x="33101" y="260806"/>
                </a:lnTo>
                <a:lnTo>
                  <a:pt x="31592" y="266263"/>
                </a:lnTo>
                <a:lnTo>
                  <a:pt x="29634" y="271806"/>
                </a:lnTo>
                <a:lnTo>
                  <a:pt x="28329" y="276454"/>
                </a:lnTo>
                <a:lnTo>
                  <a:pt x="27459" y="280506"/>
                </a:lnTo>
                <a:lnTo>
                  <a:pt x="26492" y="287547"/>
                </a:lnTo>
                <a:lnTo>
                  <a:pt x="26234" y="290758"/>
                </a:lnTo>
                <a:lnTo>
                  <a:pt x="25718" y="30003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521"/>
          <p:cNvSpPr/>
          <p:nvPr/>
        </p:nvSpPr>
        <p:spPr>
          <a:xfrm>
            <a:off x="4889182" y="4338079"/>
            <a:ext cx="8573" cy="51042"/>
          </a:xfrm>
          <a:custGeom>
            <a:avLst/>
            <a:gdLst/>
            <a:ahLst/>
            <a:cxnLst/>
            <a:rect l="0" t="0" r="0" b="0"/>
            <a:pathLst>
              <a:path w="8573" h="51042">
                <a:moveTo>
                  <a:pt x="8572" y="51041"/>
                </a:moveTo>
                <a:lnTo>
                  <a:pt x="8572" y="21239"/>
                </a:lnTo>
                <a:lnTo>
                  <a:pt x="7620" y="18791"/>
                </a:lnTo>
                <a:lnTo>
                  <a:pt x="6033" y="16205"/>
                </a:lnTo>
                <a:lnTo>
                  <a:pt x="1191" y="9764"/>
                </a:lnTo>
                <a:lnTo>
                  <a:pt x="794" y="8283"/>
                </a:lnTo>
                <a:lnTo>
                  <a:pt x="530" y="6343"/>
                </a:lnTo>
                <a:lnTo>
                  <a:pt x="31" y="0"/>
                </a:lnTo>
                <a:lnTo>
                  <a:pt x="0" y="817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522"/>
          <p:cNvSpPr/>
          <p:nvPr/>
        </p:nvSpPr>
        <p:spPr>
          <a:xfrm>
            <a:off x="5660707" y="2126131"/>
            <a:ext cx="291466" cy="231189"/>
          </a:xfrm>
          <a:custGeom>
            <a:avLst/>
            <a:gdLst/>
            <a:ahLst/>
            <a:cxnLst/>
            <a:rect l="0" t="0" r="0" b="0"/>
            <a:pathLst>
              <a:path w="291466" h="231189">
                <a:moveTo>
                  <a:pt x="0" y="25566"/>
                </a:moveTo>
                <a:lnTo>
                  <a:pt x="0" y="78678"/>
                </a:lnTo>
                <a:lnTo>
                  <a:pt x="953" y="81928"/>
                </a:lnTo>
                <a:lnTo>
                  <a:pt x="4551" y="88081"/>
                </a:lnTo>
                <a:lnTo>
                  <a:pt x="6844" y="92008"/>
                </a:lnTo>
                <a:lnTo>
                  <a:pt x="9325" y="96531"/>
                </a:lnTo>
                <a:lnTo>
                  <a:pt x="11932" y="101451"/>
                </a:lnTo>
                <a:lnTo>
                  <a:pt x="13670" y="105683"/>
                </a:lnTo>
                <a:lnTo>
                  <a:pt x="14828" y="109458"/>
                </a:lnTo>
                <a:lnTo>
                  <a:pt x="15600" y="112926"/>
                </a:lnTo>
                <a:lnTo>
                  <a:pt x="16115" y="117144"/>
                </a:lnTo>
                <a:lnTo>
                  <a:pt x="16458" y="121860"/>
                </a:lnTo>
                <a:lnTo>
                  <a:pt x="16687" y="126910"/>
                </a:lnTo>
                <a:lnTo>
                  <a:pt x="17792" y="132181"/>
                </a:lnTo>
                <a:lnTo>
                  <a:pt x="19482" y="137600"/>
                </a:lnTo>
                <a:lnTo>
                  <a:pt x="21560" y="143118"/>
                </a:lnTo>
                <a:lnTo>
                  <a:pt x="22946" y="147749"/>
                </a:lnTo>
                <a:lnTo>
                  <a:pt x="23870" y="151789"/>
                </a:lnTo>
                <a:lnTo>
                  <a:pt x="24486" y="155435"/>
                </a:lnTo>
                <a:lnTo>
                  <a:pt x="24897" y="159770"/>
                </a:lnTo>
                <a:lnTo>
                  <a:pt x="25170" y="164566"/>
                </a:lnTo>
                <a:lnTo>
                  <a:pt x="25353" y="169667"/>
                </a:lnTo>
                <a:lnTo>
                  <a:pt x="26427" y="174021"/>
                </a:lnTo>
                <a:lnTo>
                  <a:pt x="28096" y="177876"/>
                </a:lnTo>
                <a:lnTo>
                  <a:pt x="30160" y="181399"/>
                </a:lnTo>
                <a:lnTo>
                  <a:pt x="31537" y="185652"/>
                </a:lnTo>
                <a:lnTo>
                  <a:pt x="32455" y="190393"/>
                </a:lnTo>
                <a:lnTo>
                  <a:pt x="33067" y="195458"/>
                </a:lnTo>
                <a:lnTo>
                  <a:pt x="33474" y="199787"/>
                </a:lnTo>
                <a:lnTo>
                  <a:pt x="33746" y="203626"/>
                </a:lnTo>
                <a:lnTo>
                  <a:pt x="33927" y="207138"/>
                </a:lnTo>
                <a:lnTo>
                  <a:pt x="35001" y="210431"/>
                </a:lnTo>
                <a:lnTo>
                  <a:pt x="38734" y="216631"/>
                </a:lnTo>
                <a:lnTo>
                  <a:pt x="41639" y="220926"/>
                </a:lnTo>
                <a:lnTo>
                  <a:pt x="42319" y="224470"/>
                </a:lnTo>
                <a:lnTo>
                  <a:pt x="42500" y="226749"/>
                </a:lnTo>
                <a:lnTo>
                  <a:pt x="43573" y="228268"/>
                </a:lnTo>
                <a:lnTo>
                  <a:pt x="45242" y="229281"/>
                </a:lnTo>
                <a:lnTo>
                  <a:pt x="51073" y="231188"/>
                </a:lnTo>
                <a:lnTo>
                  <a:pt x="51387" y="224505"/>
                </a:lnTo>
                <a:lnTo>
                  <a:pt x="51426" y="218533"/>
                </a:lnTo>
                <a:lnTo>
                  <a:pt x="50476" y="216123"/>
                </a:lnTo>
                <a:lnTo>
                  <a:pt x="46881" y="210906"/>
                </a:lnTo>
                <a:lnTo>
                  <a:pt x="44649" y="205412"/>
                </a:lnTo>
                <a:lnTo>
                  <a:pt x="43657" y="199795"/>
                </a:lnTo>
                <a:lnTo>
                  <a:pt x="43215" y="194124"/>
                </a:lnTo>
                <a:lnTo>
                  <a:pt x="43020" y="188428"/>
                </a:lnTo>
                <a:lnTo>
                  <a:pt x="42893" y="177011"/>
                </a:lnTo>
                <a:lnTo>
                  <a:pt x="43836" y="174154"/>
                </a:lnTo>
                <a:lnTo>
                  <a:pt x="47422" y="168440"/>
                </a:lnTo>
                <a:lnTo>
                  <a:pt x="48760" y="164630"/>
                </a:lnTo>
                <a:lnTo>
                  <a:pt x="49652" y="160186"/>
                </a:lnTo>
                <a:lnTo>
                  <a:pt x="50246" y="155317"/>
                </a:lnTo>
                <a:lnTo>
                  <a:pt x="51595" y="151120"/>
                </a:lnTo>
                <a:lnTo>
                  <a:pt x="55634" y="143915"/>
                </a:lnTo>
                <a:lnTo>
                  <a:pt x="58044" y="139708"/>
                </a:lnTo>
                <a:lnTo>
                  <a:pt x="63262" y="129953"/>
                </a:lnTo>
                <a:lnTo>
                  <a:pt x="97158" y="62703"/>
                </a:lnTo>
                <a:lnTo>
                  <a:pt x="100015" y="57944"/>
                </a:lnTo>
                <a:lnTo>
                  <a:pt x="102872" y="53819"/>
                </a:lnTo>
                <a:lnTo>
                  <a:pt x="105729" y="50116"/>
                </a:lnTo>
                <a:lnTo>
                  <a:pt x="109538" y="45743"/>
                </a:lnTo>
                <a:lnTo>
                  <a:pt x="113983" y="40922"/>
                </a:lnTo>
                <a:lnTo>
                  <a:pt x="118851" y="35804"/>
                </a:lnTo>
                <a:lnTo>
                  <a:pt x="124954" y="31439"/>
                </a:lnTo>
                <a:lnTo>
                  <a:pt x="131880" y="27576"/>
                </a:lnTo>
                <a:lnTo>
                  <a:pt x="139356" y="24049"/>
                </a:lnTo>
                <a:lnTo>
                  <a:pt x="145291" y="20744"/>
                </a:lnTo>
                <a:lnTo>
                  <a:pt x="150201" y="17589"/>
                </a:lnTo>
                <a:lnTo>
                  <a:pt x="159149" y="11543"/>
                </a:lnTo>
                <a:lnTo>
                  <a:pt x="164201" y="8598"/>
                </a:lnTo>
                <a:lnTo>
                  <a:pt x="169475" y="5681"/>
                </a:lnTo>
                <a:lnTo>
                  <a:pt x="174896" y="3737"/>
                </a:lnTo>
                <a:lnTo>
                  <a:pt x="180415" y="2441"/>
                </a:lnTo>
                <a:lnTo>
                  <a:pt x="185999" y="1577"/>
                </a:lnTo>
                <a:lnTo>
                  <a:pt x="194744" y="617"/>
                </a:lnTo>
                <a:lnTo>
                  <a:pt x="202758" y="190"/>
                </a:lnTo>
                <a:lnTo>
                  <a:pt x="212670" y="0"/>
                </a:lnTo>
                <a:lnTo>
                  <a:pt x="217027" y="902"/>
                </a:lnTo>
                <a:lnTo>
                  <a:pt x="224409" y="4444"/>
                </a:lnTo>
                <a:lnTo>
                  <a:pt x="230865" y="9194"/>
                </a:lnTo>
                <a:lnTo>
                  <a:pt x="233920" y="11794"/>
                </a:lnTo>
                <a:lnTo>
                  <a:pt x="236909" y="13527"/>
                </a:lnTo>
                <a:lnTo>
                  <a:pt x="242771" y="15453"/>
                </a:lnTo>
                <a:lnTo>
                  <a:pt x="251091" y="21389"/>
                </a:lnTo>
                <a:lnTo>
                  <a:pt x="255976" y="25639"/>
                </a:lnTo>
                <a:lnTo>
                  <a:pt x="259233" y="29425"/>
                </a:lnTo>
                <a:lnTo>
                  <a:pt x="262853" y="36171"/>
                </a:lnTo>
                <a:lnTo>
                  <a:pt x="267001" y="44884"/>
                </a:lnTo>
                <a:lnTo>
                  <a:pt x="277425" y="66000"/>
                </a:lnTo>
                <a:lnTo>
                  <a:pt x="279248" y="71572"/>
                </a:lnTo>
                <a:lnTo>
                  <a:pt x="280463" y="77192"/>
                </a:lnTo>
                <a:lnTo>
                  <a:pt x="281272" y="82843"/>
                </a:lnTo>
                <a:lnTo>
                  <a:pt x="281813" y="87563"/>
                </a:lnTo>
                <a:lnTo>
                  <a:pt x="282172" y="91663"/>
                </a:lnTo>
                <a:lnTo>
                  <a:pt x="282413" y="95348"/>
                </a:lnTo>
                <a:lnTo>
                  <a:pt x="282573" y="99710"/>
                </a:lnTo>
                <a:lnTo>
                  <a:pt x="282798" y="114951"/>
                </a:lnTo>
                <a:lnTo>
                  <a:pt x="282893" y="152772"/>
                </a:lnTo>
                <a:lnTo>
                  <a:pt x="283845" y="153232"/>
                </a:lnTo>
                <a:lnTo>
                  <a:pt x="290273" y="154032"/>
                </a:lnTo>
                <a:lnTo>
                  <a:pt x="290671" y="153120"/>
                </a:lnTo>
                <a:lnTo>
                  <a:pt x="291360" y="146762"/>
                </a:lnTo>
                <a:lnTo>
                  <a:pt x="291445" y="139923"/>
                </a:lnTo>
                <a:lnTo>
                  <a:pt x="291465" y="13700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523"/>
          <p:cNvSpPr/>
          <p:nvPr/>
        </p:nvSpPr>
        <p:spPr>
          <a:xfrm>
            <a:off x="5420677" y="3994785"/>
            <a:ext cx="161287" cy="171450"/>
          </a:xfrm>
          <a:custGeom>
            <a:avLst/>
            <a:gdLst/>
            <a:ahLst/>
            <a:cxnLst/>
            <a:rect l="0" t="0" r="0" b="0"/>
            <a:pathLst>
              <a:path w="161287" h="171450">
                <a:moveTo>
                  <a:pt x="0" y="0"/>
                </a:moveTo>
                <a:lnTo>
                  <a:pt x="0" y="12770"/>
                </a:lnTo>
                <a:lnTo>
                  <a:pt x="953" y="15181"/>
                </a:lnTo>
                <a:lnTo>
                  <a:pt x="4551" y="20399"/>
                </a:lnTo>
                <a:lnTo>
                  <a:pt x="5892" y="24077"/>
                </a:lnTo>
                <a:lnTo>
                  <a:pt x="6785" y="28434"/>
                </a:lnTo>
                <a:lnTo>
                  <a:pt x="7381" y="33243"/>
                </a:lnTo>
                <a:lnTo>
                  <a:pt x="7778" y="37402"/>
                </a:lnTo>
                <a:lnTo>
                  <a:pt x="8043" y="41127"/>
                </a:lnTo>
                <a:lnTo>
                  <a:pt x="8219" y="44563"/>
                </a:lnTo>
                <a:lnTo>
                  <a:pt x="8416" y="53460"/>
                </a:lnTo>
                <a:lnTo>
                  <a:pt x="8468" y="58500"/>
                </a:lnTo>
                <a:lnTo>
                  <a:pt x="9455" y="62813"/>
                </a:lnTo>
                <a:lnTo>
                  <a:pt x="11066" y="66640"/>
                </a:lnTo>
                <a:lnTo>
                  <a:pt x="13093" y="70144"/>
                </a:lnTo>
                <a:lnTo>
                  <a:pt x="14443" y="73432"/>
                </a:lnTo>
                <a:lnTo>
                  <a:pt x="15344" y="76577"/>
                </a:lnTo>
                <a:lnTo>
                  <a:pt x="15945" y="79626"/>
                </a:lnTo>
                <a:lnTo>
                  <a:pt x="16345" y="83564"/>
                </a:lnTo>
                <a:lnTo>
                  <a:pt x="16611" y="88094"/>
                </a:lnTo>
                <a:lnTo>
                  <a:pt x="16789" y="93019"/>
                </a:lnTo>
                <a:lnTo>
                  <a:pt x="17860" y="97255"/>
                </a:lnTo>
                <a:lnTo>
                  <a:pt x="19527" y="101032"/>
                </a:lnTo>
                <a:lnTo>
                  <a:pt x="21591" y="104502"/>
                </a:lnTo>
                <a:lnTo>
                  <a:pt x="22966" y="107768"/>
                </a:lnTo>
                <a:lnTo>
                  <a:pt x="23884" y="110898"/>
                </a:lnTo>
                <a:lnTo>
                  <a:pt x="24495" y="113937"/>
                </a:lnTo>
                <a:lnTo>
                  <a:pt x="24902" y="116915"/>
                </a:lnTo>
                <a:lnTo>
                  <a:pt x="25174" y="119853"/>
                </a:lnTo>
                <a:lnTo>
                  <a:pt x="25356" y="122765"/>
                </a:lnTo>
                <a:lnTo>
                  <a:pt x="26428" y="125658"/>
                </a:lnTo>
                <a:lnTo>
                  <a:pt x="28097" y="128539"/>
                </a:lnTo>
                <a:lnTo>
                  <a:pt x="30161" y="131413"/>
                </a:lnTo>
                <a:lnTo>
                  <a:pt x="31537" y="134281"/>
                </a:lnTo>
                <a:lnTo>
                  <a:pt x="32455" y="137146"/>
                </a:lnTo>
                <a:lnTo>
                  <a:pt x="33067" y="140008"/>
                </a:lnTo>
                <a:lnTo>
                  <a:pt x="33474" y="142869"/>
                </a:lnTo>
                <a:lnTo>
                  <a:pt x="33747" y="145728"/>
                </a:lnTo>
                <a:lnTo>
                  <a:pt x="33928" y="148587"/>
                </a:lnTo>
                <a:lnTo>
                  <a:pt x="35001" y="151445"/>
                </a:lnTo>
                <a:lnTo>
                  <a:pt x="36669" y="154303"/>
                </a:lnTo>
                <a:lnTo>
                  <a:pt x="38734" y="157161"/>
                </a:lnTo>
                <a:lnTo>
                  <a:pt x="40110" y="160019"/>
                </a:lnTo>
                <a:lnTo>
                  <a:pt x="41027" y="162877"/>
                </a:lnTo>
                <a:lnTo>
                  <a:pt x="42858" y="171430"/>
                </a:lnTo>
                <a:lnTo>
                  <a:pt x="42861" y="171444"/>
                </a:lnTo>
                <a:lnTo>
                  <a:pt x="42861" y="171446"/>
                </a:lnTo>
                <a:lnTo>
                  <a:pt x="42862" y="171449"/>
                </a:lnTo>
                <a:lnTo>
                  <a:pt x="42863" y="166898"/>
                </a:lnTo>
                <a:lnTo>
                  <a:pt x="39052" y="165558"/>
                </a:lnTo>
                <a:lnTo>
                  <a:pt x="32702" y="164664"/>
                </a:lnTo>
                <a:lnTo>
                  <a:pt x="13339" y="163230"/>
                </a:lnTo>
                <a:lnTo>
                  <a:pt x="11750" y="162160"/>
                </a:lnTo>
                <a:lnTo>
                  <a:pt x="10691" y="160494"/>
                </a:lnTo>
                <a:lnTo>
                  <a:pt x="9985" y="158431"/>
                </a:lnTo>
                <a:lnTo>
                  <a:pt x="6660" y="153598"/>
                </a:lnTo>
                <a:lnTo>
                  <a:pt x="4440" y="150976"/>
                </a:lnTo>
                <a:lnTo>
                  <a:pt x="5818" y="148276"/>
                </a:lnTo>
                <a:lnTo>
                  <a:pt x="9593" y="145523"/>
                </a:lnTo>
                <a:lnTo>
                  <a:pt x="14968" y="142735"/>
                </a:lnTo>
                <a:lnTo>
                  <a:pt x="18551" y="139924"/>
                </a:lnTo>
                <a:lnTo>
                  <a:pt x="20940" y="137098"/>
                </a:lnTo>
                <a:lnTo>
                  <a:pt x="22533" y="134261"/>
                </a:lnTo>
                <a:lnTo>
                  <a:pt x="23594" y="130465"/>
                </a:lnTo>
                <a:lnTo>
                  <a:pt x="24302" y="126029"/>
                </a:lnTo>
                <a:lnTo>
                  <a:pt x="24774" y="121166"/>
                </a:lnTo>
                <a:lnTo>
                  <a:pt x="26041" y="116972"/>
                </a:lnTo>
                <a:lnTo>
                  <a:pt x="27838" y="113224"/>
                </a:lnTo>
                <a:lnTo>
                  <a:pt x="29989" y="109772"/>
                </a:lnTo>
                <a:lnTo>
                  <a:pt x="32375" y="105567"/>
                </a:lnTo>
                <a:lnTo>
                  <a:pt x="37566" y="95813"/>
                </a:lnTo>
                <a:lnTo>
                  <a:pt x="39332" y="90545"/>
                </a:lnTo>
                <a:lnTo>
                  <a:pt x="40509" y="85129"/>
                </a:lnTo>
                <a:lnTo>
                  <a:pt x="41293" y="79612"/>
                </a:lnTo>
                <a:lnTo>
                  <a:pt x="42769" y="74982"/>
                </a:lnTo>
                <a:lnTo>
                  <a:pt x="44705" y="70943"/>
                </a:lnTo>
                <a:lnTo>
                  <a:pt x="46948" y="67298"/>
                </a:lnTo>
                <a:lnTo>
                  <a:pt x="48444" y="62963"/>
                </a:lnTo>
                <a:lnTo>
                  <a:pt x="49441" y="58167"/>
                </a:lnTo>
                <a:lnTo>
                  <a:pt x="50106" y="53066"/>
                </a:lnTo>
                <a:lnTo>
                  <a:pt x="50549" y="48712"/>
                </a:lnTo>
                <a:lnTo>
                  <a:pt x="50844" y="44857"/>
                </a:lnTo>
                <a:lnTo>
                  <a:pt x="51041" y="41335"/>
                </a:lnTo>
                <a:lnTo>
                  <a:pt x="52125" y="38034"/>
                </a:lnTo>
                <a:lnTo>
                  <a:pt x="53800" y="34881"/>
                </a:lnTo>
                <a:lnTo>
                  <a:pt x="55869" y="31826"/>
                </a:lnTo>
                <a:lnTo>
                  <a:pt x="58201" y="28838"/>
                </a:lnTo>
                <a:lnTo>
                  <a:pt x="60708" y="25892"/>
                </a:lnTo>
                <a:lnTo>
                  <a:pt x="63332" y="22976"/>
                </a:lnTo>
                <a:lnTo>
                  <a:pt x="68788" y="17197"/>
                </a:lnTo>
                <a:lnTo>
                  <a:pt x="71576" y="14322"/>
                </a:lnTo>
                <a:lnTo>
                  <a:pt x="75340" y="12405"/>
                </a:lnTo>
                <a:lnTo>
                  <a:pt x="79754" y="11127"/>
                </a:lnTo>
                <a:lnTo>
                  <a:pt x="84602" y="10276"/>
                </a:lnTo>
                <a:lnTo>
                  <a:pt x="88786" y="8755"/>
                </a:lnTo>
                <a:lnTo>
                  <a:pt x="92529" y="6790"/>
                </a:lnTo>
                <a:lnTo>
                  <a:pt x="95975" y="4526"/>
                </a:lnTo>
                <a:lnTo>
                  <a:pt x="99226" y="3017"/>
                </a:lnTo>
                <a:lnTo>
                  <a:pt x="102346" y="2011"/>
                </a:lnTo>
                <a:lnTo>
                  <a:pt x="105378" y="1341"/>
                </a:lnTo>
                <a:lnTo>
                  <a:pt x="109305" y="894"/>
                </a:lnTo>
                <a:lnTo>
                  <a:pt x="113827" y="596"/>
                </a:lnTo>
                <a:lnTo>
                  <a:pt x="122980" y="264"/>
                </a:lnTo>
                <a:lnTo>
                  <a:pt x="130222" y="117"/>
                </a:lnTo>
                <a:lnTo>
                  <a:pt x="133487" y="1031"/>
                </a:lnTo>
                <a:lnTo>
                  <a:pt x="136617" y="2592"/>
                </a:lnTo>
                <a:lnTo>
                  <a:pt x="143932" y="7391"/>
                </a:lnTo>
                <a:lnTo>
                  <a:pt x="147472" y="10587"/>
                </a:lnTo>
                <a:lnTo>
                  <a:pt x="149750" y="12773"/>
                </a:lnTo>
                <a:lnTo>
                  <a:pt x="152221" y="14230"/>
                </a:lnTo>
                <a:lnTo>
                  <a:pt x="154821" y="15202"/>
                </a:lnTo>
                <a:lnTo>
                  <a:pt x="157506" y="15850"/>
                </a:lnTo>
                <a:lnTo>
                  <a:pt x="159297" y="15329"/>
                </a:lnTo>
                <a:lnTo>
                  <a:pt x="160490" y="14029"/>
                </a:lnTo>
                <a:lnTo>
                  <a:pt x="161286" y="12210"/>
                </a:lnTo>
                <a:lnTo>
                  <a:pt x="160864" y="10998"/>
                </a:lnTo>
                <a:lnTo>
                  <a:pt x="159630" y="10189"/>
                </a:lnTo>
                <a:lnTo>
                  <a:pt x="155357" y="8891"/>
                </a:lnTo>
                <a:lnTo>
                  <a:pt x="155007" y="7833"/>
                </a:lnTo>
                <a:lnTo>
                  <a:pt x="154773" y="6174"/>
                </a:lnTo>
                <a:lnTo>
                  <a:pt x="154305"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524"/>
          <p:cNvSpPr/>
          <p:nvPr/>
        </p:nvSpPr>
        <p:spPr>
          <a:xfrm>
            <a:off x="6046470" y="3961733"/>
            <a:ext cx="188596" cy="153068"/>
          </a:xfrm>
          <a:custGeom>
            <a:avLst/>
            <a:gdLst/>
            <a:ahLst/>
            <a:cxnLst/>
            <a:rect l="0" t="0" r="0" b="0"/>
            <a:pathLst>
              <a:path w="188596" h="153068">
                <a:moveTo>
                  <a:pt x="0" y="33052"/>
                </a:moveTo>
                <a:lnTo>
                  <a:pt x="0" y="77937"/>
                </a:lnTo>
                <a:lnTo>
                  <a:pt x="952" y="81072"/>
                </a:lnTo>
                <a:lnTo>
                  <a:pt x="2540" y="84116"/>
                </a:lnTo>
                <a:lnTo>
                  <a:pt x="4550" y="87096"/>
                </a:lnTo>
                <a:lnTo>
                  <a:pt x="5891" y="90037"/>
                </a:lnTo>
                <a:lnTo>
                  <a:pt x="6785" y="92949"/>
                </a:lnTo>
                <a:lnTo>
                  <a:pt x="7381" y="95843"/>
                </a:lnTo>
                <a:lnTo>
                  <a:pt x="7778" y="98725"/>
                </a:lnTo>
                <a:lnTo>
                  <a:pt x="8042" y="101599"/>
                </a:lnTo>
                <a:lnTo>
                  <a:pt x="8219" y="104468"/>
                </a:lnTo>
                <a:lnTo>
                  <a:pt x="9289" y="107332"/>
                </a:lnTo>
                <a:lnTo>
                  <a:pt x="10955" y="110194"/>
                </a:lnTo>
                <a:lnTo>
                  <a:pt x="13018" y="113055"/>
                </a:lnTo>
                <a:lnTo>
                  <a:pt x="14394" y="115915"/>
                </a:lnTo>
                <a:lnTo>
                  <a:pt x="15311" y="118774"/>
                </a:lnTo>
                <a:lnTo>
                  <a:pt x="15922" y="121632"/>
                </a:lnTo>
                <a:lnTo>
                  <a:pt x="17282" y="124490"/>
                </a:lnTo>
                <a:lnTo>
                  <a:pt x="19141" y="127348"/>
                </a:lnTo>
                <a:lnTo>
                  <a:pt x="21333" y="130206"/>
                </a:lnTo>
                <a:lnTo>
                  <a:pt x="22794" y="133064"/>
                </a:lnTo>
                <a:lnTo>
                  <a:pt x="23769" y="135921"/>
                </a:lnTo>
                <a:lnTo>
                  <a:pt x="24418" y="138779"/>
                </a:lnTo>
                <a:lnTo>
                  <a:pt x="24851" y="141637"/>
                </a:lnTo>
                <a:lnTo>
                  <a:pt x="25140" y="144494"/>
                </a:lnTo>
                <a:lnTo>
                  <a:pt x="25716" y="153047"/>
                </a:lnTo>
                <a:lnTo>
                  <a:pt x="25717" y="153061"/>
                </a:lnTo>
                <a:lnTo>
                  <a:pt x="25717" y="153063"/>
                </a:lnTo>
                <a:lnTo>
                  <a:pt x="25717" y="153067"/>
                </a:lnTo>
                <a:lnTo>
                  <a:pt x="25717" y="145686"/>
                </a:lnTo>
                <a:lnTo>
                  <a:pt x="23177" y="142483"/>
                </a:lnTo>
                <a:lnTo>
                  <a:pt x="21167" y="140296"/>
                </a:lnTo>
                <a:lnTo>
                  <a:pt x="20778" y="137886"/>
                </a:lnTo>
                <a:lnTo>
                  <a:pt x="21472" y="135326"/>
                </a:lnTo>
                <a:lnTo>
                  <a:pt x="22887" y="132667"/>
                </a:lnTo>
                <a:lnTo>
                  <a:pt x="23830" y="129942"/>
                </a:lnTo>
                <a:lnTo>
                  <a:pt x="24459" y="127172"/>
                </a:lnTo>
                <a:lnTo>
                  <a:pt x="24879" y="124374"/>
                </a:lnTo>
                <a:lnTo>
                  <a:pt x="25158" y="121556"/>
                </a:lnTo>
                <a:lnTo>
                  <a:pt x="25345" y="118724"/>
                </a:lnTo>
                <a:lnTo>
                  <a:pt x="25469" y="115884"/>
                </a:lnTo>
                <a:lnTo>
                  <a:pt x="25607" y="107649"/>
                </a:lnTo>
                <a:lnTo>
                  <a:pt x="25696" y="91390"/>
                </a:lnTo>
                <a:lnTo>
                  <a:pt x="26655" y="87184"/>
                </a:lnTo>
                <a:lnTo>
                  <a:pt x="28247" y="82475"/>
                </a:lnTo>
                <a:lnTo>
                  <a:pt x="30262" y="77431"/>
                </a:lnTo>
                <a:lnTo>
                  <a:pt x="31604" y="72163"/>
                </a:lnTo>
                <a:lnTo>
                  <a:pt x="32500" y="66746"/>
                </a:lnTo>
                <a:lnTo>
                  <a:pt x="33096" y="61229"/>
                </a:lnTo>
                <a:lnTo>
                  <a:pt x="34446" y="56599"/>
                </a:lnTo>
                <a:lnTo>
                  <a:pt x="36299" y="52560"/>
                </a:lnTo>
                <a:lnTo>
                  <a:pt x="38487" y="48915"/>
                </a:lnTo>
                <a:lnTo>
                  <a:pt x="40898" y="44579"/>
                </a:lnTo>
                <a:lnTo>
                  <a:pt x="46117" y="34683"/>
                </a:lnTo>
                <a:lnTo>
                  <a:pt x="48842" y="30329"/>
                </a:lnTo>
                <a:lnTo>
                  <a:pt x="51611" y="26474"/>
                </a:lnTo>
                <a:lnTo>
                  <a:pt x="54409" y="22952"/>
                </a:lnTo>
                <a:lnTo>
                  <a:pt x="57227" y="19651"/>
                </a:lnTo>
                <a:lnTo>
                  <a:pt x="60059" y="16498"/>
                </a:lnTo>
                <a:lnTo>
                  <a:pt x="62899" y="13443"/>
                </a:lnTo>
                <a:lnTo>
                  <a:pt x="65745" y="11407"/>
                </a:lnTo>
                <a:lnTo>
                  <a:pt x="71447" y="9144"/>
                </a:lnTo>
                <a:lnTo>
                  <a:pt x="75462" y="7870"/>
                </a:lnTo>
                <a:lnTo>
                  <a:pt x="78941" y="5033"/>
                </a:lnTo>
                <a:lnTo>
                  <a:pt x="81202" y="2942"/>
                </a:lnTo>
                <a:lnTo>
                  <a:pt x="83662" y="1549"/>
                </a:lnTo>
                <a:lnTo>
                  <a:pt x="88936" y="0"/>
                </a:lnTo>
                <a:lnTo>
                  <a:pt x="91675" y="540"/>
                </a:lnTo>
                <a:lnTo>
                  <a:pt x="97260" y="3679"/>
                </a:lnTo>
                <a:lnTo>
                  <a:pt x="102916" y="5710"/>
                </a:lnTo>
                <a:lnTo>
                  <a:pt x="105758" y="6251"/>
                </a:lnTo>
                <a:lnTo>
                  <a:pt x="107653" y="7565"/>
                </a:lnTo>
                <a:lnTo>
                  <a:pt x="108916" y="9393"/>
                </a:lnTo>
                <a:lnTo>
                  <a:pt x="109758" y="11564"/>
                </a:lnTo>
                <a:lnTo>
                  <a:pt x="112224" y="13964"/>
                </a:lnTo>
                <a:lnTo>
                  <a:pt x="115774" y="16517"/>
                </a:lnTo>
                <a:lnTo>
                  <a:pt x="120045" y="19171"/>
                </a:lnTo>
                <a:lnTo>
                  <a:pt x="123844" y="21893"/>
                </a:lnTo>
                <a:lnTo>
                  <a:pt x="127330" y="24660"/>
                </a:lnTo>
                <a:lnTo>
                  <a:pt x="130607" y="27457"/>
                </a:lnTo>
                <a:lnTo>
                  <a:pt x="133743" y="30274"/>
                </a:lnTo>
                <a:lnTo>
                  <a:pt x="139769" y="35945"/>
                </a:lnTo>
                <a:lnTo>
                  <a:pt x="148516" y="44492"/>
                </a:lnTo>
                <a:lnTo>
                  <a:pt x="150446" y="47346"/>
                </a:lnTo>
                <a:lnTo>
                  <a:pt x="151732" y="50201"/>
                </a:lnTo>
                <a:lnTo>
                  <a:pt x="152589" y="53057"/>
                </a:lnTo>
                <a:lnTo>
                  <a:pt x="154113" y="56866"/>
                </a:lnTo>
                <a:lnTo>
                  <a:pt x="156082" y="61310"/>
                </a:lnTo>
                <a:lnTo>
                  <a:pt x="158347" y="66178"/>
                </a:lnTo>
                <a:lnTo>
                  <a:pt x="160810" y="70376"/>
                </a:lnTo>
                <a:lnTo>
                  <a:pt x="163404" y="74127"/>
                </a:lnTo>
                <a:lnTo>
                  <a:pt x="166086" y="77580"/>
                </a:lnTo>
                <a:lnTo>
                  <a:pt x="168826" y="81788"/>
                </a:lnTo>
                <a:lnTo>
                  <a:pt x="171606" y="86497"/>
                </a:lnTo>
                <a:lnTo>
                  <a:pt x="174411" y="91542"/>
                </a:lnTo>
                <a:lnTo>
                  <a:pt x="176281" y="95858"/>
                </a:lnTo>
                <a:lnTo>
                  <a:pt x="177528" y="99687"/>
                </a:lnTo>
                <a:lnTo>
                  <a:pt x="178360" y="103193"/>
                </a:lnTo>
                <a:lnTo>
                  <a:pt x="179866" y="106483"/>
                </a:lnTo>
                <a:lnTo>
                  <a:pt x="181823" y="109628"/>
                </a:lnTo>
                <a:lnTo>
                  <a:pt x="184081" y="112678"/>
                </a:lnTo>
                <a:lnTo>
                  <a:pt x="185585" y="115663"/>
                </a:lnTo>
                <a:lnTo>
                  <a:pt x="186589" y="118606"/>
                </a:lnTo>
                <a:lnTo>
                  <a:pt x="187257" y="121520"/>
                </a:lnTo>
                <a:lnTo>
                  <a:pt x="187703" y="124416"/>
                </a:lnTo>
                <a:lnTo>
                  <a:pt x="188000" y="127299"/>
                </a:lnTo>
                <a:lnTo>
                  <a:pt x="188199" y="130173"/>
                </a:lnTo>
                <a:lnTo>
                  <a:pt x="188330" y="133041"/>
                </a:lnTo>
                <a:lnTo>
                  <a:pt x="188590" y="144271"/>
                </a:lnTo>
                <a:lnTo>
                  <a:pt x="188595" y="144494"/>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525"/>
          <p:cNvSpPr/>
          <p:nvPr/>
        </p:nvSpPr>
        <p:spPr>
          <a:xfrm>
            <a:off x="6320790" y="4011929"/>
            <a:ext cx="111443" cy="25716"/>
          </a:xfrm>
          <a:custGeom>
            <a:avLst/>
            <a:gdLst/>
            <a:ahLst/>
            <a:cxnLst/>
            <a:rect l="0" t="0" r="0" b="0"/>
            <a:pathLst>
              <a:path w="111443" h="25716">
                <a:moveTo>
                  <a:pt x="0" y="17146"/>
                </a:moveTo>
                <a:lnTo>
                  <a:pt x="0" y="25365"/>
                </a:lnTo>
                <a:lnTo>
                  <a:pt x="2540" y="25561"/>
                </a:lnTo>
                <a:lnTo>
                  <a:pt x="7381" y="25687"/>
                </a:lnTo>
                <a:lnTo>
                  <a:pt x="20400" y="25715"/>
                </a:lnTo>
                <a:lnTo>
                  <a:pt x="22172" y="24764"/>
                </a:lnTo>
                <a:lnTo>
                  <a:pt x="23354" y="23177"/>
                </a:lnTo>
                <a:lnTo>
                  <a:pt x="24142" y="21167"/>
                </a:lnTo>
                <a:lnTo>
                  <a:pt x="26571" y="19826"/>
                </a:lnTo>
                <a:lnTo>
                  <a:pt x="30097" y="18933"/>
                </a:lnTo>
                <a:lnTo>
                  <a:pt x="34352" y="18337"/>
                </a:lnTo>
                <a:lnTo>
                  <a:pt x="38141" y="17940"/>
                </a:lnTo>
                <a:lnTo>
                  <a:pt x="41620" y="17675"/>
                </a:lnTo>
                <a:lnTo>
                  <a:pt x="44891" y="17499"/>
                </a:lnTo>
                <a:lnTo>
                  <a:pt x="51067" y="17302"/>
                </a:lnTo>
                <a:lnTo>
                  <a:pt x="54047" y="17250"/>
                </a:lnTo>
                <a:lnTo>
                  <a:pt x="56986" y="16263"/>
                </a:lnTo>
                <a:lnTo>
                  <a:pt x="59898" y="14652"/>
                </a:lnTo>
                <a:lnTo>
                  <a:pt x="62792" y="12626"/>
                </a:lnTo>
                <a:lnTo>
                  <a:pt x="65674" y="11275"/>
                </a:lnTo>
                <a:lnTo>
                  <a:pt x="68547" y="10374"/>
                </a:lnTo>
                <a:lnTo>
                  <a:pt x="71416" y="9774"/>
                </a:lnTo>
                <a:lnTo>
                  <a:pt x="74280" y="9373"/>
                </a:lnTo>
                <a:lnTo>
                  <a:pt x="77143" y="9107"/>
                </a:lnTo>
                <a:lnTo>
                  <a:pt x="80004" y="8929"/>
                </a:lnTo>
                <a:lnTo>
                  <a:pt x="85722" y="8731"/>
                </a:lnTo>
                <a:lnTo>
                  <a:pt x="94120" y="8594"/>
                </a:lnTo>
                <a:lnTo>
                  <a:pt x="111302" y="8573"/>
                </a:lnTo>
                <a:lnTo>
                  <a:pt x="111349" y="7621"/>
                </a:lnTo>
                <a:lnTo>
                  <a:pt x="111442"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526"/>
          <p:cNvSpPr/>
          <p:nvPr/>
        </p:nvSpPr>
        <p:spPr>
          <a:xfrm>
            <a:off x="6492240" y="3866197"/>
            <a:ext cx="239912" cy="219811"/>
          </a:xfrm>
          <a:custGeom>
            <a:avLst/>
            <a:gdLst/>
            <a:ahLst/>
            <a:cxnLst/>
            <a:rect l="0" t="0" r="0" b="0"/>
            <a:pathLst>
              <a:path w="239912" h="219811">
                <a:moveTo>
                  <a:pt x="0" y="85725"/>
                </a:moveTo>
                <a:lnTo>
                  <a:pt x="12770" y="98495"/>
                </a:lnTo>
                <a:lnTo>
                  <a:pt x="14228" y="100906"/>
                </a:lnTo>
                <a:lnTo>
                  <a:pt x="15848" y="106125"/>
                </a:lnTo>
                <a:lnTo>
                  <a:pt x="19109" y="111619"/>
                </a:lnTo>
                <a:lnTo>
                  <a:pt x="23732" y="117236"/>
                </a:lnTo>
                <a:lnTo>
                  <a:pt x="28962" y="122908"/>
                </a:lnTo>
                <a:lnTo>
                  <a:pt x="34190" y="128418"/>
                </a:lnTo>
                <a:lnTo>
                  <a:pt x="38373" y="132640"/>
                </a:lnTo>
                <a:lnTo>
                  <a:pt x="39869" y="135099"/>
                </a:lnTo>
                <a:lnTo>
                  <a:pt x="41532" y="140372"/>
                </a:lnTo>
                <a:lnTo>
                  <a:pt x="44811" y="145890"/>
                </a:lnTo>
                <a:lnTo>
                  <a:pt x="47018" y="148695"/>
                </a:lnTo>
                <a:lnTo>
                  <a:pt x="48490" y="151518"/>
                </a:lnTo>
                <a:lnTo>
                  <a:pt x="50126" y="157193"/>
                </a:lnTo>
                <a:lnTo>
                  <a:pt x="50853" y="162891"/>
                </a:lnTo>
                <a:lnTo>
                  <a:pt x="51176" y="168599"/>
                </a:lnTo>
                <a:lnTo>
                  <a:pt x="51400" y="178330"/>
                </a:lnTo>
                <a:lnTo>
                  <a:pt x="53960" y="181810"/>
                </a:lnTo>
                <a:lnTo>
                  <a:pt x="55975" y="184072"/>
                </a:lnTo>
                <a:lnTo>
                  <a:pt x="57319" y="186532"/>
                </a:lnTo>
                <a:lnTo>
                  <a:pt x="58812" y="191806"/>
                </a:lnTo>
                <a:lnTo>
                  <a:pt x="59476" y="197325"/>
                </a:lnTo>
                <a:lnTo>
                  <a:pt x="59902" y="204078"/>
                </a:lnTo>
                <a:lnTo>
                  <a:pt x="59976" y="209798"/>
                </a:lnTo>
                <a:lnTo>
                  <a:pt x="60007" y="219245"/>
                </a:lnTo>
                <a:lnTo>
                  <a:pt x="60007" y="217140"/>
                </a:lnTo>
                <a:lnTo>
                  <a:pt x="60007" y="219810"/>
                </a:lnTo>
                <a:lnTo>
                  <a:pt x="60007" y="206932"/>
                </a:lnTo>
                <a:lnTo>
                  <a:pt x="55457" y="201543"/>
                </a:lnTo>
                <a:lnTo>
                  <a:pt x="54116" y="199132"/>
                </a:lnTo>
                <a:lnTo>
                  <a:pt x="52626" y="193913"/>
                </a:lnTo>
                <a:lnTo>
                  <a:pt x="51964" y="188419"/>
                </a:lnTo>
                <a:lnTo>
                  <a:pt x="51670" y="181849"/>
                </a:lnTo>
                <a:lnTo>
                  <a:pt x="51539" y="172580"/>
                </a:lnTo>
                <a:lnTo>
                  <a:pt x="52457" y="168393"/>
                </a:lnTo>
                <a:lnTo>
                  <a:pt x="54021" y="164649"/>
                </a:lnTo>
                <a:lnTo>
                  <a:pt x="56016" y="161201"/>
                </a:lnTo>
                <a:lnTo>
                  <a:pt x="57347" y="156998"/>
                </a:lnTo>
                <a:lnTo>
                  <a:pt x="58234" y="152290"/>
                </a:lnTo>
                <a:lnTo>
                  <a:pt x="58825" y="147247"/>
                </a:lnTo>
                <a:lnTo>
                  <a:pt x="60171" y="142932"/>
                </a:lnTo>
                <a:lnTo>
                  <a:pt x="62021" y="139103"/>
                </a:lnTo>
                <a:lnTo>
                  <a:pt x="66617" y="132309"/>
                </a:lnTo>
                <a:lnTo>
                  <a:pt x="71835" y="126114"/>
                </a:lnTo>
                <a:lnTo>
                  <a:pt x="74560" y="122176"/>
                </a:lnTo>
                <a:lnTo>
                  <a:pt x="77329" y="117646"/>
                </a:lnTo>
                <a:lnTo>
                  <a:pt x="80127" y="112720"/>
                </a:lnTo>
                <a:lnTo>
                  <a:pt x="85777" y="102168"/>
                </a:lnTo>
                <a:lnTo>
                  <a:pt x="97165" y="79871"/>
                </a:lnTo>
                <a:lnTo>
                  <a:pt x="100972" y="75155"/>
                </a:lnTo>
                <a:lnTo>
                  <a:pt x="105414" y="71059"/>
                </a:lnTo>
                <a:lnTo>
                  <a:pt x="110281" y="67375"/>
                </a:lnTo>
                <a:lnTo>
                  <a:pt x="114478" y="63966"/>
                </a:lnTo>
                <a:lnTo>
                  <a:pt x="121681" y="57640"/>
                </a:lnTo>
                <a:lnTo>
                  <a:pt x="125888" y="54619"/>
                </a:lnTo>
                <a:lnTo>
                  <a:pt x="130598" y="51653"/>
                </a:lnTo>
                <a:lnTo>
                  <a:pt x="135643" y="48723"/>
                </a:lnTo>
                <a:lnTo>
                  <a:pt x="140911" y="46769"/>
                </a:lnTo>
                <a:lnTo>
                  <a:pt x="146328" y="45467"/>
                </a:lnTo>
                <a:lnTo>
                  <a:pt x="151845" y="44599"/>
                </a:lnTo>
                <a:lnTo>
                  <a:pt x="156475" y="43068"/>
                </a:lnTo>
                <a:lnTo>
                  <a:pt x="160514" y="41094"/>
                </a:lnTo>
                <a:lnTo>
                  <a:pt x="164159" y="38826"/>
                </a:lnTo>
                <a:lnTo>
                  <a:pt x="168494" y="36362"/>
                </a:lnTo>
                <a:lnTo>
                  <a:pt x="178391" y="31083"/>
                </a:lnTo>
                <a:lnTo>
                  <a:pt x="182745" y="29295"/>
                </a:lnTo>
                <a:lnTo>
                  <a:pt x="190122" y="27307"/>
                </a:lnTo>
                <a:lnTo>
                  <a:pt x="194375" y="26777"/>
                </a:lnTo>
                <a:lnTo>
                  <a:pt x="199116" y="26424"/>
                </a:lnTo>
                <a:lnTo>
                  <a:pt x="208511" y="26032"/>
                </a:lnTo>
                <a:lnTo>
                  <a:pt x="215861" y="25857"/>
                </a:lnTo>
                <a:lnTo>
                  <a:pt x="219155" y="26763"/>
                </a:lnTo>
                <a:lnTo>
                  <a:pt x="225355" y="30310"/>
                </a:lnTo>
                <a:lnTo>
                  <a:pt x="229648" y="33111"/>
                </a:lnTo>
                <a:lnTo>
                  <a:pt x="233194" y="33766"/>
                </a:lnTo>
                <a:lnTo>
                  <a:pt x="235472" y="33940"/>
                </a:lnTo>
                <a:lnTo>
                  <a:pt x="236991" y="35010"/>
                </a:lnTo>
                <a:lnTo>
                  <a:pt x="238004" y="36675"/>
                </a:lnTo>
                <a:lnTo>
                  <a:pt x="239630" y="41640"/>
                </a:lnTo>
                <a:lnTo>
                  <a:pt x="239763" y="41095"/>
                </a:lnTo>
                <a:lnTo>
                  <a:pt x="239911" y="37950"/>
                </a:lnTo>
                <a:lnTo>
                  <a:pt x="238998" y="35778"/>
                </a:lnTo>
                <a:lnTo>
                  <a:pt x="235444" y="30824"/>
                </a:lnTo>
                <a:lnTo>
                  <a:pt x="234115" y="28169"/>
                </a:lnTo>
                <a:lnTo>
                  <a:pt x="232638" y="22680"/>
                </a:lnTo>
                <a:lnTo>
                  <a:pt x="229442" y="17065"/>
                </a:lnTo>
                <a:lnTo>
                  <a:pt x="227256" y="14234"/>
                </a:lnTo>
                <a:lnTo>
                  <a:pt x="224828" y="8549"/>
                </a:lnTo>
                <a:lnTo>
                  <a:pt x="222885"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
            </a:r>
            <a:br>
              <a:rPr lang="en-US" sz="2400" dirty="0"/>
            </a:br>
            <a:r>
              <a:rPr lang="en-US" sz="2400" dirty="0"/>
              <a:t>16) There is a deck with 52 cards, and you draw a black card. Then you take another card. What is the probability that you will draw a black card on your second draw? </a:t>
            </a:r>
            <a:br>
              <a:rPr lang="en-US" sz="2400" dirty="0"/>
            </a:br>
            <a:endParaRPr lang="en-US" sz="2400" dirty="0"/>
          </a:p>
        </p:txBody>
      </p:sp>
      <p:sp>
        <p:nvSpPr>
          <p:cNvPr id="3" name="SMARTPenAnnotation480"/>
          <p:cNvSpPr/>
          <p:nvPr/>
        </p:nvSpPr>
        <p:spPr>
          <a:xfrm>
            <a:off x="1623059" y="1706032"/>
            <a:ext cx="77154" cy="445666"/>
          </a:xfrm>
          <a:custGeom>
            <a:avLst/>
            <a:gdLst/>
            <a:ahLst/>
            <a:cxnLst/>
            <a:rect l="0" t="0" r="0" b="0"/>
            <a:pathLst>
              <a:path w="77154" h="445666">
                <a:moveTo>
                  <a:pt x="8573" y="8468"/>
                </a:moveTo>
                <a:lnTo>
                  <a:pt x="1192" y="8468"/>
                </a:lnTo>
                <a:lnTo>
                  <a:pt x="795" y="7515"/>
                </a:lnTo>
                <a:lnTo>
                  <a:pt x="10" y="0"/>
                </a:lnTo>
                <a:lnTo>
                  <a:pt x="0" y="28588"/>
                </a:lnTo>
                <a:lnTo>
                  <a:pt x="953" y="31406"/>
                </a:lnTo>
                <a:lnTo>
                  <a:pt x="2540" y="34237"/>
                </a:lnTo>
                <a:lnTo>
                  <a:pt x="4551" y="37078"/>
                </a:lnTo>
                <a:lnTo>
                  <a:pt x="4939" y="40876"/>
                </a:lnTo>
                <a:lnTo>
                  <a:pt x="2831" y="50176"/>
                </a:lnTo>
                <a:lnTo>
                  <a:pt x="2840" y="54371"/>
                </a:lnTo>
                <a:lnTo>
                  <a:pt x="3798" y="58120"/>
                </a:lnTo>
                <a:lnTo>
                  <a:pt x="5390" y="61571"/>
                </a:lnTo>
                <a:lnTo>
                  <a:pt x="7158" y="70487"/>
                </a:lnTo>
                <a:lnTo>
                  <a:pt x="7944" y="80799"/>
                </a:lnTo>
                <a:lnTo>
                  <a:pt x="8293" y="91732"/>
                </a:lnTo>
                <a:lnTo>
                  <a:pt x="8536" y="119962"/>
                </a:lnTo>
                <a:lnTo>
                  <a:pt x="8548" y="125660"/>
                </a:lnTo>
                <a:lnTo>
                  <a:pt x="9509" y="131363"/>
                </a:lnTo>
                <a:lnTo>
                  <a:pt x="11102" y="137071"/>
                </a:lnTo>
                <a:lnTo>
                  <a:pt x="13117" y="142780"/>
                </a:lnTo>
                <a:lnTo>
                  <a:pt x="15355" y="154205"/>
                </a:lnTo>
                <a:lnTo>
                  <a:pt x="16350" y="165632"/>
                </a:lnTo>
                <a:lnTo>
                  <a:pt x="16792" y="177061"/>
                </a:lnTo>
                <a:lnTo>
                  <a:pt x="17862" y="183728"/>
                </a:lnTo>
                <a:lnTo>
                  <a:pt x="19528" y="191030"/>
                </a:lnTo>
                <a:lnTo>
                  <a:pt x="21591" y="198756"/>
                </a:lnTo>
                <a:lnTo>
                  <a:pt x="23920" y="205812"/>
                </a:lnTo>
                <a:lnTo>
                  <a:pt x="26424" y="212420"/>
                </a:lnTo>
                <a:lnTo>
                  <a:pt x="29046" y="218731"/>
                </a:lnTo>
                <a:lnTo>
                  <a:pt x="30794" y="225796"/>
                </a:lnTo>
                <a:lnTo>
                  <a:pt x="31960" y="233363"/>
                </a:lnTo>
                <a:lnTo>
                  <a:pt x="32737" y="241265"/>
                </a:lnTo>
                <a:lnTo>
                  <a:pt x="33600" y="255126"/>
                </a:lnTo>
                <a:lnTo>
                  <a:pt x="34936" y="268588"/>
                </a:lnTo>
                <a:lnTo>
                  <a:pt x="36626" y="276179"/>
                </a:lnTo>
                <a:lnTo>
                  <a:pt x="38705" y="284097"/>
                </a:lnTo>
                <a:lnTo>
                  <a:pt x="41043" y="291280"/>
                </a:lnTo>
                <a:lnTo>
                  <a:pt x="43555" y="297974"/>
                </a:lnTo>
                <a:lnTo>
                  <a:pt x="46182" y="304342"/>
                </a:lnTo>
                <a:lnTo>
                  <a:pt x="48886" y="310492"/>
                </a:lnTo>
                <a:lnTo>
                  <a:pt x="54430" y="322406"/>
                </a:lnTo>
                <a:lnTo>
                  <a:pt x="56289" y="329202"/>
                </a:lnTo>
                <a:lnTo>
                  <a:pt x="57529" y="336591"/>
                </a:lnTo>
                <a:lnTo>
                  <a:pt x="59859" y="350515"/>
                </a:lnTo>
                <a:lnTo>
                  <a:pt x="61813" y="355562"/>
                </a:lnTo>
                <a:lnTo>
                  <a:pt x="64069" y="359879"/>
                </a:lnTo>
                <a:lnTo>
                  <a:pt x="65573" y="364662"/>
                </a:lnTo>
                <a:lnTo>
                  <a:pt x="67244" y="375056"/>
                </a:lnTo>
                <a:lnTo>
                  <a:pt x="68642" y="380495"/>
                </a:lnTo>
                <a:lnTo>
                  <a:pt x="70526" y="386026"/>
                </a:lnTo>
                <a:lnTo>
                  <a:pt x="72735" y="391618"/>
                </a:lnTo>
                <a:lnTo>
                  <a:pt x="74208" y="396299"/>
                </a:lnTo>
                <a:lnTo>
                  <a:pt x="76280" y="408390"/>
                </a:lnTo>
                <a:lnTo>
                  <a:pt x="76894" y="421709"/>
                </a:lnTo>
                <a:lnTo>
                  <a:pt x="77130" y="434766"/>
                </a:lnTo>
                <a:lnTo>
                  <a:pt x="77143" y="440186"/>
                </a:lnTo>
                <a:lnTo>
                  <a:pt x="76194" y="442012"/>
                </a:lnTo>
                <a:lnTo>
                  <a:pt x="74608" y="443230"/>
                </a:lnTo>
                <a:lnTo>
                  <a:pt x="72599" y="444042"/>
                </a:lnTo>
                <a:lnTo>
                  <a:pt x="72212" y="444583"/>
                </a:lnTo>
                <a:lnTo>
                  <a:pt x="72906" y="444944"/>
                </a:lnTo>
                <a:lnTo>
                  <a:pt x="77153" y="44566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481"/>
          <p:cNvSpPr/>
          <p:nvPr/>
        </p:nvSpPr>
        <p:spPr>
          <a:xfrm>
            <a:off x="1305877" y="2254567"/>
            <a:ext cx="865824" cy="51433"/>
          </a:xfrm>
          <a:custGeom>
            <a:avLst/>
            <a:gdLst/>
            <a:ahLst/>
            <a:cxnLst/>
            <a:rect l="0" t="0" r="0" b="0"/>
            <a:pathLst>
              <a:path w="865824" h="51433">
                <a:moveTo>
                  <a:pt x="0" y="34290"/>
                </a:moveTo>
                <a:lnTo>
                  <a:pt x="4551" y="38841"/>
                </a:lnTo>
                <a:lnTo>
                  <a:pt x="6844" y="40182"/>
                </a:lnTo>
                <a:lnTo>
                  <a:pt x="11932" y="41671"/>
                </a:lnTo>
                <a:lnTo>
                  <a:pt x="24702" y="42510"/>
                </a:lnTo>
                <a:lnTo>
                  <a:pt x="29803" y="43580"/>
                </a:lnTo>
                <a:lnTo>
                  <a:pt x="35109" y="45246"/>
                </a:lnTo>
                <a:lnTo>
                  <a:pt x="40551" y="47309"/>
                </a:lnTo>
                <a:lnTo>
                  <a:pt x="45131" y="48684"/>
                </a:lnTo>
                <a:lnTo>
                  <a:pt x="52761" y="50213"/>
                </a:lnTo>
                <a:lnTo>
                  <a:pt x="78155" y="51194"/>
                </a:lnTo>
                <a:lnTo>
                  <a:pt x="154785" y="51432"/>
                </a:lnTo>
                <a:lnTo>
                  <a:pt x="163198" y="50481"/>
                </a:lnTo>
                <a:lnTo>
                  <a:pt x="171663" y="48894"/>
                </a:lnTo>
                <a:lnTo>
                  <a:pt x="180165" y="46883"/>
                </a:lnTo>
                <a:lnTo>
                  <a:pt x="189642" y="45543"/>
                </a:lnTo>
                <a:lnTo>
                  <a:pt x="210333" y="44054"/>
                </a:lnTo>
                <a:lnTo>
                  <a:pt x="232229" y="43392"/>
                </a:lnTo>
                <a:lnTo>
                  <a:pt x="255613" y="42145"/>
                </a:lnTo>
                <a:lnTo>
                  <a:pt x="268516" y="40479"/>
                </a:lnTo>
                <a:lnTo>
                  <a:pt x="281881" y="38416"/>
                </a:lnTo>
                <a:lnTo>
                  <a:pt x="294600" y="37041"/>
                </a:lnTo>
                <a:lnTo>
                  <a:pt x="318894" y="35512"/>
                </a:lnTo>
                <a:lnTo>
                  <a:pt x="344930" y="34833"/>
                </a:lnTo>
                <a:lnTo>
                  <a:pt x="371425" y="33579"/>
                </a:lnTo>
                <a:lnTo>
                  <a:pt x="383824" y="31911"/>
                </a:lnTo>
                <a:lnTo>
                  <a:pt x="408713" y="27518"/>
                </a:lnTo>
                <a:lnTo>
                  <a:pt x="435651" y="22390"/>
                </a:lnTo>
                <a:lnTo>
                  <a:pt x="449501" y="20642"/>
                </a:lnTo>
                <a:lnTo>
                  <a:pt x="463497" y="19476"/>
                </a:lnTo>
                <a:lnTo>
                  <a:pt x="477591" y="18699"/>
                </a:lnTo>
                <a:lnTo>
                  <a:pt x="491749" y="17229"/>
                </a:lnTo>
                <a:lnTo>
                  <a:pt x="505950" y="15296"/>
                </a:lnTo>
                <a:lnTo>
                  <a:pt x="520180" y="13055"/>
                </a:lnTo>
                <a:lnTo>
                  <a:pt x="534429" y="11561"/>
                </a:lnTo>
                <a:lnTo>
                  <a:pt x="548691" y="10565"/>
                </a:lnTo>
                <a:lnTo>
                  <a:pt x="562962" y="9901"/>
                </a:lnTo>
                <a:lnTo>
                  <a:pt x="576285" y="8506"/>
                </a:lnTo>
                <a:lnTo>
                  <a:pt x="588978" y="6623"/>
                </a:lnTo>
                <a:lnTo>
                  <a:pt x="601249" y="4415"/>
                </a:lnTo>
                <a:lnTo>
                  <a:pt x="613240" y="2943"/>
                </a:lnTo>
                <a:lnTo>
                  <a:pt x="625045" y="1962"/>
                </a:lnTo>
                <a:lnTo>
                  <a:pt x="649272" y="872"/>
                </a:lnTo>
                <a:lnTo>
                  <a:pt x="688735" y="258"/>
                </a:lnTo>
                <a:lnTo>
                  <a:pt x="856264" y="0"/>
                </a:lnTo>
                <a:lnTo>
                  <a:pt x="857545" y="953"/>
                </a:lnTo>
                <a:lnTo>
                  <a:pt x="859352" y="2540"/>
                </a:lnTo>
                <a:lnTo>
                  <a:pt x="865823" y="85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482"/>
          <p:cNvSpPr/>
          <p:nvPr/>
        </p:nvSpPr>
        <p:spPr>
          <a:xfrm>
            <a:off x="1521562" y="2409272"/>
            <a:ext cx="461542" cy="402509"/>
          </a:xfrm>
          <a:custGeom>
            <a:avLst/>
            <a:gdLst/>
            <a:ahLst/>
            <a:cxnLst/>
            <a:rect l="0" t="0" r="0" b="0"/>
            <a:pathLst>
              <a:path w="461542" h="402509">
                <a:moveTo>
                  <a:pt x="41490" y="85325"/>
                </a:moveTo>
                <a:lnTo>
                  <a:pt x="36939" y="85325"/>
                </a:lnTo>
                <a:lnTo>
                  <a:pt x="35598" y="84373"/>
                </a:lnTo>
                <a:lnTo>
                  <a:pt x="34705" y="82785"/>
                </a:lnTo>
                <a:lnTo>
                  <a:pt x="33270" y="77944"/>
                </a:lnTo>
                <a:lnTo>
                  <a:pt x="32200" y="77547"/>
                </a:lnTo>
                <a:lnTo>
                  <a:pt x="28471" y="77105"/>
                </a:lnTo>
                <a:lnTo>
                  <a:pt x="27096" y="76035"/>
                </a:lnTo>
                <a:lnTo>
                  <a:pt x="26179" y="74370"/>
                </a:lnTo>
                <a:lnTo>
                  <a:pt x="24452" y="68542"/>
                </a:lnTo>
                <a:lnTo>
                  <a:pt x="36286" y="56280"/>
                </a:lnTo>
                <a:lnTo>
                  <a:pt x="54150" y="44275"/>
                </a:lnTo>
                <a:lnTo>
                  <a:pt x="64897" y="35013"/>
                </a:lnTo>
                <a:lnTo>
                  <a:pt x="78563" y="27087"/>
                </a:lnTo>
                <a:lnTo>
                  <a:pt x="86208" y="23639"/>
                </a:lnTo>
                <a:lnTo>
                  <a:pt x="94162" y="20389"/>
                </a:lnTo>
                <a:lnTo>
                  <a:pt x="102322" y="17269"/>
                </a:lnTo>
                <a:lnTo>
                  <a:pt x="110620" y="14237"/>
                </a:lnTo>
                <a:lnTo>
                  <a:pt x="119009" y="12216"/>
                </a:lnTo>
                <a:lnTo>
                  <a:pt x="127459" y="10868"/>
                </a:lnTo>
                <a:lnTo>
                  <a:pt x="135950" y="9970"/>
                </a:lnTo>
                <a:lnTo>
                  <a:pt x="144469" y="8418"/>
                </a:lnTo>
                <a:lnTo>
                  <a:pt x="153005" y="6431"/>
                </a:lnTo>
                <a:lnTo>
                  <a:pt x="161553" y="4154"/>
                </a:lnTo>
                <a:lnTo>
                  <a:pt x="171062" y="2636"/>
                </a:lnTo>
                <a:lnTo>
                  <a:pt x="181211" y="1624"/>
                </a:lnTo>
                <a:lnTo>
                  <a:pt x="200743" y="500"/>
                </a:lnTo>
                <a:lnTo>
                  <a:pt x="215774" y="0"/>
                </a:lnTo>
                <a:lnTo>
                  <a:pt x="223402" y="819"/>
                </a:lnTo>
                <a:lnTo>
                  <a:pt x="231345" y="2318"/>
                </a:lnTo>
                <a:lnTo>
                  <a:pt x="239497" y="4269"/>
                </a:lnTo>
                <a:lnTo>
                  <a:pt x="247790" y="6523"/>
                </a:lnTo>
                <a:lnTo>
                  <a:pt x="264624" y="11567"/>
                </a:lnTo>
                <a:lnTo>
                  <a:pt x="272161" y="14246"/>
                </a:lnTo>
                <a:lnTo>
                  <a:pt x="285615" y="19762"/>
                </a:lnTo>
                <a:lnTo>
                  <a:pt x="299349" y="28222"/>
                </a:lnTo>
                <a:lnTo>
                  <a:pt x="308812" y="36451"/>
                </a:lnTo>
                <a:lnTo>
                  <a:pt x="318415" y="46458"/>
                </a:lnTo>
                <a:lnTo>
                  <a:pt x="325858" y="57256"/>
                </a:lnTo>
                <a:lnTo>
                  <a:pt x="332341" y="68405"/>
                </a:lnTo>
                <a:lnTo>
                  <a:pt x="338397" y="80663"/>
                </a:lnTo>
                <a:lnTo>
                  <a:pt x="341345" y="87932"/>
                </a:lnTo>
                <a:lnTo>
                  <a:pt x="344264" y="95635"/>
                </a:lnTo>
                <a:lnTo>
                  <a:pt x="345256" y="102676"/>
                </a:lnTo>
                <a:lnTo>
                  <a:pt x="344966" y="109275"/>
                </a:lnTo>
                <a:lnTo>
                  <a:pt x="343820" y="115579"/>
                </a:lnTo>
                <a:lnTo>
                  <a:pt x="343056" y="122640"/>
                </a:lnTo>
                <a:lnTo>
                  <a:pt x="342546" y="130204"/>
                </a:lnTo>
                <a:lnTo>
                  <a:pt x="342206" y="138104"/>
                </a:lnTo>
                <a:lnTo>
                  <a:pt x="341028" y="146229"/>
                </a:lnTo>
                <a:lnTo>
                  <a:pt x="339289" y="154503"/>
                </a:lnTo>
                <a:lnTo>
                  <a:pt x="337178" y="162876"/>
                </a:lnTo>
                <a:lnTo>
                  <a:pt x="334818" y="171316"/>
                </a:lnTo>
                <a:lnTo>
                  <a:pt x="329655" y="188313"/>
                </a:lnTo>
                <a:lnTo>
                  <a:pt x="325993" y="196846"/>
                </a:lnTo>
                <a:lnTo>
                  <a:pt x="321646" y="205393"/>
                </a:lnTo>
                <a:lnTo>
                  <a:pt x="316843" y="213948"/>
                </a:lnTo>
                <a:lnTo>
                  <a:pt x="311736" y="221556"/>
                </a:lnTo>
                <a:lnTo>
                  <a:pt x="306427" y="228533"/>
                </a:lnTo>
                <a:lnTo>
                  <a:pt x="300982" y="235090"/>
                </a:lnTo>
                <a:lnTo>
                  <a:pt x="295447" y="242318"/>
                </a:lnTo>
                <a:lnTo>
                  <a:pt x="289852" y="249995"/>
                </a:lnTo>
                <a:lnTo>
                  <a:pt x="284217" y="257970"/>
                </a:lnTo>
                <a:lnTo>
                  <a:pt x="278556" y="265192"/>
                </a:lnTo>
                <a:lnTo>
                  <a:pt x="272876" y="271911"/>
                </a:lnTo>
                <a:lnTo>
                  <a:pt x="261486" y="284457"/>
                </a:lnTo>
                <a:lnTo>
                  <a:pt x="250073" y="296383"/>
                </a:lnTo>
                <a:lnTo>
                  <a:pt x="232938" y="313807"/>
                </a:lnTo>
                <a:lnTo>
                  <a:pt x="218971" y="322763"/>
                </a:lnTo>
                <a:lnTo>
                  <a:pt x="211245" y="326484"/>
                </a:lnTo>
                <a:lnTo>
                  <a:pt x="203238" y="329918"/>
                </a:lnTo>
                <a:lnTo>
                  <a:pt x="195042" y="333160"/>
                </a:lnTo>
                <a:lnTo>
                  <a:pt x="186720" y="336273"/>
                </a:lnTo>
                <a:lnTo>
                  <a:pt x="172394" y="342273"/>
                </a:lnTo>
                <a:lnTo>
                  <a:pt x="158725" y="348114"/>
                </a:lnTo>
                <a:lnTo>
                  <a:pt x="143124" y="353885"/>
                </a:lnTo>
                <a:lnTo>
                  <a:pt x="129206" y="357085"/>
                </a:lnTo>
                <a:lnTo>
                  <a:pt x="117622" y="358507"/>
                </a:lnTo>
                <a:lnTo>
                  <a:pt x="104793" y="359308"/>
                </a:lnTo>
                <a:lnTo>
                  <a:pt x="89351" y="359545"/>
                </a:lnTo>
                <a:lnTo>
                  <a:pt x="78319" y="359601"/>
                </a:lnTo>
                <a:lnTo>
                  <a:pt x="67066" y="357085"/>
                </a:lnTo>
                <a:lnTo>
                  <a:pt x="56667" y="353745"/>
                </a:lnTo>
                <a:lnTo>
                  <a:pt x="48870" y="352260"/>
                </a:lnTo>
                <a:lnTo>
                  <a:pt x="42230" y="349060"/>
                </a:lnTo>
                <a:lnTo>
                  <a:pt x="30597" y="341904"/>
                </a:lnTo>
                <a:lnTo>
                  <a:pt x="21409" y="337473"/>
                </a:lnTo>
                <a:lnTo>
                  <a:pt x="14150" y="335503"/>
                </a:lnTo>
                <a:lnTo>
                  <a:pt x="11833" y="334025"/>
                </a:lnTo>
                <a:lnTo>
                  <a:pt x="10289" y="332088"/>
                </a:lnTo>
                <a:lnTo>
                  <a:pt x="9259" y="329843"/>
                </a:lnTo>
                <a:lnTo>
                  <a:pt x="0" y="318368"/>
                </a:lnTo>
                <a:lnTo>
                  <a:pt x="495" y="316887"/>
                </a:lnTo>
                <a:lnTo>
                  <a:pt x="5742" y="310252"/>
                </a:lnTo>
                <a:lnTo>
                  <a:pt x="10680" y="304990"/>
                </a:lnTo>
                <a:lnTo>
                  <a:pt x="23365" y="296673"/>
                </a:lnTo>
                <a:lnTo>
                  <a:pt x="33752" y="291018"/>
                </a:lnTo>
                <a:lnTo>
                  <a:pt x="55942" y="279626"/>
                </a:lnTo>
                <a:lnTo>
                  <a:pt x="69821" y="273916"/>
                </a:lnTo>
                <a:lnTo>
                  <a:pt x="77522" y="271060"/>
                </a:lnTo>
                <a:lnTo>
                  <a:pt x="85514" y="269156"/>
                </a:lnTo>
                <a:lnTo>
                  <a:pt x="93699" y="267886"/>
                </a:lnTo>
                <a:lnTo>
                  <a:pt x="102014" y="267040"/>
                </a:lnTo>
                <a:lnTo>
                  <a:pt x="110414" y="266476"/>
                </a:lnTo>
                <a:lnTo>
                  <a:pt x="118872" y="266100"/>
                </a:lnTo>
                <a:lnTo>
                  <a:pt x="135889" y="265682"/>
                </a:lnTo>
                <a:lnTo>
                  <a:pt x="204371" y="265361"/>
                </a:lnTo>
                <a:lnTo>
                  <a:pt x="213895" y="266309"/>
                </a:lnTo>
                <a:lnTo>
                  <a:pt x="224054" y="267893"/>
                </a:lnTo>
                <a:lnTo>
                  <a:pt x="234637" y="269902"/>
                </a:lnTo>
                <a:lnTo>
                  <a:pt x="244550" y="272194"/>
                </a:lnTo>
                <a:lnTo>
                  <a:pt x="254016" y="274675"/>
                </a:lnTo>
                <a:lnTo>
                  <a:pt x="263184" y="277280"/>
                </a:lnTo>
                <a:lnTo>
                  <a:pt x="280990" y="282716"/>
                </a:lnTo>
                <a:lnTo>
                  <a:pt x="315705" y="293967"/>
                </a:lnTo>
                <a:lnTo>
                  <a:pt x="323360" y="297762"/>
                </a:lnTo>
                <a:lnTo>
                  <a:pt x="336946" y="307059"/>
                </a:lnTo>
                <a:lnTo>
                  <a:pt x="349334" y="315001"/>
                </a:lnTo>
                <a:lnTo>
                  <a:pt x="362142" y="322658"/>
                </a:lnTo>
                <a:lnTo>
                  <a:pt x="377359" y="332412"/>
                </a:lnTo>
                <a:lnTo>
                  <a:pt x="388568" y="343096"/>
                </a:lnTo>
                <a:lnTo>
                  <a:pt x="397677" y="354195"/>
                </a:lnTo>
                <a:lnTo>
                  <a:pt x="408075" y="365478"/>
                </a:lnTo>
                <a:lnTo>
                  <a:pt x="420089" y="377989"/>
                </a:lnTo>
                <a:lnTo>
                  <a:pt x="429681" y="387729"/>
                </a:lnTo>
                <a:lnTo>
                  <a:pt x="443106" y="396647"/>
                </a:lnTo>
                <a:lnTo>
                  <a:pt x="451126" y="399903"/>
                </a:lnTo>
                <a:lnTo>
                  <a:pt x="461541" y="402507"/>
                </a:lnTo>
                <a:lnTo>
                  <a:pt x="452970" y="40250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483"/>
          <p:cNvSpPr/>
          <p:nvPr/>
        </p:nvSpPr>
        <p:spPr>
          <a:xfrm>
            <a:off x="2592149" y="2211831"/>
            <a:ext cx="136710" cy="93807"/>
          </a:xfrm>
          <a:custGeom>
            <a:avLst/>
            <a:gdLst/>
            <a:ahLst/>
            <a:cxnLst/>
            <a:rect l="0" t="0" r="0" b="0"/>
            <a:pathLst>
              <a:path w="136710" h="93807">
                <a:moveTo>
                  <a:pt x="16748" y="25591"/>
                </a:moveTo>
                <a:lnTo>
                  <a:pt x="29518" y="38361"/>
                </a:lnTo>
                <a:lnTo>
                  <a:pt x="31929" y="39820"/>
                </a:lnTo>
                <a:lnTo>
                  <a:pt x="34489" y="40792"/>
                </a:lnTo>
                <a:lnTo>
                  <a:pt x="37148" y="41440"/>
                </a:lnTo>
                <a:lnTo>
                  <a:pt x="38920" y="42824"/>
                </a:lnTo>
                <a:lnTo>
                  <a:pt x="40102" y="44700"/>
                </a:lnTo>
                <a:lnTo>
                  <a:pt x="40890" y="46903"/>
                </a:lnTo>
                <a:lnTo>
                  <a:pt x="42368" y="49324"/>
                </a:lnTo>
                <a:lnTo>
                  <a:pt x="44305" y="51890"/>
                </a:lnTo>
                <a:lnTo>
                  <a:pt x="49708" y="58303"/>
                </a:lnTo>
                <a:lnTo>
                  <a:pt x="50151" y="59781"/>
                </a:lnTo>
                <a:lnTo>
                  <a:pt x="50447" y="61720"/>
                </a:lnTo>
                <a:lnTo>
                  <a:pt x="50921" y="67124"/>
                </a:lnTo>
                <a:lnTo>
                  <a:pt x="50960" y="68519"/>
                </a:lnTo>
                <a:lnTo>
                  <a:pt x="51003" y="72610"/>
                </a:lnTo>
                <a:lnTo>
                  <a:pt x="50062" y="75035"/>
                </a:lnTo>
                <a:lnTo>
                  <a:pt x="48483" y="77603"/>
                </a:lnTo>
                <a:lnTo>
                  <a:pt x="43654" y="84019"/>
                </a:lnTo>
                <a:lnTo>
                  <a:pt x="42305" y="84546"/>
                </a:lnTo>
                <a:lnTo>
                  <a:pt x="38267" y="85131"/>
                </a:lnTo>
                <a:lnTo>
                  <a:pt x="35856" y="86239"/>
                </a:lnTo>
                <a:lnTo>
                  <a:pt x="33297" y="87931"/>
                </a:lnTo>
                <a:lnTo>
                  <a:pt x="30638" y="90011"/>
                </a:lnTo>
                <a:lnTo>
                  <a:pt x="27913" y="91398"/>
                </a:lnTo>
                <a:lnTo>
                  <a:pt x="25144" y="92322"/>
                </a:lnTo>
                <a:lnTo>
                  <a:pt x="22345" y="92938"/>
                </a:lnTo>
                <a:lnTo>
                  <a:pt x="19527" y="93349"/>
                </a:lnTo>
                <a:lnTo>
                  <a:pt x="16696" y="93623"/>
                </a:lnTo>
                <a:lnTo>
                  <a:pt x="13856" y="93806"/>
                </a:lnTo>
                <a:lnTo>
                  <a:pt x="11962" y="92975"/>
                </a:lnTo>
                <a:lnTo>
                  <a:pt x="10700" y="91469"/>
                </a:lnTo>
                <a:lnTo>
                  <a:pt x="9858" y="89512"/>
                </a:lnTo>
                <a:lnTo>
                  <a:pt x="8345" y="87255"/>
                </a:lnTo>
                <a:lnTo>
                  <a:pt x="6383" y="84798"/>
                </a:lnTo>
                <a:lnTo>
                  <a:pt x="942" y="78561"/>
                </a:lnTo>
                <a:lnTo>
                  <a:pt x="496" y="77097"/>
                </a:lnTo>
                <a:lnTo>
                  <a:pt x="198" y="75168"/>
                </a:lnTo>
                <a:lnTo>
                  <a:pt x="0" y="72930"/>
                </a:lnTo>
                <a:lnTo>
                  <a:pt x="820" y="69533"/>
                </a:lnTo>
                <a:lnTo>
                  <a:pt x="2319" y="65363"/>
                </a:lnTo>
                <a:lnTo>
                  <a:pt x="4271" y="60678"/>
                </a:lnTo>
                <a:lnTo>
                  <a:pt x="5573" y="56603"/>
                </a:lnTo>
                <a:lnTo>
                  <a:pt x="6440" y="52933"/>
                </a:lnTo>
                <a:lnTo>
                  <a:pt x="7019" y="49534"/>
                </a:lnTo>
                <a:lnTo>
                  <a:pt x="9309" y="46315"/>
                </a:lnTo>
                <a:lnTo>
                  <a:pt x="12741" y="43217"/>
                </a:lnTo>
                <a:lnTo>
                  <a:pt x="16934" y="40199"/>
                </a:lnTo>
                <a:lnTo>
                  <a:pt x="21635" y="37235"/>
                </a:lnTo>
                <a:lnTo>
                  <a:pt x="26673" y="34306"/>
                </a:lnTo>
                <a:lnTo>
                  <a:pt x="31937" y="31401"/>
                </a:lnTo>
                <a:lnTo>
                  <a:pt x="37352" y="27559"/>
                </a:lnTo>
                <a:lnTo>
                  <a:pt x="42866" y="23094"/>
                </a:lnTo>
                <a:lnTo>
                  <a:pt x="48448" y="18211"/>
                </a:lnTo>
                <a:lnTo>
                  <a:pt x="53121" y="14956"/>
                </a:lnTo>
                <a:lnTo>
                  <a:pt x="57189" y="12786"/>
                </a:lnTo>
                <a:lnTo>
                  <a:pt x="60854" y="11339"/>
                </a:lnTo>
                <a:lnTo>
                  <a:pt x="72546" y="7192"/>
                </a:lnTo>
                <a:lnTo>
                  <a:pt x="79664" y="4753"/>
                </a:lnTo>
                <a:lnTo>
                  <a:pt x="85362" y="3126"/>
                </a:lnTo>
                <a:lnTo>
                  <a:pt x="90113" y="2042"/>
                </a:lnTo>
                <a:lnTo>
                  <a:pt x="94233" y="1319"/>
                </a:lnTo>
                <a:lnTo>
                  <a:pt x="97932" y="837"/>
                </a:lnTo>
                <a:lnTo>
                  <a:pt x="101351" y="516"/>
                </a:lnTo>
                <a:lnTo>
                  <a:pt x="104582" y="302"/>
                </a:lnTo>
                <a:lnTo>
                  <a:pt x="108642" y="159"/>
                </a:lnTo>
                <a:lnTo>
                  <a:pt x="118232" y="0"/>
                </a:lnTo>
                <a:lnTo>
                  <a:pt x="122504" y="911"/>
                </a:lnTo>
                <a:lnTo>
                  <a:pt x="126305" y="2470"/>
                </a:lnTo>
                <a:lnTo>
                  <a:pt x="134697" y="7266"/>
                </a:lnTo>
                <a:lnTo>
                  <a:pt x="135386" y="8612"/>
                </a:lnTo>
                <a:lnTo>
                  <a:pt x="135845" y="10462"/>
                </a:lnTo>
                <a:lnTo>
                  <a:pt x="136151" y="12647"/>
                </a:lnTo>
                <a:lnTo>
                  <a:pt x="136355" y="15057"/>
                </a:lnTo>
                <a:lnTo>
                  <a:pt x="136491" y="17616"/>
                </a:lnTo>
                <a:lnTo>
                  <a:pt x="136709" y="24016"/>
                </a:lnTo>
                <a:lnTo>
                  <a:pt x="135774" y="24541"/>
                </a:lnTo>
                <a:lnTo>
                  <a:pt x="132196" y="25124"/>
                </a:lnTo>
                <a:lnTo>
                  <a:pt x="129908" y="26232"/>
                </a:lnTo>
                <a:lnTo>
                  <a:pt x="127431" y="27924"/>
                </a:lnTo>
                <a:lnTo>
                  <a:pt x="124826" y="30004"/>
                </a:lnTo>
                <a:lnTo>
                  <a:pt x="122138" y="31390"/>
                </a:lnTo>
                <a:lnTo>
                  <a:pt x="119393" y="32315"/>
                </a:lnTo>
                <a:lnTo>
                  <a:pt x="116610" y="32931"/>
                </a:lnTo>
                <a:lnTo>
                  <a:pt x="113803" y="33342"/>
                </a:lnTo>
                <a:lnTo>
                  <a:pt x="110979" y="33616"/>
                </a:lnTo>
                <a:lnTo>
                  <a:pt x="108143" y="33799"/>
                </a:lnTo>
                <a:lnTo>
                  <a:pt x="105301" y="33920"/>
                </a:lnTo>
                <a:lnTo>
                  <a:pt x="99602" y="34055"/>
                </a:lnTo>
                <a:lnTo>
                  <a:pt x="76755" y="3416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484"/>
          <p:cNvSpPr/>
          <p:nvPr/>
        </p:nvSpPr>
        <p:spPr>
          <a:xfrm>
            <a:off x="2927271" y="2211705"/>
            <a:ext cx="933212" cy="68581"/>
          </a:xfrm>
          <a:custGeom>
            <a:avLst/>
            <a:gdLst/>
            <a:ahLst/>
            <a:cxnLst/>
            <a:rect l="0" t="0" r="0" b="0"/>
            <a:pathLst>
              <a:path w="933212" h="68581">
                <a:moveTo>
                  <a:pt x="7381" y="68580"/>
                </a:moveTo>
                <a:lnTo>
                  <a:pt x="2830" y="68580"/>
                </a:lnTo>
                <a:lnTo>
                  <a:pt x="1489" y="67627"/>
                </a:lnTo>
                <a:lnTo>
                  <a:pt x="596" y="66040"/>
                </a:lnTo>
                <a:lnTo>
                  <a:pt x="0" y="64029"/>
                </a:lnTo>
                <a:lnTo>
                  <a:pt x="555" y="62688"/>
                </a:lnTo>
                <a:lnTo>
                  <a:pt x="1878" y="61794"/>
                </a:lnTo>
                <a:lnTo>
                  <a:pt x="6294" y="60360"/>
                </a:lnTo>
                <a:lnTo>
                  <a:pt x="31274" y="60013"/>
                </a:lnTo>
                <a:lnTo>
                  <a:pt x="129020" y="60007"/>
                </a:lnTo>
                <a:lnTo>
                  <a:pt x="137051" y="59055"/>
                </a:lnTo>
                <a:lnTo>
                  <a:pt x="145263" y="57467"/>
                </a:lnTo>
                <a:lnTo>
                  <a:pt x="153595" y="55456"/>
                </a:lnTo>
                <a:lnTo>
                  <a:pt x="161054" y="54115"/>
                </a:lnTo>
                <a:lnTo>
                  <a:pt x="182560" y="52229"/>
                </a:lnTo>
                <a:lnTo>
                  <a:pt x="210310" y="51670"/>
                </a:lnTo>
                <a:lnTo>
                  <a:pt x="252909" y="51466"/>
                </a:lnTo>
                <a:lnTo>
                  <a:pt x="262506" y="50503"/>
                </a:lnTo>
                <a:lnTo>
                  <a:pt x="271762" y="48908"/>
                </a:lnTo>
                <a:lnTo>
                  <a:pt x="280790" y="46893"/>
                </a:lnTo>
                <a:lnTo>
                  <a:pt x="289666" y="45549"/>
                </a:lnTo>
                <a:lnTo>
                  <a:pt x="315811" y="43658"/>
                </a:lnTo>
                <a:lnTo>
                  <a:pt x="342608" y="43098"/>
                </a:lnTo>
                <a:lnTo>
                  <a:pt x="391945" y="42893"/>
                </a:lnTo>
                <a:lnTo>
                  <a:pt x="401869" y="41930"/>
                </a:lnTo>
                <a:lnTo>
                  <a:pt x="412296" y="40336"/>
                </a:lnTo>
                <a:lnTo>
                  <a:pt x="423057" y="38321"/>
                </a:lnTo>
                <a:lnTo>
                  <a:pt x="433088" y="36977"/>
                </a:lnTo>
                <a:lnTo>
                  <a:pt x="461812" y="35086"/>
                </a:lnTo>
                <a:lnTo>
                  <a:pt x="483035" y="34643"/>
                </a:lnTo>
                <a:lnTo>
                  <a:pt x="494029" y="33573"/>
                </a:lnTo>
                <a:lnTo>
                  <a:pt x="505168" y="31907"/>
                </a:lnTo>
                <a:lnTo>
                  <a:pt x="516404" y="29844"/>
                </a:lnTo>
                <a:lnTo>
                  <a:pt x="526752" y="28468"/>
                </a:lnTo>
                <a:lnTo>
                  <a:pt x="545870" y="26940"/>
                </a:lnTo>
                <a:lnTo>
                  <a:pt x="566432" y="26260"/>
                </a:lnTo>
                <a:lnTo>
                  <a:pt x="621033" y="25789"/>
                </a:lnTo>
                <a:lnTo>
                  <a:pt x="640161" y="25749"/>
                </a:lnTo>
                <a:lnTo>
                  <a:pt x="650214" y="24786"/>
                </a:lnTo>
                <a:lnTo>
                  <a:pt x="660727" y="23191"/>
                </a:lnTo>
                <a:lnTo>
                  <a:pt x="671544" y="21176"/>
                </a:lnTo>
                <a:lnTo>
                  <a:pt x="682567" y="19832"/>
                </a:lnTo>
                <a:lnTo>
                  <a:pt x="704973" y="18339"/>
                </a:lnTo>
                <a:lnTo>
                  <a:pt x="725092" y="17675"/>
                </a:lnTo>
                <a:lnTo>
                  <a:pt x="761291" y="17250"/>
                </a:lnTo>
                <a:lnTo>
                  <a:pt x="787339" y="17176"/>
                </a:lnTo>
                <a:lnTo>
                  <a:pt x="795958" y="16213"/>
                </a:lnTo>
                <a:lnTo>
                  <a:pt x="804562" y="14618"/>
                </a:lnTo>
                <a:lnTo>
                  <a:pt x="813154" y="12603"/>
                </a:lnTo>
                <a:lnTo>
                  <a:pt x="821741" y="11259"/>
                </a:lnTo>
                <a:lnTo>
                  <a:pt x="846525" y="9368"/>
                </a:lnTo>
                <a:lnTo>
                  <a:pt x="866357" y="7856"/>
                </a:lnTo>
                <a:lnTo>
                  <a:pt x="872450" y="6189"/>
                </a:lnTo>
                <a:lnTo>
                  <a:pt x="878416" y="4126"/>
                </a:lnTo>
                <a:lnTo>
                  <a:pt x="884299" y="2751"/>
                </a:lnTo>
                <a:lnTo>
                  <a:pt x="900727" y="815"/>
                </a:lnTo>
                <a:lnTo>
                  <a:pt x="928655" y="47"/>
                </a:lnTo>
                <a:lnTo>
                  <a:pt x="93321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485"/>
          <p:cNvSpPr/>
          <p:nvPr/>
        </p:nvSpPr>
        <p:spPr>
          <a:xfrm>
            <a:off x="2634648" y="2228884"/>
            <a:ext cx="111188" cy="77085"/>
          </a:xfrm>
          <a:custGeom>
            <a:avLst/>
            <a:gdLst/>
            <a:ahLst/>
            <a:cxnLst/>
            <a:rect l="0" t="0" r="0" b="0"/>
            <a:pathLst>
              <a:path w="111188" h="77085">
                <a:moveTo>
                  <a:pt x="42829" y="8538"/>
                </a:moveTo>
                <a:lnTo>
                  <a:pt x="26906" y="8538"/>
                </a:lnTo>
                <a:lnTo>
                  <a:pt x="25547" y="9491"/>
                </a:lnTo>
                <a:lnTo>
                  <a:pt x="23687" y="11078"/>
                </a:lnTo>
                <a:lnTo>
                  <a:pt x="18410" y="15919"/>
                </a:lnTo>
                <a:lnTo>
                  <a:pt x="12946" y="21308"/>
                </a:lnTo>
                <a:lnTo>
                  <a:pt x="11477" y="23719"/>
                </a:lnTo>
                <a:lnTo>
                  <a:pt x="10497" y="26279"/>
                </a:lnTo>
                <a:lnTo>
                  <a:pt x="9845" y="28938"/>
                </a:lnTo>
                <a:lnTo>
                  <a:pt x="8457" y="30711"/>
                </a:lnTo>
                <a:lnTo>
                  <a:pt x="6579" y="31892"/>
                </a:lnTo>
                <a:lnTo>
                  <a:pt x="4375" y="32680"/>
                </a:lnTo>
                <a:lnTo>
                  <a:pt x="2905" y="34158"/>
                </a:lnTo>
                <a:lnTo>
                  <a:pt x="1926" y="36095"/>
                </a:lnTo>
                <a:lnTo>
                  <a:pt x="1273" y="38340"/>
                </a:lnTo>
                <a:lnTo>
                  <a:pt x="837" y="40788"/>
                </a:lnTo>
                <a:lnTo>
                  <a:pt x="547" y="43373"/>
                </a:lnTo>
                <a:lnTo>
                  <a:pt x="81" y="49815"/>
                </a:lnTo>
                <a:lnTo>
                  <a:pt x="17" y="53236"/>
                </a:lnTo>
                <a:lnTo>
                  <a:pt x="0" y="55481"/>
                </a:lnTo>
                <a:lnTo>
                  <a:pt x="942" y="56979"/>
                </a:lnTo>
                <a:lnTo>
                  <a:pt x="2522" y="57977"/>
                </a:lnTo>
                <a:lnTo>
                  <a:pt x="4527" y="58642"/>
                </a:lnTo>
                <a:lnTo>
                  <a:pt x="5865" y="60038"/>
                </a:lnTo>
                <a:lnTo>
                  <a:pt x="6756" y="61922"/>
                </a:lnTo>
                <a:lnTo>
                  <a:pt x="7351" y="64130"/>
                </a:lnTo>
                <a:lnTo>
                  <a:pt x="8699" y="65602"/>
                </a:lnTo>
                <a:lnTo>
                  <a:pt x="10551" y="66583"/>
                </a:lnTo>
                <a:lnTo>
                  <a:pt x="12738" y="67237"/>
                </a:lnTo>
                <a:lnTo>
                  <a:pt x="15148" y="68626"/>
                </a:lnTo>
                <a:lnTo>
                  <a:pt x="17708" y="70504"/>
                </a:lnTo>
                <a:lnTo>
                  <a:pt x="20366" y="72709"/>
                </a:lnTo>
                <a:lnTo>
                  <a:pt x="23091" y="74179"/>
                </a:lnTo>
                <a:lnTo>
                  <a:pt x="25861" y="75158"/>
                </a:lnTo>
                <a:lnTo>
                  <a:pt x="28659" y="75812"/>
                </a:lnTo>
                <a:lnTo>
                  <a:pt x="31478" y="76247"/>
                </a:lnTo>
                <a:lnTo>
                  <a:pt x="34309" y="76538"/>
                </a:lnTo>
                <a:lnTo>
                  <a:pt x="37149" y="76731"/>
                </a:lnTo>
                <a:lnTo>
                  <a:pt x="39995" y="76860"/>
                </a:lnTo>
                <a:lnTo>
                  <a:pt x="45697" y="77003"/>
                </a:lnTo>
                <a:lnTo>
                  <a:pt x="54262" y="77084"/>
                </a:lnTo>
                <a:lnTo>
                  <a:pt x="57118" y="76143"/>
                </a:lnTo>
                <a:lnTo>
                  <a:pt x="59975" y="74563"/>
                </a:lnTo>
                <a:lnTo>
                  <a:pt x="62832" y="72557"/>
                </a:lnTo>
                <a:lnTo>
                  <a:pt x="65690" y="71220"/>
                </a:lnTo>
                <a:lnTo>
                  <a:pt x="68547" y="70328"/>
                </a:lnTo>
                <a:lnTo>
                  <a:pt x="71404" y="69734"/>
                </a:lnTo>
                <a:lnTo>
                  <a:pt x="74262" y="68385"/>
                </a:lnTo>
                <a:lnTo>
                  <a:pt x="77119" y="66534"/>
                </a:lnTo>
                <a:lnTo>
                  <a:pt x="79977" y="64347"/>
                </a:lnTo>
                <a:lnTo>
                  <a:pt x="82834" y="61937"/>
                </a:lnTo>
                <a:lnTo>
                  <a:pt x="85691" y="59377"/>
                </a:lnTo>
                <a:lnTo>
                  <a:pt x="92570" y="52976"/>
                </a:lnTo>
                <a:lnTo>
                  <a:pt x="95040" y="51498"/>
                </a:lnTo>
                <a:lnTo>
                  <a:pt x="98591" y="49561"/>
                </a:lnTo>
                <a:lnTo>
                  <a:pt x="102864" y="47316"/>
                </a:lnTo>
                <a:lnTo>
                  <a:pt x="105712" y="44868"/>
                </a:lnTo>
                <a:lnTo>
                  <a:pt x="107611" y="42283"/>
                </a:lnTo>
                <a:lnTo>
                  <a:pt x="108877" y="39607"/>
                </a:lnTo>
                <a:lnTo>
                  <a:pt x="109721" y="36871"/>
                </a:lnTo>
                <a:lnTo>
                  <a:pt x="110284" y="34094"/>
                </a:lnTo>
                <a:lnTo>
                  <a:pt x="110659" y="31291"/>
                </a:lnTo>
                <a:lnTo>
                  <a:pt x="110909" y="28469"/>
                </a:lnTo>
                <a:lnTo>
                  <a:pt x="111076" y="25635"/>
                </a:lnTo>
                <a:lnTo>
                  <a:pt x="111187" y="22794"/>
                </a:lnTo>
                <a:lnTo>
                  <a:pt x="110308" y="19947"/>
                </a:lnTo>
                <a:lnTo>
                  <a:pt x="108770" y="17096"/>
                </a:lnTo>
                <a:lnTo>
                  <a:pt x="106792" y="14244"/>
                </a:lnTo>
                <a:lnTo>
                  <a:pt x="104521" y="12342"/>
                </a:lnTo>
                <a:lnTo>
                  <a:pt x="102055" y="11074"/>
                </a:lnTo>
                <a:lnTo>
                  <a:pt x="99458" y="10229"/>
                </a:lnTo>
                <a:lnTo>
                  <a:pt x="96774" y="8712"/>
                </a:lnTo>
                <a:lnTo>
                  <a:pt x="94032" y="6749"/>
                </a:lnTo>
                <a:lnTo>
                  <a:pt x="91252" y="4488"/>
                </a:lnTo>
                <a:lnTo>
                  <a:pt x="87493" y="2981"/>
                </a:lnTo>
                <a:lnTo>
                  <a:pt x="83083" y="1976"/>
                </a:lnTo>
                <a:lnTo>
                  <a:pt x="78237" y="1306"/>
                </a:lnTo>
                <a:lnTo>
                  <a:pt x="74055" y="859"/>
                </a:lnTo>
                <a:lnTo>
                  <a:pt x="70314" y="561"/>
                </a:lnTo>
                <a:lnTo>
                  <a:pt x="66867" y="363"/>
                </a:lnTo>
                <a:lnTo>
                  <a:pt x="60498" y="142"/>
                </a:lnTo>
                <a:lnTo>
                  <a:pt x="48647" y="0"/>
                </a:lnTo>
                <a:lnTo>
                  <a:pt x="45755" y="941"/>
                </a:lnTo>
                <a:lnTo>
                  <a:pt x="42875" y="2521"/>
                </a:lnTo>
                <a:lnTo>
                  <a:pt x="40002" y="4527"/>
                </a:lnTo>
                <a:lnTo>
                  <a:pt x="37134" y="5864"/>
                </a:lnTo>
                <a:lnTo>
                  <a:pt x="34270" y="6755"/>
                </a:lnTo>
                <a:lnTo>
                  <a:pt x="31408" y="7350"/>
                </a:lnTo>
                <a:lnTo>
                  <a:pt x="28547" y="8698"/>
                </a:lnTo>
                <a:lnTo>
                  <a:pt x="25688" y="10550"/>
                </a:lnTo>
                <a:lnTo>
                  <a:pt x="22829" y="12737"/>
                </a:lnTo>
                <a:lnTo>
                  <a:pt x="19971" y="15147"/>
                </a:lnTo>
                <a:lnTo>
                  <a:pt x="17113" y="17707"/>
                </a:lnTo>
                <a:lnTo>
                  <a:pt x="14255" y="20366"/>
                </a:lnTo>
                <a:lnTo>
                  <a:pt x="12350" y="23090"/>
                </a:lnTo>
                <a:lnTo>
                  <a:pt x="11080" y="25860"/>
                </a:lnTo>
                <a:lnTo>
                  <a:pt x="10233" y="28658"/>
                </a:lnTo>
                <a:lnTo>
                  <a:pt x="9668" y="31476"/>
                </a:lnTo>
                <a:lnTo>
                  <a:pt x="9292" y="34308"/>
                </a:lnTo>
                <a:lnTo>
                  <a:pt x="9041" y="37148"/>
                </a:lnTo>
                <a:lnTo>
                  <a:pt x="8873" y="39994"/>
                </a:lnTo>
                <a:lnTo>
                  <a:pt x="8583" y="49710"/>
                </a:lnTo>
                <a:lnTo>
                  <a:pt x="9521" y="50274"/>
                </a:lnTo>
                <a:lnTo>
                  <a:pt x="11099" y="50649"/>
                </a:lnTo>
                <a:lnTo>
                  <a:pt x="13103" y="50900"/>
                </a:lnTo>
                <a:lnTo>
                  <a:pt x="14439" y="52019"/>
                </a:lnTo>
                <a:lnTo>
                  <a:pt x="15330" y="53718"/>
                </a:lnTo>
                <a:lnTo>
                  <a:pt x="15924" y="55803"/>
                </a:lnTo>
                <a:lnTo>
                  <a:pt x="18225" y="57193"/>
                </a:lnTo>
                <a:lnTo>
                  <a:pt x="21664" y="58120"/>
                </a:lnTo>
                <a:lnTo>
                  <a:pt x="25861" y="58737"/>
                </a:lnTo>
                <a:lnTo>
                  <a:pt x="29612" y="59149"/>
                </a:lnTo>
                <a:lnTo>
                  <a:pt x="33065" y="59424"/>
                </a:lnTo>
                <a:lnTo>
                  <a:pt x="36320" y="59607"/>
                </a:lnTo>
                <a:lnTo>
                  <a:pt x="39442" y="58776"/>
                </a:lnTo>
                <a:lnTo>
                  <a:pt x="42476" y="57270"/>
                </a:lnTo>
                <a:lnTo>
                  <a:pt x="45451" y="55314"/>
                </a:lnTo>
                <a:lnTo>
                  <a:pt x="48387" y="54009"/>
                </a:lnTo>
                <a:lnTo>
                  <a:pt x="51297" y="53140"/>
                </a:lnTo>
                <a:lnTo>
                  <a:pt x="54189" y="52560"/>
                </a:lnTo>
                <a:lnTo>
                  <a:pt x="57070" y="51221"/>
                </a:lnTo>
                <a:lnTo>
                  <a:pt x="59943" y="49376"/>
                </a:lnTo>
                <a:lnTo>
                  <a:pt x="62811" y="47193"/>
                </a:lnTo>
                <a:lnTo>
                  <a:pt x="65675" y="44786"/>
                </a:lnTo>
                <a:lnTo>
                  <a:pt x="68537" y="42228"/>
                </a:lnTo>
                <a:lnTo>
                  <a:pt x="71398" y="39571"/>
                </a:lnTo>
                <a:lnTo>
                  <a:pt x="74257" y="37799"/>
                </a:lnTo>
                <a:lnTo>
                  <a:pt x="77116" y="36618"/>
                </a:lnTo>
                <a:lnTo>
                  <a:pt x="79975" y="35830"/>
                </a:lnTo>
                <a:lnTo>
                  <a:pt x="81880" y="34353"/>
                </a:lnTo>
                <a:lnTo>
                  <a:pt x="83151" y="32415"/>
                </a:lnTo>
                <a:lnTo>
                  <a:pt x="83998" y="30171"/>
                </a:lnTo>
                <a:lnTo>
                  <a:pt x="83610" y="28675"/>
                </a:lnTo>
                <a:lnTo>
                  <a:pt x="82399" y="27678"/>
                </a:lnTo>
                <a:lnTo>
                  <a:pt x="80639" y="27013"/>
                </a:lnTo>
                <a:lnTo>
                  <a:pt x="78513" y="25617"/>
                </a:lnTo>
                <a:lnTo>
                  <a:pt x="76143" y="23734"/>
                </a:lnTo>
                <a:lnTo>
                  <a:pt x="70047" y="18419"/>
                </a:lnTo>
                <a:lnTo>
                  <a:pt x="66674" y="17692"/>
                </a:lnTo>
                <a:lnTo>
                  <a:pt x="64440" y="17498"/>
                </a:lnTo>
                <a:lnTo>
                  <a:pt x="61999" y="17369"/>
                </a:lnTo>
                <a:lnTo>
                  <a:pt x="56747" y="17225"/>
                </a:lnTo>
                <a:lnTo>
                  <a:pt x="25684" y="1711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486"/>
          <p:cNvSpPr/>
          <p:nvPr/>
        </p:nvSpPr>
        <p:spPr>
          <a:xfrm>
            <a:off x="3200402" y="2323147"/>
            <a:ext cx="308563" cy="308577"/>
          </a:xfrm>
          <a:custGeom>
            <a:avLst/>
            <a:gdLst/>
            <a:ahLst/>
            <a:cxnLst/>
            <a:rect l="0" t="0" r="0" b="0"/>
            <a:pathLst>
              <a:path w="308563" h="308577">
                <a:moveTo>
                  <a:pt x="291462" y="0"/>
                </a:moveTo>
                <a:lnTo>
                  <a:pt x="283243" y="0"/>
                </a:lnTo>
                <a:lnTo>
                  <a:pt x="282995" y="4551"/>
                </a:lnTo>
                <a:lnTo>
                  <a:pt x="281055" y="5892"/>
                </a:lnTo>
                <a:lnTo>
                  <a:pt x="273820" y="7381"/>
                </a:lnTo>
                <a:lnTo>
                  <a:pt x="266794" y="8043"/>
                </a:lnTo>
                <a:lnTo>
                  <a:pt x="263587" y="8220"/>
                </a:lnTo>
                <a:lnTo>
                  <a:pt x="260496" y="9290"/>
                </a:lnTo>
                <a:lnTo>
                  <a:pt x="251596" y="14394"/>
                </a:lnTo>
                <a:lnTo>
                  <a:pt x="245804" y="15923"/>
                </a:lnTo>
                <a:lnTo>
                  <a:pt x="237515" y="16602"/>
                </a:lnTo>
                <a:lnTo>
                  <a:pt x="227481" y="16904"/>
                </a:lnTo>
                <a:lnTo>
                  <a:pt x="188527" y="17131"/>
                </a:lnTo>
                <a:lnTo>
                  <a:pt x="113913" y="17145"/>
                </a:lnTo>
                <a:lnTo>
                  <a:pt x="109279" y="16192"/>
                </a:lnTo>
                <a:lnTo>
                  <a:pt x="101589" y="12594"/>
                </a:lnTo>
                <a:lnTo>
                  <a:pt x="92457" y="10360"/>
                </a:lnTo>
                <a:lnTo>
                  <a:pt x="83001" y="9367"/>
                </a:lnTo>
                <a:lnTo>
                  <a:pt x="75623" y="8925"/>
                </a:lnTo>
                <a:lnTo>
                  <a:pt x="72322" y="7855"/>
                </a:lnTo>
                <a:lnTo>
                  <a:pt x="63125" y="2751"/>
                </a:lnTo>
                <a:lnTo>
                  <a:pt x="57264" y="1223"/>
                </a:lnTo>
                <a:lnTo>
                  <a:pt x="48610" y="362"/>
                </a:lnTo>
                <a:lnTo>
                  <a:pt x="41077" y="48"/>
                </a:lnTo>
                <a:lnTo>
                  <a:pt x="26917" y="0"/>
                </a:lnTo>
                <a:lnTo>
                  <a:pt x="26516" y="953"/>
                </a:lnTo>
                <a:lnTo>
                  <a:pt x="25873" y="9325"/>
                </a:lnTo>
                <a:lnTo>
                  <a:pt x="25821" y="11932"/>
                </a:lnTo>
                <a:lnTo>
                  <a:pt x="24833" y="14622"/>
                </a:lnTo>
                <a:lnTo>
                  <a:pt x="19845" y="22959"/>
                </a:lnTo>
                <a:lnTo>
                  <a:pt x="18343" y="28619"/>
                </a:lnTo>
                <a:lnTo>
                  <a:pt x="17499" y="37161"/>
                </a:lnTo>
                <a:lnTo>
                  <a:pt x="17301" y="45408"/>
                </a:lnTo>
                <a:lnTo>
                  <a:pt x="17248" y="50275"/>
                </a:lnTo>
                <a:lnTo>
                  <a:pt x="16260" y="55424"/>
                </a:lnTo>
                <a:lnTo>
                  <a:pt x="14649" y="60762"/>
                </a:lnTo>
                <a:lnTo>
                  <a:pt x="12623" y="66225"/>
                </a:lnTo>
                <a:lnTo>
                  <a:pt x="11272" y="71773"/>
                </a:lnTo>
                <a:lnTo>
                  <a:pt x="10371" y="77376"/>
                </a:lnTo>
                <a:lnTo>
                  <a:pt x="9771" y="83016"/>
                </a:lnTo>
                <a:lnTo>
                  <a:pt x="9104" y="91824"/>
                </a:lnTo>
                <a:lnTo>
                  <a:pt x="8926" y="95506"/>
                </a:lnTo>
                <a:lnTo>
                  <a:pt x="6188" y="104677"/>
                </a:lnTo>
                <a:lnTo>
                  <a:pt x="4125" y="109790"/>
                </a:lnTo>
                <a:lnTo>
                  <a:pt x="2749" y="115103"/>
                </a:lnTo>
                <a:lnTo>
                  <a:pt x="1832" y="120551"/>
                </a:lnTo>
                <a:lnTo>
                  <a:pt x="1220" y="126087"/>
                </a:lnTo>
                <a:lnTo>
                  <a:pt x="541" y="134779"/>
                </a:lnTo>
                <a:lnTo>
                  <a:pt x="239" y="141817"/>
                </a:lnTo>
                <a:lnTo>
                  <a:pt x="105" y="148120"/>
                </a:lnTo>
                <a:lnTo>
                  <a:pt x="0" y="175134"/>
                </a:lnTo>
                <a:lnTo>
                  <a:pt x="952" y="177716"/>
                </a:lnTo>
                <a:lnTo>
                  <a:pt x="7379" y="186974"/>
                </a:lnTo>
                <a:lnTo>
                  <a:pt x="8561" y="188583"/>
                </a:lnTo>
                <a:lnTo>
                  <a:pt x="15950" y="188594"/>
                </a:lnTo>
                <a:lnTo>
                  <a:pt x="23751" y="181751"/>
                </a:lnTo>
                <a:lnTo>
                  <a:pt x="32647" y="173973"/>
                </a:lnTo>
                <a:lnTo>
                  <a:pt x="41814" y="168444"/>
                </a:lnTo>
                <a:lnTo>
                  <a:pt x="46925" y="164683"/>
                </a:lnTo>
                <a:lnTo>
                  <a:pt x="52237" y="160272"/>
                </a:lnTo>
                <a:lnTo>
                  <a:pt x="57684" y="155425"/>
                </a:lnTo>
                <a:lnTo>
                  <a:pt x="63220" y="151242"/>
                </a:lnTo>
                <a:lnTo>
                  <a:pt x="68816" y="147501"/>
                </a:lnTo>
                <a:lnTo>
                  <a:pt x="74451" y="144053"/>
                </a:lnTo>
                <a:lnTo>
                  <a:pt x="81066" y="140803"/>
                </a:lnTo>
                <a:lnTo>
                  <a:pt x="88333" y="137684"/>
                </a:lnTo>
                <a:lnTo>
                  <a:pt x="96035" y="134652"/>
                </a:lnTo>
                <a:lnTo>
                  <a:pt x="103075" y="131678"/>
                </a:lnTo>
                <a:lnTo>
                  <a:pt x="115977" y="125834"/>
                </a:lnTo>
                <a:lnTo>
                  <a:pt x="123037" y="122942"/>
                </a:lnTo>
                <a:lnTo>
                  <a:pt x="130602" y="120061"/>
                </a:lnTo>
                <a:lnTo>
                  <a:pt x="138502" y="117188"/>
                </a:lnTo>
                <a:lnTo>
                  <a:pt x="145674" y="114321"/>
                </a:lnTo>
                <a:lnTo>
                  <a:pt x="152360" y="111456"/>
                </a:lnTo>
                <a:lnTo>
                  <a:pt x="158722" y="108594"/>
                </a:lnTo>
                <a:lnTo>
                  <a:pt x="165821" y="106686"/>
                </a:lnTo>
                <a:lnTo>
                  <a:pt x="173412" y="105414"/>
                </a:lnTo>
                <a:lnTo>
                  <a:pt x="181329" y="104566"/>
                </a:lnTo>
                <a:lnTo>
                  <a:pt x="188513" y="104001"/>
                </a:lnTo>
                <a:lnTo>
                  <a:pt x="195207" y="103624"/>
                </a:lnTo>
                <a:lnTo>
                  <a:pt x="207725" y="103205"/>
                </a:lnTo>
                <a:lnTo>
                  <a:pt x="219638" y="103019"/>
                </a:lnTo>
                <a:lnTo>
                  <a:pt x="225482" y="103922"/>
                </a:lnTo>
                <a:lnTo>
                  <a:pt x="231283" y="105476"/>
                </a:lnTo>
                <a:lnTo>
                  <a:pt x="237056" y="107465"/>
                </a:lnTo>
                <a:lnTo>
                  <a:pt x="242809" y="109743"/>
                </a:lnTo>
                <a:lnTo>
                  <a:pt x="248549" y="112215"/>
                </a:lnTo>
                <a:lnTo>
                  <a:pt x="260008" y="117501"/>
                </a:lnTo>
                <a:lnTo>
                  <a:pt x="271450" y="123025"/>
                </a:lnTo>
                <a:lnTo>
                  <a:pt x="280346" y="128655"/>
                </a:lnTo>
                <a:lnTo>
                  <a:pt x="287474" y="134333"/>
                </a:lnTo>
                <a:lnTo>
                  <a:pt x="293818" y="140031"/>
                </a:lnTo>
                <a:lnTo>
                  <a:pt x="299811" y="148279"/>
                </a:lnTo>
                <a:lnTo>
                  <a:pt x="304698" y="157342"/>
                </a:lnTo>
                <a:lnTo>
                  <a:pt x="306870" y="164545"/>
                </a:lnTo>
                <a:lnTo>
                  <a:pt x="307835" y="173461"/>
                </a:lnTo>
                <a:lnTo>
                  <a:pt x="308264" y="182821"/>
                </a:lnTo>
                <a:lnTo>
                  <a:pt x="308455" y="190157"/>
                </a:lnTo>
                <a:lnTo>
                  <a:pt x="308562" y="204192"/>
                </a:lnTo>
                <a:lnTo>
                  <a:pt x="307625" y="209470"/>
                </a:lnTo>
                <a:lnTo>
                  <a:pt x="306047" y="214895"/>
                </a:lnTo>
                <a:lnTo>
                  <a:pt x="304043" y="220416"/>
                </a:lnTo>
                <a:lnTo>
                  <a:pt x="299276" y="229090"/>
                </a:lnTo>
                <a:lnTo>
                  <a:pt x="293983" y="236120"/>
                </a:lnTo>
                <a:lnTo>
                  <a:pt x="285648" y="245433"/>
                </a:lnTo>
                <a:lnTo>
                  <a:pt x="279988" y="251322"/>
                </a:lnTo>
                <a:lnTo>
                  <a:pt x="255503" y="275974"/>
                </a:lnTo>
                <a:lnTo>
                  <a:pt x="246588" y="282358"/>
                </a:lnTo>
                <a:lnTo>
                  <a:pt x="241544" y="285393"/>
                </a:lnTo>
                <a:lnTo>
                  <a:pt x="236276" y="287417"/>
                </a:lnTo>
                <a:lnTo>
                  <a:pt x="230859" y="288767"/>
                </a:lnTo>
                <a:lnTo>
                  <a:pt x="225342" y="289666"/>
                </a:lnTo>
                <a:lnTo>
                  <a:pt x="219760" y="291218"/>
                </a:lnTo>
                <a:lnTo>
                  <a:pt x="214133" y="293206"/>
                </a:lnTo>
                <a:lnTo>
                  <a:pt x="208477" y="295483"/>
                </a:lnTo>
                <a:lnTo>
                  <a:pt x="201849" y="297001"/>
                </a:lnTo>
                <a:lnTo>
                  <a:pt x="194572" y="298013"/>
                </a:lnTo>
                <a:lnTo>
                  <a:pt x="186864" y="298688"/>
                </a:lnTo>
                <a:lnTo>
                  <a:pt x="179820" y="300090"/>
                </a:lnTo>
                <a:lnTo>
                  <a:pt x="173219" y="301978"/>
                </a:lnTo>
                <a:lnTo>
                  <a:pt x="166914" y="304188"/>
                </a:lnTo>
                <a:lnTo>
                  <a:pt x="160805" y="305662"/>
                </a:lnTo>
                <a:lnTo>
                  <a:pt x="154828" y="306645"/>
                </a:lnTo>
                <a:lnTo>
                  <a:pt x="148938" y="307300"/>
                </a:lnTo>
                <a:lnTo>
                  <a:pt x="143106" y="307736"/>
                </a:lnTo>
                <a:lnTo>
                  <a:pt x="137313" y="308028"/>
                </a:lnTo>
                <a:lnTo>
                  <a:pt x="125797" y="308351"/>
                </a:lnTo>
                <a:lnTo>
                  <a:pt x="101713" y="308576"/>
                </a:lnTo>
                <a:lnTo>
                  <a:pt x="98287" y="307635"/>
                </a:lnTo>
                <a:lnTo>
                  <a:pt x="88916" y="302712"/>
                </a:lnTo>
                <a:lnTo>
                  <a:pt x="83015" y="301226"/>
                </a:lnTo>
                <a:lnTo>
                  <a:pt x="74337" y="300390"/>
                </a:lnTo>
                <a:lnTo>
                  <a:pt x="72417" y="299320"/>
                </a:lnTo>
                <a:lnTo>
                  <a:pt x="71137" y="297654"/>
                </a:lnTo>
                <a:lnTo>
                  <a:pt x="70284" y="295591"/>
                </a:lnTo>
                <a:lnTo>
                  <a:pt x="68763" y="294216"/>
                </a:lnTo>
                <a:lnTo>
                  <a:pt x="66796" y="293299"/>
                </a:lnTo>
                <a:lnTo>
                  <a:pt x="64532" y="292688"/>
                </a:lnTo>
                <a:lnTo>
                  <a:pt x="63023" y="291328"/>
                </a:lnTo>
                <a:lnTo>
                  <a:pt x="62017" y="289468"/>
                </a:lnTo>
                <a:lnTo>
                  <a:pt x="61346" y="287276"/>
                </a:lnTo>
                <a:lnTo>
                  <a:pt x="59947" y="285815"/>
                </a:lnTo>
                <a:lnTo>
                  <a:pt x="58061" y="284841"/>
                </a:lnTo>
                <a:lnTo>
                  <a:pt x="51432" y="28289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487"/>
          <p:cNvSpPr/>
          <p:nvPr/>
        </p:nvSpPr>
        <p:spPr>
          <a:xfrm>
            <a:off x="3671887" y="2314606"/>
            <a:ext cx="111443" cy="325725"/>
          </a:xfrm>
          <a:custGeom>
            <a:avLst/>
            <a:gdLst/>
            <a:ahLst/>
            <a:cxnLst/>
            <a:rect l="0" t="0" r="0" b="0"/>
            <a:pathLst>
              <a:path w="111443" h="325725">
                <a:moveTo>
                  <a:pt x="0" y="8541"/>
                </a:moveTo>
                <a:lnTo>
                  <a:pt x="0" y="73"/>
                </a:lnTo>
                <a:lnTo>
                  <a:pt x="2540" y="15"/>
                </a:lnTo>
                <a:lnTo>
                  <a:pt x="4551" y="0"/>
                </a:lnTo>
                <a:lnTo>
                  <a:pt x="5892" y="942"/>
                </a:lnTo>
                <a:lnTo>
                  <a:pt x="6785" y="2522"/>
                </a:lnTo>
                <a:lnTo>
                  <a:pt x="7381" y="4529"/>
                </a:lnTo>
                <a:lnTo>
                  <a:pt x="8730" y="5866"/>
                </a:lnTo>
                <a:lnTo>
                  <a:pt x="10583" y="6758"/>
                </a:lnTo>
                <a:lnTo>
                  <a:pt x="12770" y="7352"/>
                </a:lnTo>
                <a:lnTo>
                  <a:pt x="14229" y="8701"/>
                </a:lnTo>
                <a:lnTo>
                  <a:pt x="15201" y="10553"/>
                </a:lnTo>
                <a:lnTo>
                  <a:pt x="15849" y="12740"/>
                </a:lnTo>
                <a:lnTo>
                  <a:pt x="19109" y="17709"/>
                </a:lnTo>
                <a:lnTo>
                  <a:pt x="21312" y="20369"/>
                </a:lnTo>
                <a:lnTo>
                  <a:pt x="23733" y="24046"/>
                </a:lnTo>
                <a:lnTo>
                  <a:pt x="26299" y="28403"/>
                </a:lnTo>
                <a:lnTo>
                  <a:pt x="28963" y="33212"/>
                </a:lnTo>
                <a:lnTo>
                  <a:pt x="31922" y="41096"/>
                </a:lnTo>
                <a:lnTo>
                  <a:pt x="33238" y="48728"/>
                </a:lnTo>
                <a:lnTo>
                  <a:pt x="33822" y="58469"/>
                </a:lnTo>
                <a:lnTo>
                  <a:pt x="34931" y="63734"/>
                </a:lnTo>
                <a:lnTo>
                  <a:pt x="36622" y="69149"/>
                </a:lnTo>
                <a:lnTo>
                  <a:pt x="38702" y="74664"/>
                </a:lnTo>
                <a:lnTo>
                  <a:pt x="40089" y="80245"/>
                </a:lnTo>
                <a:lnTo>
                  <a:pt x="41013" y="85871"/>
                </a:lnTo>
                <a:lnTo>
                  <a:pt x="41630" y="91527"/>
                </a:lnTo>
                <a:lnTo>
                  <a:pt x="42041" y="97203"/>
                </a:lnTo>
                <a:lnTo>
                  <a:pt x="42314" y="102891"/>
                </a:lnTo>
                <a:lnTo>
                  <a:pt x="42497" y="108589"/>
                </a:lnTo>
                <a:lnTo>
                  <a:pt x="43571" y="114292"/>
                </a:lnTo>
                <a:lnTo>
                  <a:pt x="45240" y="119999"/>
                </a:lnTo>
                <a:lnTo>
                  <a:pt x="47305" y="125709"/>
                </a:lnTo>
                <a:lnTo>
                  <a:pt x="49634" y="131420"/>
                </a:lnTo>
                <a:lnTo>
                  <a:pt x="52140" y="137133"/>
                </a:lnTo>
                <a:lnTo>
                  <a:pt x="54762" y="142847"/>
                </a:lnTo>
                <a:lnTo>
                  <a:pt x="56511" y="149513"/>
                </a:lnTo>
                <a:lnTo>
                  <a:pt x="57676" y="156815"/>
                </a:lnTo>
                <a:lnTo>
                  <a:pt x="58453" y="164540"/>
                </a:lnTo>
                <a:lnTo>
                  <a:pt x="59924" y="171596"/>
                </a:lnTo>
                <a:lnTo>
                  <a:pt x="61857" y="178204"/>
                </a:lnTo>
                <a:lnTo>
                  <a:pt x="64098" y="184515"/>
                </a:lnTo>
                <a:lnTo>
                  <a:pt x="65592" y="190627"/>
                </a:lnTo>
                <a:lnTo>
                  <a:pt x="66588" y="196606"/>
                </a:lnTo>
                <a:lnTo>
                  <a:pt x="67252" y="202498"/>
                </a:lnTo>
                <a:lnTo>
                  <a:pt x="68647" y="209283"/>
                </a:lnTo>
                <a:lnTo>
                  <a:pt x="70530" y="216664"/>
                </a:lnTo>
                <a:lnTo>
                  <a:pt x="72737" y="224442"/>
                </a:lnTo>
                <a:lnTo>
                  <a:pt x="75162" y="231533"/>
                </a:lnTo>
                <a:lnTo>
                  <a:pt x="77730" y="238165"/>
                </a:lnTo>
                <a:lnTo>
                  <a:pt x="80395" y="244491"/>
                </a:lnTo>
                <a:lnTo>
                  <a:pt x="82172" y="250613"/>
                </a:lnTo>
                <a:lnTo>
                  <a:pt x="83356" y="256600"/>
                </a:lnTo>
                <a:lnTo>
                  <a:pt x="84146" y="262496"/>
                </a:lnTo>
                <a:lnTo>
                  <a:pt x="85625" y="268332"/>
                </a:lnTo>
                <a:lnTo>
                  <a:pt x="87563" y="274128"/>
                </a:lnTo>
                <a:lnTo>
                  <a:pt x="89808" y="279896"/>
                </a:lnTo>
                <a:lnTo>
                  <a:pt x="92257" y="284694"/>
                </a:lnTo>
                <a:lnTo>
                  <a:pt x="94842" y="288846"/>
                </a:lnTo>
                <a:lnTo>
                  <a:pt x="97518" y="292566"/>
                </a:lnTo>
                <a:lnTo>
                  <a:pt x="100492" y="299239"/>
                </a:lnTo>
                <a:lnTo>
                  <a:pt x="101285" y="302352"/>
                </a:lnTo>
                <a:lnTo>
                  <a:pt x="104705" y="308351"/>
                </a:lnTo>
                <a:lnTo>
                  <a:pt x="106951" y="311285"/>
                </a:lnTo>
                <a:lnTo>
                  <a:pt x="109446" y="317084"/>
                </a:lnTo>
                <a:lnTo>
                  <a:pt x="111442" y="32572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488"/>
          <p:cNvSpPr/>
          <p:nvPr/>
        </p:nvSpPr>
        <p:spPr>
          <a:xfrm>
            <a:off x="2934684" y="1783124"/>
            <a:ext cx="308579" cy="360002"/>
          </a:xfrm>
          <a:custGeom>
            <a:avLst/>
            <a:gdLst/>
            <a:ahLst/>
            <a:cxnLst/>
            <a:rect l="0" t="0" r="0" b="0"/>
            <a:pathLst>
              <a:path w="308579" h="360002">
                <a:moveTo>
                  <a:pt x="17113" y="102826"/>
                </a:moveTo>
                <a:lnTo>
                  <a:pt x="12562" y="98275"/>
                </a:lnTo>
                <a:lnTo>
                  <a:pt x="11222" y="95982"/>
                </a:lnTo>
                <a:lnTo>
                  <a:pt x="8893" y="87225"/>
                </a:lnTo>
                <a:lnTo>
                  <a:pt x="7823" y="86710"/>
                </a:lnTo>
                <a:lnTo>
                  <a:pt x="4094" y="86138"/>
                </a:lnTo>
                <a:lnTo>
                  <a:pt x="2719" y="85033"/>
                </a:lnTo>
                <a:lnTo>
                  <a:pt x="1802" y="83344"/>
                </a:lnTo>
                <a:lnTo>
                  <a:pt x="783" y="78927"/>
                </a:lnTo>
                <a:lnTo>
                  <a:pt x="40" y="68621"/>
                </a:lnTo>
                <a:lnTo>
                  <a:pt x="0" y="64446"/>
                </a:lnTo>
                <a:lnTo>
                  <a:pt x="942" y="61999"/>
                </a:lnTo>
                <a:lnTo>
                  <a:pt x="5866" y="54005"/>
                </a:lnTo>
                <a:lnTo>
                  <a:pt x="7352" y="48425"/>
                </a:lnTo>
                <a:lnTo>
                  <a:pt x="9653" y="45603"/>
                </a:lnTo>
                <a:lnTo>
                  <a:pt x="17290" y="39929"/>
                </a:lnTo>
                <a:lnTo>
                  <a:pt x="24494" y="34231"/>
                </a:lnTo>
                <a:lnTo>
                  <a:pt x="31823" y="28524"/>
                </a:lnTo>
                <a:lnTo>
                  <a:pt x="41431" y="22813"/>
                </a:lnTo>
                <a:lnTo>
                  <a:pt x="47613" y="19956"/>
                </a:lnTo>
                <a:lnTo>
                  <a:pt x="54591" y="17099"/>
                </a:lnTo>
                <a:lnTo>
                  <a:pt x="62101" y="14242"/>
                </a:lnTo>
                <a:lnTo>
                  <a:pt x="69013" y="11385"/>
                </a:lnTo>
                <a:lnTo>
                  <a:pt x="75525" y="8528"/>
                </a:lnTo>
                <a:lnTo>
                  <a:pt x="81772" y="5670"/>
                </a:lnTo>
                <a:lnTo>
                  <a:pt x="88794" y="3765"/>
                </a:lnTo>
                <a:lnTo>
                  <a:pt x="96333" y="2495"/>
                </a:lnTo>
                <a:lnTo>
                  <a:pt x="104216" y="1649"/>
                </a:lnTo>
                <a:lnTo>
                  <a:pt x="111377" y="1084"/>
                </a:lnTo>
                <a:lnTo>
                  <a:pt x="118056" y="708"/>
                </a:lnTo>
                <a:lnTo>
                  <a:pt x="124413" y="457"/>
                </a:lnTo>
                <a:lnTo>
                  <a:pt x="139097" y="178"/>
                </a:lnTo>
                <a:lnTo>
                  <a:pt x="167256" y="0"/>
                </a:lnTo>
                <a:lnTo>
                  <a:pt x="173406" y="937"/>
                </a:lnTo>
                <a:lnTo>
                  <a:pt x="179411" y="2515"/>
                </a:lnTo>
                <a:lnTo>
                  <a:pt x="185319" y="4519"/>
                </a:lnTo>
                <a:lnTo>
                  <a:pt x="191163" y="6808"/>
                </a:lnTo>
                <a:lnTo>
                  <a:pt x="196964" y="9286"/>
                </a:lnTo>
                <a:lnTo>
                  <a:pt x="208489" y="14580"/>
                </a:lnTo>
                <a:lnTo>
                  <a:pt x="219962" y="20108"/>
                </a:lnTo>
                <a:lnTo>
                  <a:pt x="224735" y="23868"/>
                </a:lnTo>
                <a:lnTo>
                  <a:pt x="232579" y="33126"/>
                </a:lnTo>
                <a:lnTo>
                  <a:pt x="239241" y="43590"/>
                </a:lnTo>
                <a:lnTo>
                  <a:pt x="245376" y="54591"/>
                </a:lnTo>
                <a:lnTo>
                  <a:pt x="254186" y="71495"/>
                </a:lnTo>
                <a:lnTo>
                  <a:pt x="259956" y="82868"/>
                </a:lnTo>
                <a:lnTo>
                  <a:pt x="261876" y="89521"/>
                </a:lnTo>
                <a:lnTo>
                  <a:pt x="263156" y="96813"/>
                </a:lnTo>
                <a:lnTo>
                  <a:pt x="264009" y="104532"/>
                </a:lnTo>
                <a:lnTo>
                  <a:pt x="264578" y="111583"/>
                </a:lnTo>
                <a:lnTo>
                  <a:pt x="264957" y="118189"/>
                </a:lnTo>
                <a:lnTo>
                  <a:pt x="265378" y="130609"/>
                </a:lnTo>
                <a:lnTo>
                  <a:pt x="265616" y="149264"/>
                </a:lnTo>
                <a:lnTo>
                  <a:pt x="265671" y="164422"/>
                </a:lnTo>
                <a:lnTo>
                  <a:pt x="264733" y="171512"/>
                </a:lnTo>
                <a:lnTo>
                  <a:pt x="263156" y="178144"/>
                </a:lnTo>
                <a:lnTo>
                  <a:pt x="261151" y="184471"/>
                </a:lnTo>
                <a:lnTo>
                  <a:pt x="258863" y="190593"/>
                </a:lnTo>
                <a:lnTo>
                  <a:pt x="256384" y="196580"/>
                </a:lnTo>
                <a:lnTo>
                  <a:pt x="253780" y="202476"/>
                </a:lnTo>
                <a:lnTo>
                  <a:pt x="248346" y="214107"/>
                </a:lnTo>
                <a:lnTo>
                  <a:pt x="228555" y="254264"/>
                </a:lnTo>
                <a:lnTo>
                  <a:pt x="224749" y="259982"/>
                </a:lnTo>
                <a:lnTo>
                  <a:pt x="220307" y="265699"/>
                </a:lnTo>
                <a:lnTo>
                  <a:pt x="215441" y="271415"/>
                </a:lnTo>
                <a:lnTo>
                  <a:pt x="210291" y="276179"/>
                </a:lnTo>
                <a:lnTo>
                  <a:pt x="204954" y="280307"/>
                </a:lnTo>
                <a:lnTo>
                  <a:pt x="199490" y="284011"/>
                </a:lnTo>
                <a:lnTo>
                  <a:pt x="193943" y="287434"/>
                </a:lnTo>
                <a:lnTo>
                  <a:pt x="188340" y="290668"/>
                </a:lnTo>
                <a:lnTo>
                  <a:pt x="182699" y="293776"/>
                </a:lnTo>
                <a:lnTo>
                  <a:pt x="176081" y="296801"/>
                </a:lnTo>
                <a:lnTo>
                  <a:pt x="168812" y="299770"/>
                </a:lnTo>
                <a:lnTo>
                  <a:pt x="161108" y="302702"/>
                </a:lnTo>
                <a:lnTo>
                  <a:pt x="155020" y="305609"/>
                </a:lnTo>
                <a:lnTo>
                  <a:pt x="145715" y="311379"/>
                </a:lnTo>
                <a:lnTo>
                  <a:pt x="139995" y="314251"/>
                </a:lnTo>
                <a:lnTo>
                  <a:pt x="133324" y="317119"/>
                </a:lnTo>
                <a:lnTo>
                  <a:pt x="126020" y="319983"/>
                </a:lnTo>
                <a:lnTo>
                  <a:pt x="119245" y="321892"/>
                </a:lnTo>
                <a:lnTo>
                  <a:pt x="112824" y="323165"/>
                </a:lnTo>
                <a:lnTo>
                  <a:pt x="106637" y="324014"/>
                </a:lnTo>
                <a:lnTo>
                  <a:pt x="100609" y="325532"/>
                </a:lnTo>
                <a:lnTo>
                  <a:pt x="94684" y="327496"/>
                </a:lnTo>
                <a:lnTo>
                  <a:pt x="88829" y="329759"/>
                </a:lnTo>
                <a:lnTo>
                  <a:pt x="79784" y="332272"/>
                </a:lnTo>
                <a:lnTo>
                  <a:pt x="71637" y="333389"/>
                </a:lnTo>
                <a:lnTo>
                  <a:pt x="66797" y="333687"/>
                </a:lnTo>
                <a:lnTo>
                  <a:pt x="61666" y="333886"/>
                </a:lnTo>
                <a:lnTo>
                  <a:pt x="57292" y="333066"/>
                </a:lnTo>
                <a:lnTo>
                  <a:pt x="46586" y="328313"/>
                </a:lnTo>
                <a:lnTo>
                  <a:pt x="40372" y="326867"/>
                </a:lnTo>
                <a:lnTo>
                  <a:pt x="34436" y="323685"/>
                </a:lnTo>
                <a:lnTo>
                  <a:pt x="31519" y="321502"/>
                </a:lnTo>
                <a:lnTo>
                  <a:pt x="25738" y="319078"/>
                </a:lnTo>
                <a:lnTo>
                  <a:pt x="22863" y="318431"/>
                </a:lnTo>
                <a:lnTo>
                  <a:pt x="20946" y="317048"/>
                </a:lnTo>
                <a:lnTo>
                  <a:pt x="19669" y="315173"/>
                </a:lnTo>
                <a:lnTo>
                  <a:pt x="18817" y="312970"/>
                </a:lnTo>
                <a:lnTo>
                  <a:pt x="10552" y="302360"/>
                </a:lnTo>
                <a:lnTo>
                  <a:pt x="9882" y="301571"/>
                </a:lnTo>
                <a:lnTo>
                  <a:pt x="9137" y="298154"/>
                </a:lnTo>
                <a:lnTo>
                  <a:pt x="8658" y="288200"/>
                </a:lnTo>
                <a:lnTo>
                  <a:pt x="9571" y="285464"/>
                </a:lnTo>
                <a:lnTo>
                  <a:pt x="13126" y="279883"/>
                </a:lnTo>
                <a:lnTo>
                  <a:pt x="20421" y="274228"/>
                </a:lnTo>
                <a:lnTo>
                  <a:pt x="25033" y="271386"/>
                </a:lnTo>
                <a:lnTo>
                  <a:pt x="30013" y="269492"/>
                </a:lnTo>
                <a:lnTo>
                  <a:pt x="35238" y="268229"/>
                </a:lnTo>
                <a:lnTo>
                  <a:pt x="40626" y="267387"/>
                </a:lnTo>
                <a:lnTo>
                  <a:pt x="46124" y="265873"/>
                </a:lnTo>
                <a:lnTo>
                  <a:pt x="51693" y="263912"/>
                </a:lnTo>
                <a:lnTo>
                  <a:pt x="57312" y="261651"/>
                </a:lnTo>
                <a:lnTo>
                  <a:pt x="66094" y="259140"/>
                </a:lnTo>
                <a:lnTo>
                  <a:pt x="75078" y="258024"/>
                </a:lnTo>
                <a:lnTo>
                  <a:pt x="81473" y="257726"/>
                </a:lnTo>
                <a:lnTo>
                  <a:pt x="101588" y="257307"/>
                </a:lnTo>
                <a:lnTo>
                  <a:pt x="107720" y="257248"/>
                </a:lnTo>
                <a:lnTo>
                  <a:pt x="113712" y="258162"/>
                </a:lnTo>
                <a:lnTo>
                  <a:pt x="119613" y="259723"/>
                </a:lnTo>
                <a:lnTo>
                  <a:pt x="125451" y="261716"/>
                </a:lnTo>
                <a:lnTo>
                  <a:pt x="131249" y="263998"/>
                </a:lnTo>
                <a:lnTo>
                  <a:pt x="137018" y="266471"/>
                </a:lnTo>
                <a:lnTo>
                  <a:pt x="148509" y="271760"/>
                </a:lnTo>
                <a:lnTo>
                  <a:pt x="177127" y="285751"/>
                </a:lnTo>
                <a:lnTo>
                  <a:pt x="183796" y="288593"/>
                </a:lnTo>
                <a:lnTo>
                  <a:pt x="191100" y="291441"/>
                </a:lnTo>
                <a:lnTo>
                  <a:pt x="198827" y="294291"/>
                </a:lnTo>
                <a:lnTo>
                  <a:pt x="204930" y="297144"/>
                </a:lnTo>
                <a:lnTo>
                  <a:pt x="214252" y="302855"/>
                </a:lnTo>
                <a:lnTo>
                  <a:pt x="219024" y="305711"/>
                </a:lnTo>
                <a:lnTo>
                  <a:pt x="224110" y="308567"/>
                </a:lnTo>
                <a:lnTo>
                  <a:pt x="234842" y="314281"/>
                </a:lnTo>
                <a:lnTo>
                  <a:pt x="245961" y="319996"/>
                </a:lnTo>
                <a:lnTo>
                  <a:pt x="254713" y="325711"/>
                </a:lnTo>
                <a:lnTo>
                  <a:pt x="261778" y="331426"/>
                </a:lnTo>
                <a:lnTo>
                  <a:pt x="271110" y="339998"/>
                </a:lnTo>
                <a:lnTo>
                  <a:pt x="277003" y="345713"/>
                </a:lnTo>
                <a:lnTo>
                  <a:pt x="279908" y="347618"/>
                </a:lnTo>
                <a:lnTo>
                  <a:pt x="288547" y="351252"/>
                </a:lnTo>
                <a:lnTo>
                  <a:pt x="297140" y="356985"/>
                </a:lnTo>
                <a:lnTo>
                  <a:pt x="306036" y="359405"/>
                </a:lnTo>
                <a:lnTo>
                  <a:pt x="308578" y="36000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489"/>
          <p:cNvSpPr/>
          <p:nvPr/>
        </p:nvSpPr>
        <p:spPr>
          <a:xfrm>
            <a:off x="3457575" y="1707119"/>
            <a:ext cx="281540" cy="358853"/>
          </a:xfrm>
          <a:custGeom>
            <a:avLst/>
            <a:gdLst/>
            <a:ahLst/>
            <a:cxnLst/>
            <a:rect l="0" t="0" r="0" b="0"/>
            <a:pathLst>
              <a:path w="281540" h="358853">
                <a:moveTo>
                  <a:pt x="197167" y="7381"/>
                </a:moveTo>
                <a:lnTo>
                  <a:pt x="192616" y="7381"/>
                </a:lnTo>
                <a:lnTo>
                  <a:pt x="191275" y="6428"/>
                </a:lnTo>
                <a:lnTo>
                  <a:pt x="190382" y="4841"/>
                </a:lnTo>
                <a:lnTo>
                  <a:pt x="188948" y="0"/>
                </a:lnTo>
                <a:lnTo>
                  <a:pt x="187878" y="555"/>
                </a:lnTo>
                <a:lnTo>
                  <a:pt x="184148" y="3712"/>
                </a:lnTo>
                <a:lnTo>
                  <a:pt x="181820" y="4935"/>
                </a:lnTo>
                <a:lnTo>
                  <a:pt x="176694" y="6294"/>
                </a:lnTo>
                <a:lnTo>
                  <a:pt x="168700" y="6897"/>
                </a:lnTo>
                <a:lnTo>
                  <a:pt x="163902" y="7058"/>
                </a:lnTo>
                <a:lnTo>
                  <a:pt x="158798" y="8118"/>
                </a:lnTo>
                <a:lnTo>
                  <a:pt x="153490" y="9777"/>
                </a:lnTo>
                <a:lnTo>
                  <a:pt x="148047" y="11836"/>
                </a:lnTo>
                <a:lnTo>
                  <a:pt x="142513" y="13208"/>
                </a:lnTo>
                <a:lnTo>
                  <a:pt x="136918" y="14123"/>
                </a:lnTo>
                <a:lnTo>
                  <a:pt x="131284" y="14733"/>
                </a:lnTo>
                <a:lnTo>
                  <a:pt x="124669" y="15140"/>
                </a:lnTo>
                <a:lnTo>
                  <a:pt x="109701" y="15592"/>
                </a:lnTo>
                <a:lnTo>
                  <a:pt x="103614" y="16665"/>
                </a:lnTo>
                <a:lnTo>
                  <a:pt x="98603" y="18332"/>
                </a:lnTo>
                <a:lnTo>
                  <a:pt x="94310" y="20397"/>
                </a:lnTo>
                <a:lnTo>
                  <a:pt x="89544" y="21773"/>
                </a:lnTo>
                <a:lnTo>
                  <a:pt x="84460" y="22691"/>
                </a:lnTo>
                <a:lnTo>
                  <a:pt x="79167" y="23302"/>
                </a:lnTo>
                <a:lnTo>
                  <a:pt x="73733" y="23710"/>
                </a:lnTo>
                <a:lnTo>
                  <a:pt x="68205" y="23982"/>
                </a:lnTo>
                <a:lnTo>
                  <a:pt x="53864" y="24365"/>
                </a:lnTo>
                <a:lnTo>
                  <a:pt x="50196" y="24418"/>
                </a:lnTo>
                <a:lnTo>
                  <a:pt x="46799" y="23501"/>
                </a:lnTo>
                <a:lnTo>
                  <a:pt x="38419" y="18613"/>
                </a:lnTo>
                <a:lnTo>
                  <a:pt x="36125" y="17135"/>
                </a:lnTo>
                <a:lnTo>
                  <a:pt x="30025" y="16478"/>
                </a:lnTo>
                <a:lnTo>
                  <a:pt x="17898" y="15984"/>
                </a:lnTo>
                <a:lnTo>
                  <a:pt x="9830" y="15956"/>
                </a:lnTo>
                <a:lnTo>
                  <a:pt x="9411" y="16907"/>
                </a:lnTo>
                <a:lnTo>
                  <a:pt x="8645" y="24684"/>
                </a:lnTo>
                <a:lnTo>
                  <a:pt x="8572" y="73615"/>
                </a:lnTo>
                <a:lnTo>
                  <a:pt x="6032" y="84761"/>
                </a:lnTo>
                <a:lnTo>
                  <a:pt x="4021" y="90400"/>
                </a:lnTo>
                <a:lnTo>
                  <a:pt x="2681" y="96064"/>
                </a:lnTo>
                <a:lnTo>
                  <a:pt x="1787" y="101745"/>
                </a:lnTo>
                <a:lnTo>
                  <a:pt x="1191" y="107438"/>
                </a:lnTo>
                <a:lnTo>
                  <a:pt x="794" y="113138"/>
                </a:lnTo>
                <a:lnTo>
                  <a:pt x="529" y="118843"/>
                </a:lnTo>
                <a:lnTo>
                  <a:pt x="235" y="130262"/>
                </a:lnTo>
                <a:lnTo>
                  <a:pt x="0" y="214638"/>
                </a:lnTo>
                <a:lnTo>
                  <a:pt x="952" y="217942"/>
                </a:lnTo>
                <a:lnTo>
                  <a:pt x="5891" y="227143"/>
                </a:lnTo>
                <a:lnTo>
                  <a:pt x="7380" y="233005"/>
                </a:lnTo>
                <a:lnTo>
                  <a:pt x="8337" y="243577"/>
                </a:lnTo>
                <a:lnTo>
                  <a:pt x="8571" y="247397"/>
                </a:lnTo>
                <a:lnTo>
                  <a:pt x="13123" y="247407"/>
                </a:lnTo>
                <a:lnTo>
                  <a:pt x="14463" y="246455"/>
                </a:lnTo>
                <a:lnTo>
                  <a:pt x="15357" y="244869"/>
                </a:lnTo>
                <a:lnTo>
                  <a:pt x="15953" y="242859"/>
                </a:lnTo>
                <a:lnTo>
                  <a:pt x="17302" y="241518"/>
                </a:lnTo>
                <a:lnTo>
                  <a:pt x="19155" y="240625"/>
                </a:lnTo>
                <a:lnTo>
                  <a:pt x="21342" y="240029"/>
                </a:lnTo>
                <a:lnTo>
                  <a:pt x="28853" y="234288"/>
                </a:lnTo>
                <a:lnTo>
                  <a:pt x="37588" y="227291"/>
                </a:lnTo>
                <a:lnTo>
                  <a:pt x="44646" y="224181"/>
                </a:lnTo>
                <a:lnTo>
                  <a:pt x="48814" y="221447"/>
                </a:lnTo>
                <a:lnTo>
                  <a:pt x="53497" y="217719"/>
                </a:lnTo>
                <a:lnTo>
                  <a:pt x="58525" y="213329"/>
                </a:lnTo>
                <a:lnTo>
                  <a:pt x="63781" y="209449"/>
                </a:lnTo>
                <a:lnTo>
                  <a:pt x="69191" y="205910"/>
                </a:lnTo>
                <a:lnTo>
                  <a:pt x="74702" y="202599"/>
                </a:lnTo>
                <a:lnTo>
                  <a:pt x="80281" y="199439"/>
                </a:lnTo>
                <a:lnTo>
                  <a:pt x="91560" y="193387"/>
                </a:lnTo>
                <a:lnTo>
                  <a:pt x="98188" y="190440"/>
                </a:lnTo>
                <a:lnTo>
                  <a:pt x="105463" y="187523"/>
                </a:lnTo>
                <a:lnTo>
                  <a:pt x="113171" y="184625"/>
                </a:lnTo>
                <a:lnTo>
                  <a:pt x="120215" y="182694"/>
                </a:lnTo>
                <a:lnTo>
                  <a:pt x="126815" y="181406"/>
                </a:lnTo>
                <a:lnTo>
                  <a:pt x="133121" y="180547"/>
                </a:lnTo>
                <a:lnTo>
                  <a:pt x="140182" y="179023"/>
                </a:lnTo>
                <a:lnTo>
                  <a:pt x="147747" y="177054"/>
                </a:lnTo>
                <a:lnTo>
                  <a:pt x="155648" y="174788"/>
                </a:lnTo>
                <a:lnTo>
                  <a:pt x="162820" y="173278"/>
                </a:lnTo>
                <a:lnTo>
                  <a:pt x="169507" y="172272"/>
                </a:lnTo>
                <a:lnTo>
                  <a:pt x="175869" y="171600"/>
                </a:lnTo>
                <a:lnTo>
                  <a:pt x="182016" y="172105"/>
                </a:lnTo>
                <a:lnTo>
                  <a:pt x="188019" y="173395"/>
                </a:lnTo>
                <a:lnTo>
                  <a:pt x="193926" y="175206"/>
                </a:lnTo>
                <a:lnTo>
                  <a:pt x="199768" y="176415"/>
                </a:lnTo>
                <a:lnTo>
                  <a:pt x="205569" y="177220"/>
                </a:lnTo>
                <a:lnTo>
                  <a:pt x="211340" y="177757"/>
                </a:lnTo>
                <a:lnTo>
                  <a:pt x="217093" y="179067"/>
                </a:lnTo>
                <a:lnTo>
                  <a:pt x="222834" y="180893"/>
                </a:lnTo>
                <a:lnTo>
                  <a:pt x="228566" y="183063"/>
                </a:lnTo>
                <a:lnTo>
                  <a:pt x="234292" y="186415"/>
                </a:lnTo>
                <a:lnTo>
                  <a:pt x="240014" y="190554"/>
                </a:lnTo>
                <a:lnTo>
                  <a:pt x="245735" y="195219"/>
                </a:lnTo>
                <a:lnTo>
                  <a:pt x="250500" y="199281"/>
                </a:lnTo>
                <a:lnTo>
                  <a:pt x="258336" y="206335"/>
                </a:lnTo>
                <a:lnTo>
                  <a:pt x="264993" y="212645"/>
                </a:lnTo>
                <a:lnTo>
                  <a:pt x="268102" y="215661"/>
                </a:lnTo>
                <a:lnTo>
                  <a:pt x="270174" y="219577"/>
                </a:lnTo>
                <a:lnTo>
                  <a:pt x="272477" y="229007"/>
                </a:lnTo>
                <a:lnTo>
                  <a:pt x="276041" y="237009"/>
                </a:lnTo>
                <a:lnTo>
                  <a:pt x="278325" y="240476"/>
                </a:lnTo>
                <a:lnTo>
                  <a:pt x="280862" y="249409"/>
                </a:lnTo>
                <a:lnTo>
                  <a:pt x="281539" y="254458"/>
                </a:lnTo>
                <a:lnTo>
                  <a:pt x="281037" y="258776"/>
                </a:lnTo>
                <a:lnTo>
                  <a:pt x="279751" y="262608"/>
                </a:lnTo>
                <a:lnTo>
                  <a:pt x="277940" y="266114"/>
                </a:lnTo>
                <a:lnTo>
                  <a:pt x="275929" y="275091"/>
                </a:lnTo>
                <a:lnTo>
                  <a:pt x="275392" y="280152"/>
                </a:lnTo>
                <a:lnTo>
                  <a:pt x="274082" y="284478"/>
                </a:lnTo>
                <a:lnTo>
                  <a:pt x="270087" y="291825"/>
                </a:lnTo>
                <a:lnTo>
                  <a:pt x="262482" y="301316"/>
                </a:lnTo>
                <a:lnTo>
                  <a:pt x="254196" y="310161"/>
                </a:lnTo>
                <a:lnTo>
                  <a:pt x="241158" y="323365"/>
                </a:lnTo>
                <a:lnTo>
                  <a:pt x="236019" y="327574"/>
                </a:lnTo>
                <a:lnTo>
                  <a:pt x="230689" y="331333"/>
                </a:lnTo>
                <a:lnTo>
                  <a:pt x="225230" y="334791"/>
                </a:lnTo>
                <a:lnTo>
                  <a:pt x="216625" y="341174"/>
                </a:lnTo>
                <a:lnTo>
                  <a:pt x="212996" y="344209"/>
                </a:lnTo>
                <a:lnTo>
                  <a:pt x="207720" y="347186"/>
                </a:lnTo>
                <a:lnTo>
                  <a:pt x="201345" y="350122"/>
                </a:lnTo>
                <a:lnTo>
                  <a:pt x="194237" y="353032"/>
                </a:lnTo>
                <a:lnTo>
                  <a:pt x="188546" y="354973"/>
                </a:lnTo>
                <a:lnTo>
                  <a:pt x="183800" y="356266"/>
                </a:lnTo>
                <a:lnTo>
                  <a:pt x="175033" y="357703"/>
                </a:lnTo>
                <a:lnTo>
                  <a:pt x="170029" y="358087"/>
                </a:lnTo>
                <a:lnTo>
                  <a:pt x="164788" y="358342"/>
                </a:lnTo>
                <a:lnTo>
                  <a:pt x="153884" y="358626"/>
                </a:lnTo>
                <a:lnTo>
                  <a:pt x="108627" y="358852"/>
                </a:lnTo>
                <a:lnTo>
                  <a:pt x="105755" y="357900"/>
                </a:lnTo>
                <a:lnTo>
                  <a:pt x="97163" y="352961"/>
                </a:lnTo>
                <a:lnTo>
                  <a:pt x="89537" y="351075"/>
                </a:lnTo>
                <a:lnTo>
                  <a:pt x="87419" y="350634"/>
                </a:lnTo>
                <a:lnTo>
                  <a:pt x="79163" y="343542"/>
                </a:lnTo>
                <a:lnTo>
                  <a:pt x="77152" y="34170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490"/>
          <p:cNvSpPr/>
          <p:nvPr/>
        </p:nvSpPr>
        <p:spPr>
          <a:xfrm>
            <a:off x="4301383" y="2125980"/>
            <a:ext cx="330625" cy="8573"/>
          </a:xfrm>
          <a:custGeom>
            <a:avLst/>
            <a:gdLst/>
            <a:ahLst/>
            <a:cxnLst/>
            <a:rect l="0" t="0" r="0" b="0"/>
            <a:pathLst>
              <a:path w="330625" h="8573">
                <a:moveTo>
                  <a:pt x="13442" y="8572"/>
                </a:moveTo>
                <a:lnTo>
                  <a:pt x="13442" y="353"/>
                </a:lnTo>
                <a:lnTo>
                  <a:pt x="8891" y="104"/>
                </a:lnTo>
                <a:lnTo>
                  <a:pt x="5222" y="9"/>
                </a:lnTo>
                <a:lnTo>
                  <a:pt x="4152" y="958"/>
                </a:lnTo>
                <a:lnTo>
                  <a:pt x="423" y="4553"/>
                </a:lnTo>
                <a:lnTo>
                  <a:pt x="0" y="5893"/>
                </a:lnTo>
                <a:lnTo>
                  <a:pt x="671" y="6786"/>
                </a:lnTo>
                <a:lnTo>
                  <a:pt x="2070" y="7381"/>
                </a:lnTo>
                <a:lnTo>
                  <a:pt x="3955" y="7778"/>
                </a:lnTo>
                <a:lnTo>
                  <a:pt x="6165" y="8043"/>
                </a:lnTo>
                <a:lnTo>
                  <a:pt x="12004" y="8468"/>
                </a:lnTo>
                <a:lnTo>
                  <a:pt x="42601" y="8566"/>
                </a:lnTo>
                <a:lnTo>
                  <a:pt x="149561" y="8572"/>
                </a:lnTo>
                <a:lnTo>
                  <a:pt x="158480" y="7620"/>
                </a:lnTo>
                <a:lnTo>
                  <a:pt x="167284" y="6032"/>
                </a:lnTo>
                <a:lnTo>
                  <a:pt x="176010" y="4021"/>
                </a:lnTo>
                <a:lnTo>
                  <a:pt x="184686" y="2681"/>
                </a:lnTo>
                <a:lnTo>
                  <a:pt x="193327" y="1787"/>
                </a:lnTo>
                <a:lnTo>
                  <a:pt x="201945" y="1191"/>
                </a:lnTo>
                <a:lnTo>
                  <a:pt x="216601" y="529"/>
                </a:lnTo>
                <a:lnTo>
                  <a:pt x="235562" y="157"/>
                </a:lnTo>
                <a:lnTo>
                  <a:pt x="315834" y="0"/>
                </a:lnTo>
                <a:lnTo>
                  <a:pt x="318859" y="952"/>
                </a:lnTo>
                <a:lnTo>
                  <a:pt x="321828" y="2540"/>
                </a:lnTo>
                <a:lnTo>
                  <a:pt x="330624" y="85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491"/>
          <p:cNvSpPr/>
          <p:nvPr/>
        </p:nvSpPr>
        <p:spPr>
          <a:xfrm>
            <a:off x="4316016" y="2237422"/>
            <a:ext cx="341710" cy="42861"/>
          </a:xfrm>
          <a:custGeom>
            <a:avLst/>
            <a:gdLst/>
            <a:ahLst/>
            <a:cxnLst/>
            <a:rect l="0" t="0" r="0" b="0"/>
            <a:pathLst>
              <a:path w="341710" h="42861">
                <a:moveTo>
                  <a:pt x="7381" y="17145"/>
                </a:moveTo>
                <a:lnTo>
                  <a:pt x="0" y="24526"/>
                </a:lnTo>
                <a:lnTo>
                  <a:pt x="556" y="24923"/>
                </a:lnTo>
                <a:lnTo>
                  <a:pt x="3712" y="25365"/>
                </a:lnTo>
                <a:lnTo>
                  <a:pt x="4935" y="26435"/>
                </a:lnTo>
                <a:lnTo>
                  <a:pt x="5751" y="28101"/>
                </a:lnTo>
                <a:lnTo>
                  <a:pt x="7059" y="33068"/>
                </a:lnTo>
                <a:lnTo>
                  <a:pt x="8119" y="34427"/>
                </a:lnTo>
                <a:lnTo>
                  <a:pt x="9778" y="36287"/>
                </a:lnTo>
                <a:lnTo>
                  <a:pt x="11837" y="38479"/>
                </a:lnTo>
                <a:lnTo>
                  <a:pt x="14161" y="39940"/>
                </a:lnTo>
                <a:lnTo>
                  <a:pt x="16664" y="40914"/>
                </a:lnTo>
                <a:lnTo>
                  <a:pt x="21984" y="41997"/>
                </a:lnTo>
                <a:lnTo>
                  <a:pt x="30335" y="42606"/>
                </a:lnTo>
                <a:lnTo>
                  <a:pt x="39794" y="42786"/>
                </a:lnTo>
                <a:lnTo>
                  <a:pt x="89207" y="42860"/>
                </a:lnTo>
                <a:lnTo>
                  <a:pt x="96221" y="41908"/>
                </a:lnTo>
                <a:lnTo>
                  <a:pt x="103756" y="40321"/>
                </a:lnTo>
                <a:lnTo>
                  <a:pt x="111636" y="38311"/>
                </a:lnTo>
                <a:lnTo>
                  <a:pt x="119746" y="36970"/>
                </a:lnTo>
                <a:lnTo>
                  <a:pt x="128011" y="36077"/>
                </a:lnTo>
                <a:lnTo>
                  <a:pt x="136379" y="35481"/>
                </a:lnTo>
                <a:lnTo>
                  <a:pt x="144815" y="34132"/>
                </a:lnTo>
                <a:lnTo>
                  <a:pt x="153296" y="32279"/>
                </a:lnTo>
                <a:lnTo>
                  <a:pt x="191991" y="22463"/>
                </a:lnTo>
                <a:lnTo>
                  <a:pt x="201891" y="20690"/>
                </a:lnTo>
                <a:lnTo>
                  <a:pt x="211350" y="19509"/>
                </a:lnTo>
                <a:lnTo>
                  <a:pt x="220512" y="18721"/>
                </a:lnTo>
                <a:lnTo>
                  <a:pt x="228526" y="17243"/>
                </a:lnTo>
                <a:lnTo>
                  <a:pt x="235773" y="15305"/>
                </a:lnTo>
                <a:lnTo>
                  <a:pt x="242510" y="13061"/>
                </a:lnTo>
                <a:lnTo>
                  <a:pt x="248906" y="11565"/>
                </a:lnTo>
                <a:lnTo>
                  <a:pt x="255076" y="10568"/>
                </a:lnTo>
                <a:lnTo>
                  <a:pt x="261093" y="9903"/>
                </a:lnTo>
                <a:lnTo>
                  <a:pt x="267010" y="8507"/>
                </a:lnTo>
                <a:lnTo>
                  <a:pt x="272860" y="6624"/>
                </a:lnTo>
                <a:lnTo>
                  <a:pt x="278664" y="4416"/>
                </a:lnTo>
                <a:lnTo>
                  <a:pt x="283486" y="2944"/>
                </a:lnTo>
                <a:lnTo>
                  <a:pt x="287654" y="1963"/>
                </a:lnTo>
                <a:lnTo>
                  <a:pt x="295777" y="872"/>
                </a:lnTo>
                <a:lnTo>
                  <a:pt x="305737" y="388"/>
                </a:lnTo>
                <a:lnTo>
                  <a:pt x="317504" y="115"/>
                </a:lnTo>
                <a:lnTo>
                  <a:pt x="34170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492"/>
          <p:cNvSpPr/>
          <p:nvPr/>
        </p:nvSpPr>
        <p:spPr>
          <a:xfrm>
            <a:off x="5043487" y="2143125"/>
            <a:ext cx="1071564" cy="68581"/>
          </a:xfrm>
          <a:custGeom>
            <a:avLst/>
            <a:gdLst/>
            <a:ahLst/>
            <a:cxnLst/>
            <a:rect l="0" t="0" r="0" b="0"/>
            <a:pathLst>
              <a:path w="1071564" h="68581">
                <a:moveTo>
                  <a:pt x="0" y="68580"/>
                </a:moveTo>
                <a:lnTo>
                  <a:pt x="0" y="61199"/>
                </a:lnTo>
                <a:lnTo>
                  <a:pt x="953" y="60802"/>
                </a:lnTo>
                <a:lnTo>
                  <a:pt x="8730" y="60077"/>
                </a:lnTo>
                <a:lnTo>
                  <a:pt x="236044" y="60007"/>
                </a:lnTo>
                <a:lnTo>
                  <a:pt x="246897" y="59054"/>
                </a:lnTo>
                <a:lnTo>
                  <a:pt x="257943" y="57467"/>
                </a:lnTo>
                <a:lnTo>
                  <a:pt x="269117" y="55456"/>
                </a:lnTo>
                <a:lnTo>
                  <a:pt x="280376" y="54116"/>
                </a:lnTo>
                <a:lnTo>
                  <a:pt x="303047" y="52626"/>
                </a:lnTo>
                <a:lnTo>
                  <a:pt x="325822" y="51964"/>
                </a:lnTo>
                <a:lnTo>
                  <a:pt x="405769" y="51466"/>
                </a:lnTo>
                <a:lnTo>
                  <a:pt x="418150" y="50503"/>
                </a:lnTo>
                <a:lnTo>
                  <a:pt x="431167" y="48908"/>
                </a:lnTo>
                <a:lnTo>
                  <a:pt x="444607" y="46893"/>
                </a:lnTo>
                <a:lnTo>
                  <a:pt x="458329" y="45549"/>
                </a:lnTo>
                <a:lnTo>
                  <a:pt x="486277" y="44057"/>
                </a:lnTo>
                <a:lnTo>
                  <a:pt x="514573" y="43393"/>
                </a:lnTo>
                <a:lnTo>
                  <a:pt x="657229" y="42871"/>
                </a:lnTo>
                <a:lnTo>
                  <a:pt x="671516" y="41916"/>
                </a:lnTo>
                <a:lnTo>
                  <a:pt x="685802" y="40326"/>
                </a:lnTo>
                <a:lnTo>
                  <a:pt x="700089" y="38314"/>
                </a:lnTo>
                <a:lnTo>
                  <a:pt x="715328" y="36972"/>
                </a:lnTo>
                <a:lnTo>
                  <a:pt x="747501" y="35482"/>
                </a:lnTo>
                <a:lnTo>
                  <a:pt x="763129" y="34132"/>
                </a:lnTo>
                <a:lnTo>
                  <a:pt x="778310" y="32280"/>
                </a:lnTo>
                <a:lnTo>
                  <a:pt x="793193" y="30092"/>
                </a:lnTo>
                <a:lnTo>
                  <a:pt x="807878" y="28634"/>
                </a:lnTo>
                <a:lnTo>
                  <a:pt x="836895" y="27014"/>
                </a:lnTo>
                <a:lnTo>
                  <a:pt x="863126" y="26293"/>
                </a:lnTo>
                <a:lnTo>
                  <a:pt x="888436" y="25021"/>
                </a:lnTo>
                <a:lnTo>
                  <a:pt x="901853" y="23348"/>
                </a:lnTo>
                <a:lnTo>
                  <a:pt x="915561" y="21280"/>
                </a:lnTo>
                <a:lnTo>
                  <a:pt x="927556" y="19902"/>
                </a:lnTo>
                <a:lnTo>
                  <a:pt x="948505" y="18370"/>
                </a:lnTo>
                <a:lnTo>
                  <a:pt x="958092" y="17009"/>
                </a:lnTo>
                <a:lnTo>
                  <a:pt x="967340" y="15149"/>
                </a:lnTo>
                <a:lnTo>
                  <a:pt x="976364" y="12957"/>
                </a:lnTo>
                <a:lnTo>
                  <a:pt x="986189" y="11495"/>
                </a:lnTo>
                <a:lnTo>
                  <a:pt x="1016316" y="9438"/>
                </a:lnTo>
                <a:lnTo>
                  <a:pt x="1031451" y="8957"/>
                </a:lnTo>
                <a:lnTo>
                  <a:pt x="1037201" y="7876"/>
                </a:lnTo>
                <a:lnTo>
                  <a:pt x="1041988" y="6203"/>
                </a:lnTo>
                <a:lnTo>
                  <a:pt x="1046131" y="4135"/>
                </a:lnTo>
                <a:lnTo>
                  <a:pt x="1050798" y="2757"/>
                </a:lnTo>
                <a:lnTo>
                  <a:pt x="1064563" y="817"/>
                </a:lnTo>
                <a:lnTo>
                  <a:pt x="1071563"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493"/>
          <p:cNvSpPr/>
          <p:nvPr/>
        </p:nvSpPr>
        <p:spPr>
          <a:xfrm>
            <a:off x="5129714" y="1706042"/>
            <a:ext cx="333827" cy="394071"/>
          </a:xfrm>
          <a:custGeom>
            <a:avLst/>
            <a:gdLst/>
            <a:ahLst/>
            <a:cxnLst/>
            <a:rect l="0" t="0" r="0" b="0"/>
            <a:pathLst>
              <a:path w="333827" h="394071">
                <a:moveTo>
                  <a:pt x="8070" y="85610"/>
                </a:moveTo>
                <a:lnTo>
                  <a:pt x="3520" y="81059"/>
                </a:lnTo>
                <a:lnTo>
                  <a:pt x="3132" y="79719"/>
                </a:lnTo>
                <a:lnTo>
                  <a:pt x="3826" y="78825"/>
                </a:lnTo>
                <a:lnTo>
                  <a:pt x="7232" y="77391"/>
                </a:lnTo>
                <a:lnTo>
                  <a:pt x="7698" y="74654"/>
                </a:lnTo>
                <a:lnTo>
                  <a:pt x="7822" y="72591"/>
                </a:lnTo>
                <a:lnTo>
                  <a:pt x="8858" y="70263"/>
                </a:lnTo>
                <a:lnTo>
                  <a:pt x="14866" y="62436"/>
                </a:lnTo>
                <a:lnTo>
                  <a:pt x="22678" y="53132"/>
                </a:lnTo>
                <a:lnTo>
                  <a:pt x="28215" y="43870"/>
                </a:lnTo>
                <a:lnTo>
                  <a:pt x="36688" y="32497"/>
                </a:lnTo>
                <a:lnTo>
                  <a:pt x="44920" y="26127"/>
                </a:lnTo>
                <a:lnTo>
                  <a:pt x="49781" y="23094"/>
                </a:lnTo>
                <a:lnTo>
                  <a:pt x="54928" y="21073"/>
                </a:lnTo>
                <a:lnTo>
                  <a:pt x="60264" y="19725"/>
                </a:lnTo>
                <a:lnTo>
                  <a:pt x="65726" y="18827"/>
                </a:lnTo>
                <a:lnTo>
                  <a:pt x="71272" y="17275"/>
                </a:lnTo>
                <a:lnTo>
                  <a:pt x="76875" y="15289"/>
                </a:lnTo>
                <a:lnTo>
                  <a:pt x="82515" y="13012"/>
                </a:lnTo>
                <a:lnTo>
                  <a:pt x="89133" y="11494"/>
                </a:lnTo>
                <a:lnTo>
                  <a:pt x="96402" y="10482"/>
                </a:lnTo>
                <a:lnTo>
                  <a:pt x="104106" y="9807"/>
                </a:lnTo>
                <a:lnTo>
                  <a:pt x="111147" y="8405"/>
                </a:lnTo>
                <a:lnTo>
                  <a:pt x="117745" y="6517"/>
                </a:lnTo>
                <a:lnTo>
                  <a:pt x="124050" y="4307"/>
                </a:lnTo>
                <a:lnTo>
                  <a:pt x="131110" y="2833"/>
                </a:lnTo>
                <a:lnTo>
                  <a:pt x="138674" y="1850"/>
                </a:lnTo>
                <a:lnTo>
                  <a:pt x="146575" y="1195"/>
                </a:lnTo>
                <a:lnTo>
                  <a:pt x="154699" y="758"/>
                </a:lnTo>
                <a:lnTo>
                  <a:pt x="171347" y="273"/>
                </a:lnTo>
                <a:lnTo>
                  <a:pt x="192233" y="0"/>
                </a:lnTo>
                <a:lnTo>
                  <a:pt x="198473" y="914"/>
                </a:lnTo>
                <a:lnTo>
                  <a:pt x="204538" y="2476"/>
                </a:lnTo>
                <a:lnTo>
                  <a:pt x="232511" y="11827"/>
                </a:lnTo>
                <a:lnTo>
                  <a:pt x="238660" y="14514"/>
                </a:lnTo>
                <a:lnTo>
                  <a:pt x="248032" y="20039"/>
                </a:lnTo>
                <a:lnTo>
                  <a:pt x="257912" y="28210"/>
                </a:lnTo>
                <a:lnTo>
                  <a:pt x="263215" y="33056"/>
                </a:lnTo>
                <a:lnTo>
                  <a:pt x="274185" y="43520"/>
                </a:lnTo>
                <a:lnTo>
                  <a:pt x="292200" y="61209"/>
                </a:lnTo>
                <a:lnTo>
                  <a:pt x="298815" y="72860"/>
                </a:lnTo>
                <a:lnTo>
                  <a:pt x="301912" y="79968"/>
                </a:lnTo>
                <a:lnTo>
                  <a:pt x="307895" y="92945"/>
                </a:lnTo>
                <a:lnTo>
                  <a:pt x="310823" y="99073"/>
                </a:lnTo>
                <a:lnTo>
                  <a:pt x="312776" y="106015"/>
                </a:lnTo>
                <a:lnTo>
                  <a:pt x="314078" y="113501"/>
                </a:lnTo>
                <a:lnTo>
                  <a:pt x="314945" y="121349"/>
                </a:lnTo>
                <a:lnTo>
                  <a:pt x="315524" y="128486"/>
                </a:lnTo>
                <a:lnTo>
                  <a:pt x="315909" y="135149"/>
                </a:lnTo>
                <a:lnTo>
                  <a:pt x="316338" y="147632"/>
                </a:lnTo>
                <a:lnTo>
                  <a:pt x="316528" y="159530"/>
                </a:lnTo>
                <a:lnTo>
                  <a:pt x="315627" y="166323"/>
                </a:lnTo>
                <a:lnTo>
                  <a:pt x="314073" y="173709"/>
                </a:lnTo>
                <a:lnTo>
                  <a:pt x="312084" y="181490"/>
                </a:lnTo>
                <a:lnTo>
                  <a:pt x="309806" y="189535"/>
                </a:lnTo>
                <a:lnTo>
                  <a:pt x="304735" y="206094"/>
                </a:lnTo>
                <a:lnTo>
                  <a:pt x="302050" y="213558"/>
                </a:lnTo>
                <a:lnTo>
                  <a:pt x="299307" y="220438"/>
                </a:lnTo>
                <a:lnTo>
                  <a:pt x="296525" y="226931"/>
                </a:lnTo>
                <a:lnTo>
                  <a:pt x="292767" y="234116"/>
                </a:lnTo>
                <a:lnTo>
                  <a:pt x="288355" y="241764"/>
                </a:lnTo>
                <a:lnTo>
                  <a:pt x="283510" y="249720"/>
                </a:lnTo>
                <a:lnTo>
                  <a:pt x="273045" y="266181"/>
                </a:lnTo>
                <a:lnTo>
                  <a:pt x="267588" y="274570"/>
                </a:lnTo>
                <a:lnTo>
                  <a:pt x="261092" y="282069"/>
                </a:lnTo>
                <a:lnTo>
                  <a:pt x="253904" y="288972"/>
                </a:lnTo>
                <a:lnTo>
                  <a:pt x="246255" y="295480"/>
                </a:lnTo>
                <a:lnTo>
                  <a:pt x="239250" y="301723"/>
                </a:lnTo>
                <a:lnTo>
                  <a:pt x="226387" y="313740"/>
                </a:lnTo>
                <a:lnTo>
                  <a:pt x="219337" y="319612"/>
                </a:lnTo>
                <a:lnTo>
                  <a:pt x="211780" y="325431"/>
                </a:lnTo>
                <a:lnTo>
                  <a:pt x="203884" y="331216"/>
                </a:lnTo>
                <a:lnTo>
                  <a:pt x="196716" y="336977"/>
                </a:lnTo>
                <a:lnTo>
                  <a:pt x="190032" y="342723"/>
                </a:lnTo>
                <a:lnTo>
                  <a:pt x="183670" y="348459"/>
                </a:lnTo>
                <a:lnTo>
                  <a:pt x="176572" y="353235"/>
                </a:lnTo>
                <a:lnTo>
                  <a:pt x="168982" y="357372"/>
                </a:lnTo>
                <a:lnTo>
                  <a:pt x="147188" y="367744"/>
                </a:lnTo>
                <a:lnTo>
                  <a:pt x="105340" y="388461"/>
                </a:lnTo>
                <a:lnTo>
                  <a:pt x="99587" y="390381"/>
                </a:lnTo>
                <a:lnTo>
                  <a:pt x="93847" y="391660"/>
                </a:lnTo>
                <a:lnTo>
                  <a:pt x="88115" y="392514"/>
                </a:lnTo>
                <a:lnTo>
                  <a:pt x="81436" y="393082"/>
                </a:lnTo>
                <a:lnTo>
                  <a:pt x="74126" y="393462"/>
                </a:lnTo>
                <a:lnTo>
                  <a:pt x="55265" y="393995"/>
                </a:lnTo>
                <a:lnTo>
                  <a:pt x="50963" y="394070"/>
                </a:lnTo>
                <a:lnTo>
                  <a:pt x="47143" y="393168"/>
                </a:lnTo>
                <a:lnTo>
                  <a:pt x="37216" y="388299"/>
                </a:lnTo>
                <a:lnTo>
                  <a:pt x="28242" y="385481"/>
                </a:lnTo>
                <a:lnTo>
                  <a:pt x="19551" y="379036"/>
                </a:lnTo>
                <a:lnTo>
                  <a:pt x="10943" y="371095"/>
                </a:lnTo>
                <a:lnTo>
                  <a:pt x="5219" y="365527"/>
                </a:lnTo>
                <a:lnTo>
                  <a:pt x="3312" y="362709"/>
                </a:lnTo>
                <a:lnTo>
                  <a:pt x="1193" y="357038"/>
                </a:lnTo>
                <a:lnTo>
                  <a:pt x="0" y="348490"/>
                </a:lnTo>
                <a:lnTo>
                  <a:pt x="786" y="345636"/>
                </a:lnTo>
                <a:lnTo>
                  <a:pt x="4198" y="339924"/>
                </a:lnTo>
                <a:lnTo>
                  <a:pt x="6349" y="331671"/>
                </a:lnTo>
                <a:lnTo>
                  <a:pt x="6923" y="326803"/>
                </a:lnTo>
                <a:lnTo>
                  <a:pt x="9211" y="322605"/>
                </a:lnTo>
                <a:lnTo>
                  <a:pt x="16832" y="315402"/>
                </a:lnTo>
                <a:lnTo>
                  <a:pt x="26570" y="309025"/>
                </a:lnTo>
                <a:lnTo>
                  <a:pt x="36295" y="303015"/>
                </a:lnTo>
                <a:lnTo>
                  <a:pt x="43793" y="297170"/>
                </a:lnTo>
                <a:lnTo>
                  <a:pt x="49030" y="294277"/>
                </a:lnTo>
                <a:lnTo>
                  <a:pt x="55379" y="291397"/>
                </a:lnTo>
                <a:lnTo>
                  <a:pt x="62470" y="288524"/>
                </a:lnTo>
                <a:lnTo>
                  <a:pt x="69102" y="286608"/>
                </a:lnTo>
                <a:lnTo>
                  <a:pt x="75428" y="285331"/>
                </a:lnTo>
                <a:lnTo>
                  <a:pt x="81550" y="284480"/>
                </a:lnTo>
                <a:lnTo>
                  <a:pt x="87537" y="282960"/>
                </a:lnTo>
                <a:lnTo>
                  <a:pt x="93433" y="280994"/>
                </a:lnTo>
                <a:lnTo>
                  <a:pt x="99269" y="278731"/>
                </a:lnTo>
                <a:lnTo>
                  <a:pt x="105065" y="277222"/>
                </a:lnTo>
                <a:lnTo>
                  <a:pt x="110833" y="276217"/>
                </a:lnTo>
                <a:lnTo>
                  <a:pt x="116584" y="275546"/>
                </a:lnTo>
                <a:lnTo>
                  <a:pt x="123275" y="275099"/>
                </a:lnTo>
                <a:lnTo>
                  <a:pt x="130594" y="274801"/>
                </a:lnTo>
                <a:lnTo>
                  <a:pt x="138330" y="274602"/>
                </a:lnTo>
                <a:lnTo>
                  <a:pt x="145393" y="275422"/>
                </a:lnTo>
                <a:lnTo>
                  <a:pt x="152006" y="276922"/>
                </a:lnTo>
                <a:lnTo>
                  <a:pt x="172956" y="283583"/>
                </a:lnTo>
                <a:lnTo>
                  <a:pt x="180859" y="286172"/>
                </a:lnTo>
                <a:lnTo>
                  <a:pt x="188033" y="288850"/>
                </a:lnTo>
                <a:lnTo>
                  <a:pt x="194721" y="291588"/>
                </a:lnTo>
                <a:lnTo>
                  <a:pt x="201084" y="294367"/>
                </a:lnTo>
                <a:lnTo>
                  <a:pt x="208184" y="297171"/>
                </a:lnTo>
                <a:lnTo>
                  <a:pt x="223692" y="302827"/>
                </a:lnTo>
                <a:lnTo>
                  <a:pt x="229923" y="305669"/>
                </a:lnTo>
                <a:lnTo>
                  <a:pt x="239387" y="311367"/>
                </a:lnTo>
                <a:lnTo>
                  <a:pt x="249308" y="319614"/>
                </a:lnTo>
                <a:lnTo>
                  <a:pt x="259115" y="328677"/>
                </a:lnTo>
                <a:lnTo>
                  <a:pt x="266648" y="335880"/>
                </a:lnTo>
                <a:lnTo>
                  <a:pt x="275711" y="342256"/>
                </a:lnTo>
                <a:lnTo>
                  <a:pt x="285137" y="348265"/>
                </a:lnTo>
                <a:lnTo>
                  <a:pt x="292501" y="354111"/>
                </a:lnTo>
                <a:lnTo>
                  <a:pt x="302002" y="362756"/>
                </a:lnTo>
                <a:lnTo>
                  <a:pt x="304990" y="364672"/>
                </a:lnTo>
                <a:lnTo>
                  <a:pt x="313746" y="368320"/>
                </a:lnTo>
                <a:lnTo>
                  <a:pt x="324118" y="376181"/>
                </a:lnTo>
                <a:lnTo>
                  <a:pt x="324748" y="376678"/>
                </a:lnTo>
                <a:lnTo>
                  <a:pt x="333826" y="37707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494"/>
          <p:cNvSpPr/>
          <p:nvPr/>
        </p:nvSpPr>
        <p:spPr>
          <a:xfrm>
            <a:off x="5570043" y="1671637"/>
            <a:ext cx="321939" cy="333092"/>
          </a:xfrm>
          <a:custGeom>
            <a:avLst/>
            <a:gdLst/>
            <a:ahLst/>
            <a:cxnLst/>
            <a:rect l="0" t="0" r="0" b="0"/>
            <a:pathLst>
              <a:path w="321939" h="333092">
                <a:moveTo>
                  <a:pt x="244969" y="0"/>
                </a:moveTo>
                <a:lnTo>
                  <a:pt x="212638" y="0"/>
                </a:lnTo>
                <a:lnTo>
                  <a:pt x="207222" y="953"/>
                </a:lnTo>
                <a:lnTo>
                  <a:pt x="201707" y="2540"/>
                </a:lnTo>
                <a:lnTo>
                  <a:pt x="196125" y="4551"/>
                </a:lnTo>
                <a:lnTo>
                  <a:pt x="190499" y="6844"/>
                </a:lnTo>
                <a:lnTo>
                  <a:pt x="184843" y="9325"/>
                </a:lnTo>
                <a:lnTo>
                  <a:pt x="179168" y="11932"/>
                </a:lnTo>
                <a:lnTo>
                  <a:pt x="173479" y="13670"/>
                </a:lnTo>
                <a:lnTo>
                  <a:pt x="167781" y="14828"/>
                </a:lnTo>
                <a:lnTo>
                  <a:pt x="162078" y="15600"/>
                </a:lnTo>
                <a:lnTo>
                  <a:pt x="155419" y="16115"/>
                </a:lnTo>
                <a:lnTo>
                  <a:pt x="148121" y="16458"/>
                </a:lnTo>
                <a:lnTo>
                  <a:pt x="140399" y="16687"/>
                </a:lnTo>
                <a:lnTo>
                  <a:pt x="133346" y="17792"/>
                </a:lnTo>
                <a:lnTo>
                  <a:pt x="126739" y="19482"/>
                </a:lnTo>
                <a:lnTo>
                  <a:pt x="120429" y="21560"/>
                </a:lnTo>
                <a:lnTo>
                  <a:pt x="114317" y="22946"/>
                </a:lnTo>
                <a:lnTo>
                  <a:pt x="108338" y="23870"/>
                </a:lnTo>
                <a:lnTo>
                  <a:pt x="102446" y="24486"/>
                </a:lnTo>
                <a:lnTo>
                  <a:pt x="96614" y="23944"/>
                </a:lnTo>
                <a:lnTo>
                  <a:pt x="90821" y="22630"/>
                </a:lnTo>
                <a:lnTo>
                  <a:pt x="85054" y="20802"/>
                </a:lnTo>
                <a:lnTo>
                  <a:pt x="76105" y="18770"/>
                </a:lnTo>
                <a:lnTo>
                  <a:pt x="68001" y="17867"/>
                </a:lnTo>
                <a:lnTo>
                  <a:pt x="58049" y="17466"/>
                </a:lnTo>
                <a:lnTo>
                  <a:pt x="53680" y="16407"/>
                </a:lnTo>
                <a:lnTo>
                  <a:pt x="42982" y="11317"/>
                </a:lnTo>
                <a:lnTo>
                  <a:pt x="33779" y="9386"/>
                </a:lnTo>
                <a:lnTo>
                  <a:pt x="27917" y="8934"/>
                </a:lnTo>
                <a:lnTo>
                  <a:pt x="25973" y="7861"/>
                </a:lnTo>
                <a:lnTo>
                  <a:pt x="24677" y="6193"/>
                </a:lnTo>
                <a:lnTo>
                  <a:pt x="22129" y="107"/>
                </a:lnTo>
                <a:lnTo>
                  <a:pt x="17546" y="4583"/>
                </a:lnTo>
                <a:lnTo>
                  <a:pt x="16202" y="6865"/>
                </a:lnTo>
                <a:lnTo>
                  <a:pt x="14707" y="11941"/>
                </a:lnTo>
                <a:lnTo>
                  <a:pt x="13866" y="20154"/>
                </a:lnTo>
                <a:lnTo>
                  <a:pt x="12795" y="22961"/>
                </a:lnTo>
                <a:lnTo>
                  <a:pt x="9066" y="28620"/>
                </a:lnTo>
                <a:lnTo>
                  <a:pt x="6773" y="36850"/>
                </a:lnTo>
                <a:lnTo>
                  <a:pt x="5754" y="46858"/>
                </a:lnTo>
                <a:lnTo>
                  <a:pt x="5482" y="52194"/>
                </a:lnTo>
                <a:lnTo>
                  <a:pt x="5181" y="63202"/>
                </a:lnTo>
                <a:lnTo>
                  <a:pt x="4942" y="125734"/>
                </a:lnTo>
                <a:lnTo>
                  <a:pt x="4940" y="147427"/>
                </a:lnTo>
                <a:lnTo>
                  <a:pt x="3987" y="153530"/>
                </a:lnTo>
                <a:lnTo>
                  <a:pt x="389" y="162851"/>
                </a:lnTo>
                <a:lnTo>
                  <a:pt x="0" y="166669"/>
                </a:lnTo>
                <a:lnTo>
                  <a:pt x="694" y="170168"/>
                </a:lnTo>
                <a:lnTo>
                  <a:pt x="3052" y="176595"/>
                </a:lnTo>
                <a:lnTo>
                  <a:pt x="4380" y="185569"/>
                </a:lnTo>
                <a:lnTo>
                  <a:pt x="4691" y="191377"/>
                </a:lnTo>
                <a:lnTo>
                  <a:pt x="5726" y="194260"/>
                </a:lnTo>
                <a:lnTo>
                  <a:pt x="12703" y="204607"/>
                </a:lnTo>
                <a:lnTo>
                  <a:pt x="13152" y="205236"/>
                </a:lnTo>
                <a:lnTo>
                  <a:pt x="22789" y="205674"/>
                </a:lnTo>
                <a:lnTo>
                  <a:pt x="25412" y="205696"/>
                </a:lnTo>
                <a:lnTo>
                  <a:pt x="28112" y="204758"/>
                </a:lnTo>
                <a:lnTo>
                  <a:pt x="36465" y="199840"/>
                </a:lnTo>
                <a:lnTo>
                  <a:pt x="45924" y="197007"/>
                </a:lnTo>
                <a:lnTo>
                  <a:pt x="55222" y="192969"/>
                </a:lnTo>
                <a:lnTo>
                  <a:pt x="65705" y="187999"/>
                </a:lnTo>
                <a:lnTo>
                  <a:pt x="104996" y="168558"/>
                </a:lnTo>
                <a:lnTo>
                  <a:pt x="111648" y="166664"/>
                </a:lnTo>
                <a:lnTo>
                  <a:pt x="118941" y="165402"/>
                </a:lnTo>
                <a:lnTo>
                  <a:pt x="126661" y="164560"/>
                </a:lnTo>
                <a:lnTo>
                  <a:pt x="133712" y="163047"/>
                </a:lnTo>
                <a:lnTo>
                  <a:pt x="140317" y="161086"/>
                </a:lnTo>
                <a:lnTo>
                  <a:pt x="146627" y="158825"/>
                </a:lnTo>
                <a:lnTo>
                  <a:pt x="153690" y="157319"/>
                </a:lnTo>
                <a:lnTo>
                  <a:pt x="161256" y="156314"/>
                </a:lnTo>
                <a:lnTo>
                  <a:pt x="169158" y="155645"/>
                </a:lnTo>
                <a:lnTo>
                  <a:pt x="177284" y="155198"/>
                </a:lnTo>
                <a:lnTo>
                  <a:pt x="193932" y="154702"/>
                </a:lnTo>
                <a:lnTo>
                  <a:pt x="214819" y="154423"/>
                </a:lnTo>
                <a:lnTo>
                  <a:pt x="222011" y="155336"/>
                </a:lnTo>
                <a:lnTo>
                  <a:pt x="229664" y="156897"/>
                </a:lnTo>
                <a:lnTo>
                  <a:pt x="237623" y="158891"/>
                </a:lnTo>
                <a:lnTo>
                  <a:pt x="244835" y="161172"/>
                </a:lnTo>
                <a:lnTo>
                  <a:pt x="251547" y="163646"/>
                </a:lnTo>
                <a:lnTo>
                  <a:pt x="257927" y="166247"/>
                </a:lnTo>
                <a:lnTo>
                  <a:pt x="264085" y="168934"/>
                </a:lnTo>
                <a:lnTo>
                  <a:pt x="276008" y="174459"/>
                </a:lnTo>
                <a:lnTo>
                  <a:pt x="285117" y="180090"/>
                </a:lnTo>
                <a:lnTo>
                  <a:pt x="293292" y="185768"/>
                </a:lnTo>
                <a:lnTo>
                  <a:pt x="303276" y="191466"/>
                </a:lnTo>
                <a:lnTo>
                  <a:pt x="311523" y="199714"/>
                </a:lnTo>
                <a:lnTo>
                  <a:pt x="317411" y="208777"/>
                </a:lnTo>
                <a:lnTo>
                  <a:pt x="320028" y="215979"/>
                </a:lnTo>
                <a:lnTo>
                  <a:pt x="321191" y="224896"/>
                </a:lnTo>
                <a:lnTo>
                  <a:pt x="321708" y="234256"/>
                </a:lnTo>
                <a:lnTo>
                  <a:pt x="321938" y="241591"/>
                </a:lnTo>
                <a:lnTo>
                  <a:pt x="319500" y="250566"/>
                </a:lnTo>
                <a:lnTo>
                  <a:pt x="317516" y="255627"/>
                </a:lnTo>
                <a:lnTo>
                  <a:pt x="314289" y="259953"/>
                </a:lnTo>
                <a:lnTo>
                  <a:pt x="305623" y="267300"/>
                </a:lnTo>
                <a:lnTo>
                  <a:pt x="300645" y="270592"/>
                </a:lnTo>
                <a:lnTo>
                  <a:pt x="295421" y="273740"/>
                </a:lnTo>
                <a:lnTo>
                  <a:pt x="290034" y="276791"/>
                </a:lnTo>
                <a:lnTo>
                  <a:pt x="284537" y="280730"/>
                </a:lnTo>
                <a:lnTo>
                  <a:pt x="278968" y="285261"/>
                </a:lnTo>
                <a:lnTo>
                  <a:pt x="273350" y="290186"/>
                </a:lnTo>
                <a:lnTo>
                  <a:pt x="267699" y="294422"/>
                </a:lnTo>
                <a:lnTo>
                  <a:pt x="262028" y="298199"/>
                </a:lnTo>
                <a:lnTo>
                  <a:pt x="256342" y="301670"/>
                </a:lnTo>
                <a:lnTo>
                  <a:pt x="250646" y="304936"/>
                </a:lnTo>
                <a:lnTo>
                  <a:pt x="239237" y="311104"/>
                </a:lnTo>
                <a:lnTo>
                  <a:pt x="232576" y="314083"/>
                </a:lnTo>
                <a:lnTo>
                  <a:pt x="225276" y="317021"/>
                </a:lnTo>
                <a:lnTo>
                  <a:pt x="217553" y="319932"/>
                </a:lnTo>
                <a:lnTo>
                  <a:pt x="210499" y="321873"/>
                </a:lnTo>
                <a:lnTo>
                  <a:pt x="203892" y="323167"/>
                </a:lnTo>
                <a:lnTo>
                  <a:pt x="197582" y="324030"/>
                </a:lnTo>
                <a:lnTo>
                  <a:pt x="190518" y="324605"/>
                </a:lnTo>
                <a:lnTo>
                  <a:pt x="182951" y="324988"/>
                </a:lnTo>
                <a:lnTo>
                  <a:pt x="175048" y="325244"/>
                </a:lnTo>
                <a:lnTo>
                  <a:pt x="167875" y="326367"/>
                </a:lnTo>
                <a:lnTo>
                  <a:pt x="161188" y="328068"/>
                </a:lnTo>
                <a:lnTo>
                  <a:pt x="154825" y="330154"/>
                </a:lnTo>
                <a:lnTo>
                  <a:pt x="148678" y="331545"/>
                </a:lnTo>
                <a:lnTo>
                  <a:pt x="142675" y="332473"/>
                </a:lnTo>
                <a:lnTo>
                  <a:pt x="136768" y="333091"/>
                </a:lnTo>
                <a:lnTo>
                  <a:pt x="130925" y="332551"/>
                </a:lnTo>
                <a:lnTo>
                  <a:pt x="125125" y="331238"/>
                </a:lnTo>
                <a:lnTo>
                  <a:pt x="119353" y="329410"/>
                </a:lnTo>
                <a:lnTo>
                  <a:pt x="110399" y="327380"/>
                </a:lnTo>
                <a:lnTo>
                  <a:pt x="102293" y="326477"/>
                </a:lnTo>
                <a:lnTo>
                  <a:pt x="92340" y="326076"/>
                </a:lnTo>
                <a:lnTo>
                  <a:pt x="80577" y="325850"/>
                </a:lnTo>
                <a:lnTo>
                  <a:pt x="71060" y="325783"/>
                </a:lnTo>
                <a:lnTo>
                  <a:pt x="69022" y="324821"/>
                </a:lnTo>
                <a:lnTo>
                  <a:pt x="67664" y="323228"/>
                </a:lnTo>
                <a:lnTo>
                  <a:pt x="64947" y="31718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495"/>
          <p:cNvSpPr/>
          <p:nvPr/>
        </p:nvSpPr>
        <p:spPr>
          <a:xfrm>
            <a:off x="5214937" y="2314575"/>
            <a:ext cx="77154" cy="394336"/>
          </a:xfrm>
          <a:custGeom>
            <a:avLst/>
            <a:gdLst/>
            <a:ahLst/>
            <a:cxnLst/>
            <a:rect l="0" t="0" r="0" b="0"/>
            <a:pathLst>
              <a:path w="77154" h="394336">
                <a:moveTo>
                  <a:pt x="0" y="0"/>
                </a:moveTo>
                <a:lnTo>
                  <a:pt x="0" y="28714"/>
                </a:lnTo>
                <a:lnTo>
                  <a:pt x="953" y="31525"/>
                </a:lnTo>
                <a:lnTo>
                  <a:pt x="2540" y="34351"/>
                </a:lnTo>
                <a:lnTo>
                  <a:pt x="4551" y="37189"/>
                </a:lnTo>
                <a:lnTo>
                  <a:pt x="6785" y="47961"/>
                </a:lnTo>
                <a:lnTo>
                  <a:pt x="7381" y="54834"/>
                </a:lnTo>
                <a:lnTo>
                  <a:pt x="8730" y="61321"/>
                </a:lnTo>
                <a:lnTo>
                  <a:pt x="10583" y="67550"/>
                </a:lnTo>
                <a:lnTo>
                  <a:pt x="12770" y="73609"/>
                </a:lnTo>
                <a:lnTo>
                  <a:pt x="14229" y="80505"/>
                </a:lnTo>
                <a:lnTo>
                  <a:pt x="15201" y="87959"/>
                </a:lnTo>
                <a:lnTo>
                  <a:pt x="15849" y="95787"/>
                </a:lnTo>
                <a:lnTo>
                  <a:pt x="16281" y="103863"/>
                </a:lnTo>
                <a:lnTo>
                  <a:pt x="16761" y="120456"/>
                </a:lnTo>
                <a:lnTo>
                  <a:pt x="17842" y="128881"/>
                </a:lnTo>
                <a:lnTo>
                  <a:pt x="19515" y="137356"/>
                </a:lnTo>
                <a:lnTo>
                  <a:pt x="21582" y="145863"/>
                </a:lnTo>
                <a:lnTo>
                  <a:pt x="22961" y="154392"/>
                </a:lnTo>
                <a:lnTo>
                  <a:pt x="23880" y="162935"/>
                </a:lnTo>
                <a:lnTo>
                  <a:pt x="24492" y="171488"/>
                </a:lnTo>
                <a:lnTo>
                  <a:pt x="25853" y="180048"/>
                </a:lnTo>
                <a:lnTo>
                  <a:pt x="27713" y="188612"/>
                </a:lnTo>
                <a:lnTo>
                  <a:pt x="29906" y="197179"/>
                </a:lnTo>
                <a:lnTo>
                  <a:pt x="31367" y="205747"/>
                </a:lnTo>
                <a:lnTo>
                  <a:pt x="32341" y="214317"/>
                </a:lnTo>
                <a:lnTo>
                  <a:pt x="32991" y="222888"/>
                </a:lnTo>
                <a:lnTo>
                  <a:pt x="34376" y="231459"/>
                </a:lnTo>
                <a:lnTo>
                  <a:pt x="36252" y="240031"/>
                </a:lnTo>
                <a:lnTo>
                  <a:pt x="38456" y="248603"/>
                </a:lnTo>
                <a:lnTo>
                  <a:pt x="39925" y="257175"/>
                </a:lnTo>
                <a:lnTo>
                  <a:pt x="40904" y="265748"/>
                </a:lnTo>
                <a:lnTo>
                  <a:pt x="41557" y="274320"/>
                </a:lnTo>
                <a:lnTo>
                  <a:pt x="41992" y="281940"/>
                </a:lnTo>
                <a:lnTo>
                  <a:pt x="42476" y="295486"/>
                </a:lnTo>
                <a:lnTo>
                  <a:pt x="43557" y="302718"/>
                </a:lnTo>
                <a:lnTo>
                  <a:pt x="45231" y="310397"/>
                </a:lnTo>
                <a:lnTo>
                  <a:pt x="47299" y="318374"/>
                </a:lnTo>
                <a:lnTo>
                  <a:pt x="49630" y="325596"/>
                </a:lnTo>
                <a:lnTo>
                  <a:pt x="52137" y="332317"/>
                </a:lnTo>
                <a:lnTo>
                  <a:pt x="54761" y="338702"/>
                </a:lnTo>
                <a:lnTo>
                  <a:pt x="56509" y="344864"/>
                </a:lnTo>
                <a:lnTo>
                  <a:pt x="58453" y="356790"/>
                </a:lnTo>
                <a:lnTo>
                  <a:pt x="59317" y="365901"/>
                </a:lnTo>
                <a:lnTo>
                  <a:pt x="59546" y="369664"/>
                </a:lnTo>
                <a:lnTo>
                  <a:pt x="60652" y="373125"/>
                </a:lnTo>
                <a:lnTo>
                  <a:pt x="62343" y="376385"/>
                </a:lnTo>
                <a:lnTo>
                  <a:pt x="64422" y="379511"/>
                </a:lnTo>
                <a:lnTo>
                  <a:pt x="66732" y="385524"/>
                </a:lnTo>
                <a:lnTo>
                  <a:pt x="68215" y="392594"/>
                </a:lnTo>
                <a:lnTo>
                  <a:pt x="69290" y="393174"/>
                </a:lnTo>
                <a:lnTo>
                  <a:pt x="70958" y="393561"/>
                </a:lnTo>
                <a:lnTo>
                  <a:pt x="77132" y="394332"/>
                </a:lnTo>
                <a:lnTo>
                  <a:pt x="77153" y="39433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496"/>
          <p:cNvSpPr/>
          <p:nvPr/>
        </p:nvSpPr>
        <p:spPr>
          <a:xfrm>
            <a:off x="5326743" y="2331720"/>
            <a:ext cx="298334" cy="342503"/>
          </a:xfrm>
          <a:custGeom>
            <a:avLst/>
            <a:gdLst/>
            <a:ahLst/>
            <a:cxnLst/>
            <a:rect l="0" t="0" r="0" b="0"/>
            <a:pathLst>
              <a:path w="298334" h="342503">
                <a:moveTo>
                  <a:pt x="85361" y="0"/>
                </a:moveTo>
                <a:lnTo>
                  <a:pt x="77980" y="0"/>
                </a:lnTo>
                <a:lnTo>
                  <a:pt x="72591" y="4550"/>
                </a:lnTo>
                <a:lnTo>
                  <a:pt x="71133" y="6844"/>
                </a:lnTo>
                <a:lnTo>
                  <a:pt x="68128" y="14622"/>
                </a:lnTo>
                <a:lnTo>
                  <a:pt x="60676" y="23911"/>
                </a:lnTo>
                <a:lnTo>
                  <a:pt x="51848" y="33170"/>
                </a:lnTo>
                <a:lnTo>
                  <a:pt x="44114" y="43634"/>
                </a:lnTo>
                <a:lnTo>
                  <a:pt x="40718" y="49092"/>
                </a:lnTo>
                <a:lnTo>
                  <a:pt x="37502" y="54635"/>
                </a:lnTo>
                <a:lnTo>
                  <a:pt x="31388" y="65875"/>
                </a:lnTo>
                <a:lnTo>
                  <a:pt x="25496" y="74680"/>
                </a:lnTo>
                <a:lnTo>
                  <a:pt x="22591" y="78361"/>
                </a:lnTo>
                <a:lnTo>
                  <a:pt x="20655" y="82721"/>
                </a:lnTo>
                <a:lnTo>
                  <a:pt x="18503" y="92645"/>
                </a:lnTo>
                <a:lnTo>
                  <a:pt x="16977" y="97958"/>
                </a:lnTo>
                <a:lnTo>
                  <a:pt x="15007" y="103405"/>
                </a:lnTo>
                <a:lnTo>
                  <a:pt x="12741" y="108942"/>
                </a:lnTo>
                <a:lnTo>
                  <a:pt x="11230" y="114538"/>
                </a:lnTo>
                <a:lnTo>
                  <a:pt x="10223" y="120173"/>
                </a:lnTo>
                <a:lnTo>
                  <a:pt x="9552" y="125836"/>
                </a:lnTo>
                <a:lnTo>
                  <a:pt x="9104" y="131515"/>
                </a:lnTo>
                <a:lnTo>
                  <a:pt x="8806" y="137207"/>
                </a:lnTo>
                <a:lnTo>
                  <a:pt x="8607" y="142906"/>
                </a:lnTo>
                <a:lnTo>
                  <a:pt x="7522" y="148610"/>
                </a:lnTo>
                <a:lnTo>
                  <a:pt x="5846" y="154318"/>
                </a:lnTo>
                <a:lnTo>
                  <a:pt x="3776" y="160029"/>
                </a:lnTo>
                <a:lnTo>
                  <a:pt x="2396" y="165741"/>
                </a:lnTo>
                <a:lnTo>
                  <a:pt x="1476" y="171454"/>
                </a:lnTo>
                <a:lnTo>
                  <a:pt x="863" y="177167"/>
                </a:lnTo>
                <a:lnTo>
                  <a:pt x="454" y="182881"/>
                </a:lnTo>
                <a:lnTo>
                  <a:pt x="182" y="188596"/>
                </a:lnTo>
                <a:lnTo>
                  <a:pt x="0" y="194310"/>
                </a:lnTo>
                <a:lnTo>
                  <a:pt x="832" y="200025"/>
                </a:lnTo>
                <a:lnTo>
                  <a:pt x="2338" y="205740"/>
                </a:lnTo>
                <a:lnTo>
                  <a:pt x="4295" y="211455"/>
                </a:lnTo>
                <a:lnTo>
                  <a:pt x="5600" y="217170"/>
                </a:lnTo>
                <a:lnTo>
                  <a:pt x="6470" y="222885"/>
                </a:lnTo>
                <a:lnTo>
                  <a:pt x="7050" y="228600"/>
                </a:lnTo>
                <a:lnTo>
                  <a:pt x="10234" y="237490"/>
                </a:lnTo>
                <a:lnTo>
                  <a:pt x="12416" y="241194"/>
                </a:lnTo>
                <a:lnTo>
                  <a:pt x="14841" y="250390"/>
                </a:lnTo>
                <a:lnTo>
                  <a:pt x="16872" y="260827"/>
                </a:lnTo>
                <a:lnTo>
                  <a:pt x="18747" y="266277"/>
                </a:lnTo>
                <a:lnTo>
                  <a:pt x="20949" y="271815"/>
                </a:lnTo>
                <a:lnTo>
                  <a:pt x="23370" y="277412"/>
                </a:lnTo>
                <a:lnTo>
                  <a:pt x="28599" y="288712"/>
                </a:lnTo>
                <a:lnTo>
                  <a:pt x="32281" y="293439"/>
                </a:lnTo>
                <a:lnTo>
                  <a:pt x="41450" y="301232"/>
                </a:lnTo>
                <a:lnTo>
                  <a:pt x="49335" y="307871"/>
                </a:lnTo>
                <a:lnTo>
                  <a:pt x="56967" y="313996"/>
                </a:lnTo>
                <a:lnTo>
                  <a:pt x="61670" y="316963"/>
                </a:lnTo>
                <a:lnTo>
                  <a:pt x="66709" y="319894"/>
                </a:lnTo>
                <a:lnTo>
                  <a:pt x="77389" y="325690"/>
                </a:lnTo>
                <a:lnTo>
                  <a:pt x="82904" y="328569"/>
                </a:lnTo>
                <a:lnTo>
                  <a:pt x="91572" y="331768"/>
                </a:lnTo>
                <a:lnTo>
                  <a:pt x="99552" y="334142"/>
                </a:lnTo>
                <a:lnTo>
                  <a:pt x="104347" y="336109"/>
                </a:lnTo>
                <a:lnTo>
                  <a:pt x="109449" y="338372"/>
                </a:lnTo>
                <a:lnTo>
                  <a:pt x="114755" y="339881"/>
                </a:lnTo>
                <a:lnTo>
                  <a:pt x="120197" y="340887"/>
                </a:lnTo>
                <a:lnTo>
                  <a:pt x="125730" y="341558"/>
                </a:lnTo>
                <a:lnTo>
                  <a:pt x="131324" y="342005"/>
                </a:lnTo>
                <a:lnTo>
                  <a:pt x="136958" y="342303"/>
                </a:lnTo>
                <a:lnTo>
                  <a:pt x="142620" y="342502"/>
                </a:lnTo>
                <a:lnTo>
                  <a:pt x="148299" y="341682"/>
                </a:lnTo>
                <a:lnTo>
                  <a:pt x="153990" y="340183"/>
                </a:lnTo>
                <a:lnTo>
                  <a:pt x="159689" y="338231"/>
                </a:lnTo>
                <a:lnTo>
                  <a:pt x="165393" y="335977"/>
                </a:lnTo>
                <a:lnTo>
                  <a:pt x="171101" y="333522"/>
                </a:lnTo>
                <a:lnTo>
                  <a:pt x="176811" y="330933"/>
                </a:lnTo>
                <a:lnTo>
                  <a:pt x="182523" y="329207"/>
                </a:lnTo>
                <a:lnTo>
                  <a:pt x="188236" y="328056"/>
                </a:lnTo>
                <a:lnTo>
                  <a:pt x="193949" y="327289"/>
                </a:lnTo>
                <a:lnTo>
                  <a:pt x="202838" y="323897"/>
                </a:lnTo>
                <a:lnTo>
                  <a:pt x="210916" y="319214"/>
                </a:lnTo>
                <a:lnTo>
                  <a:pt x="220856" y="313958"/>
                </a:lnTo>
                <a:lnTo>
                  <a:pt x="229084" y="308447"/>
                </a:lnTo>
                <a:lnTo>
                  <a:pt x="236868" y="302822"/>
                </a:lnTo>
                <a:lnTo>
                  <a:pt x="241611" y="299989"/>
                </a:lnTo>
                <a:lnTo>
                  <a:pt x="246678" y="297147"/>
                </a:lnTo>
                <a:lnTo>
                  <a:pt x="254848" y="288910"/>
                </a:lnTo>
                <a:lnTo>
                  <a:pt x="261654" y="278899"/>
                </a:lnTo>
                <a:lnTo>
                  <a:pt x="264802" y="273563"/>
                </a:lnTo>
                <a:lnTo>
                  <a:pt x="267854" y="268100"/>
                </a:lnTo>
                <a:lnTo>
                  <a:pt x="273784" y="256950"/>
                </a:lnTo>
                <a:lnTo>
                  <a:pt x="279595" y="246597"/>
                </a:lnTo>
                <a:lnTo>
                  <a:pt x="285352" y="238821"/>
                </a:lnTo>
                <a:lnTo>
                  <a:pt x="287269" y="234461"/>
                </a:lnTo>
                <a:lnTo>
                  <a:pt x="289398" y="224537"/>
                </a:lnTo>
                <a:lnTo>
                  <a:pt x="290918" y="219224"/>
                </a:lnTo>
                <a:lnTo>
                  <a:pt x="292885" y="213776"/>
                </a:lnTo>
                <a:lnTo>
                  <a:pt x="295147" y="208240"/>
                </a:lnTo>
                <a:lnTo>
                  <a:pt x="296657" y="202644"/>
                </a:lnTo>
                <a:lnTo>
                  <a:pt x="297662" y="197008"/>
                </a:lnTo>
                <a:lnTo>
                  <a:pt x="298333" y="191346"/>
                </a:lnTo>
                <a:lnTo>
                  <a:pt x="297828" y="185667"/>
                </a:lnTo>
                <a:lnTo>
                  <a:pt x="296538" y="179975"/>
                </a:lnTo>
                <a:lnTo>
                  <a:pt x="294726" y="174276"/>
                </a:lnTo>
                <a:lnTo>
                  <a:pt x="293518" y="168571"/>
                </a:lnTo>
                <a:lnTo>
                  <a:pt x="292712" y="162863"/>
                </a:lnTo>
                <a:lnTo>
                  <a:pt x="292176" y="157153"/>
                </a:lnTo>
                <a:lnTo>
                  <a:pt x="290865" y="151441"/>
                </a:lnTo>
                <a:lnTo>
                  <a:pt x="289039" y="145728"/>
                </a:lnTo>
                <a:lnTo>
                  <a:pt x="286869" y="140014"/>
                </a:lnTo>
                <a:lnTo>
                  <a:pt x="284470" y="134300"/>
                </a:lnTo>
                <a:lnTo>
                  <a:pt x="281918" y="128586"/>
                </a:lnTo>
                <a:lnTo>
                  <a:pt x="276542" y="117156"/>
                </a:lnTo>
                <a:lnTo>
                  <a:pt x="270978" y="105727"/>
                </a:lnTo>
                <a:lnTo>
                  <a:pt x="267208" y="100965"/>
                </a:lnTo>
                <a:lnTo>
                  <a:pt x="257940" y="93133"/>
                </a:lnTo>
                <a:lnTo>
                  <a:pt x="250011" y="86477"/>
                </a:lnTo>
                <a:lnTo>
                  <a:pt x="242359" y="80344"/>
                </a:lnTo>
                <a:lnTo>
                  <a:pt x="237652" y="77375"/>
                </a:lnTo>
                <a:lnTo>
                  <a:pt x="232608" y="74443"/>
                </a:lnTo>
                <a:lnTo>
                  <a:pt x="224465" y="66106"/>
                </a:lnTo>
                <a:lnTo>
                  <a:pt x="220960" y="61215"/>
                </a:lnTo>
                <a:lnTo>
                  <a:pt x="216718" y="57955"/>
                </a:lnTo>
                <a:lnTo>
                  <a:pt x="211985" y="55781"/>
                </a:lnTo>
                <a:lnTo>
                  <a:pt x="206925" y="54333"/>
                </a:lnTo>
                <a:lnTo>
                  <a:pt x="198762" y="50183"/>
                </a:lnTo>
                <a:lnTo>
                  <a:pt x="195252" y="47742"/>
                </a:lnTo>
                <a:lnTo>
                  <a:pt x="186272" y="45031"/>
                </a:lnTo>
                <a:lnTo>
                  <a:pt x="181210" y="44308"/>
                </a:lnTo>
                <a:lnTo>
                  <a:pt x="175930" y="42874"/>
                </a:lnTo>
                <a:lnTo>
                  <a:pt x="170506" y="40965"/>
                </a:lnTo>
                <a:lnTo>
                  <a:pt x="164984" y="38740"/>
                </a:lnTo>
                <a:lnTo>
                  <a:pt x="159399" y="37256"/>
                </a:lnTo>
                <a:lnTo>
                  <a:pt x="153769" y="36267"/>
                </a:lnTo>
                <a:lnTo>
                  <a:pt x="148112" y="35608"/>
                </a:lnTo>
                <a:lnTo>
                  <a:pt x="142435" y="36121"/>
                </a:lnTo>
                <a:lnTo>
                  <a:pt x="136746" y="37416"/>
                </a:lnTo>
                <a:lnTo>
                  <a:pt x="131047" y="39231"/>
                </a:lnTo>
                <a:lnTo>
                  <a:pt x="125343" y="40441"/>
                </a:lnTo>
                <a:lnTo>
                  <a:pt x="119636" y="41248"/>
                </a:lnTo>
                <a:lnTo>
                  <a:pt x="113926" y="41786"/>
                </a:lnTo>
                <a:lnTo>
                  <a:pt x="105042" y="42384"/>
                </a:lnTo>
                <a:lnTo>
                  <a:pt x="97918" y="42650"/>
                </a:lnTo>
                <a:lnTo>
                  <a:pt x="85361" y="4286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497"/>
          <p:cNvSpPr/>
          <p:nvPr/>
        </p:nvSpPr>
        <p:spPr>
          <a:xfrm>
            <a:off x="5712142" y="2275617"/>
            <a:ext cx="428626" cy="321816"/>
          </a:xfrm>
          <a:custGeom>
            <a:avLst/>
            <a:gdLst/>
            <a:ahLst/>
            <a:cxnLst/>
            <a:rect l="0" t="0" r="0" b="0"/>
            <a:pathLst>
              <a:path w="428626" h="321816">
                <a:moveTo>
                  <a:pt x="0" y="73247"/>
                </a:moveTo>
                <a:lnTo>
                  <a:pt x="0" y="52774"/>
                </a:lnTo>
                <a:lnTo>
                  <a:pt x="953" y="50074"/>
                </a:lnTo>
                <a:lnTo>
                  <a:pt x="9325" y="36356"/>
                </a:lnTo>
                <a:lnTo>
                  <a:pt x="14622" y="27324"/>
                </a:lnTo>
                <a:lnTo>
                  <a:pt x="20151" y="20134"/>
                </a:lnTo>
                <a:lnTo>
                  <a:pt x="23912" y="17836"/>
                </a:lnTo>
                <a:lnTo>
                  <a:pt x="33170" y="15283"/>
                </a:lnTo>
                <a:lnTo>
                  <a:pt x="43635" y="11608"/>
                </a:lnTo>
                <a:lnTo>
                  <a:pt x="54636" y="7752"/>
                </a:lnTo>
                <a:lnTo>
                  <a:pt x="65875" y="6038"/>
                </a:lnTo>
                <a:lnTo>
                  <a:pt x="72492" y="4629"/>
                </a:lnTo>
                <a:lnTo>
                  <a:pt x="79760" y="2737"/>
                </a:lnTo>
                <a:lnTo>
                  <a:pt x="87464" y="523"/>
                </a:lnTo>
                <a:lnTo>
                  <a:pt x="94504" y="0"/>
                </a:lnTo>
                <a:lnTo>
                  <a:pt x="107407" y="1958"/>
                </a:lnTo>
                <a:lnTo>
                  <a:pt x="119491" y="3463"/>
                </a:lnTo>
                <a:lnTo>
                  <a:pt x="132165" y="5085"/>
                </a:lnTo>
                <a:lnTo>
                  <a:pt x="139545" y="6851"/>
                </a:lnTo>
                <a:lnTo>
                  <a:pt x="147323" y="8980"/>
                </a:lnTo>
                <a:lnTo>
                  <a:pt x="154413" y="11353"/>
                </a:lnTo>
                <a:lnTo>
                  <a:pt x="167370" y="16529"/>
                </a:lnTo>
                <a:lnTo>
                  <a:pt x="179479" y="22004"/>
                </a:lnTo>
                <a:lnTo>
                  <a:pt x="191211" y="28565"/>
                </a:lnTo>
                <a:lnTo>
                  <a:pt x="202776" y="37831"/>
                </a:lnTo>
                <a:lnTo>
                  <a:pt x="207573" y="42969"/>
                </a:lnTo>
                <a:lnTo>
                  <a:pt x="211725" y="48299"/>
                </a:lnTo>
                <a:lnTo>
                  <a:pt x="215445" y="53758"/>
                </a:lnTo>
                <a:lnTo>
                  <a:pt x="218878" y="60255"/>
                </a:lnTo>
                <a:lnTo>
                  <a:pt x="222119" y="67443"/>
                </a:lnTo>
                <a:lnTo>
                  <a:pt x="225232" y="75093"/>
                </a:lnTo>
                <a:lnTo>
                  <a:pt x="228260" y="83050"/>
                </a:lnTo>
                <a:lnTo>
                  <a:pt x="234164" y="99512"/>
                </a:lnTo>
                <a:lnTo>
                  <a:pt x="236119" y="106950"/>
                </a:lnTo>
                <a:lnTo>
                  <a:pt x="237423" y="113813"/>
                </a:lnTo>
                <a:lnTo>
                  <a:pt x="238292" y="120294"/>
                </a:lnTo>
                <a:lnTo>
                  <a:pt x="238871" y="127472"/>
                </a:lnTo>
                <a:lnTo>
                  <a:pt x="239258" y="135115"/>
                </a:lnTo>
                <a:lnTo>
                  <a:pt x="239515" y="143067"/>
                </a:lnTo>
                <a:lnTo>
                  <a:pt x="238734" y="151226"/>
                </a:lnTo>
                <a:lnTo>
                  <a:pt x="237261" y="159524"/>
                </a:lnTo>
                <a:lnTo>
                  <a:pt x="235327" y="167912"/>
                </a:lnTo>
                <a:lnTo>
                  <a:pt x="234037" y="175410"/>
                </a:lnTo>
                <a:lnTo>
                  <a:pt x="233177" y="182313"/>
                </a:lnTo>
                <a:lnTo>
                  <a:pt x="232604" y="188821"/>
                </a:lnTo>
                <a:lnTo>
                  <a:pt x="230317" y="196016"/>
                </a:lnTo>
                <a:lnTo>
                  <a:pt x="226887" y="203671"/>
                </a:lnTo>
                <a:lnTo>
                  <a:pt x="212246" y="231937"/>
                </a:lnTo>
                <a:lnTo>
                  <a:pt x="208172" y="238096"/>
                </a:lnTo>
                <a:lnTo>
                  <a:pt x="203551" y="244106"/>
                </a:lnTo>
                <a:lnTo>
                  <a:pt x="198566" y="250018"/>
                </a:lnTo>
                <a:lnTo>
                  <a:pt x="194290" y="255865"/>
                </a:lnTo>
                <a:lnTo>
                  <a:pt x="190486" y="261667"/>
                </a:lnTo>
                <a:lnTo>
                  <a:pt x="186999" y="267441"/>
                </a:lnTo>
                <a:lnTo>
                  <a:pt x="181816" y="273195"/>
                </a:lnTo>
                <a:lnTo>
                  <a:pt x="175503" y="278936"/>
                </a:lnTo>
                <a:lnTo>
                  <a:pt x="168437" y="284668"/>
                </a:lnTo>
                <a:lnTo>
                  <a:pt x="158046" y="293577"/>
                </a:lnTo>
                <a:lnTo>
                  <a:pt x="149300" y="300712"/>
                </a:lnTo>
                <a:lnTo>
                  <a:pt x="139063" y="307058"/>
                </a:lnTo>
                <a:lnTo>
                  <a:pt x="128164" y="310513"/>
                </a:lnTo>
                <a:lnTo>
                  <a:pt x="116969" y="313002"/>
                </a:lnTo>
                <a:lnTo>
                  <a:pt x="105643" y="317283"/>
                </a:lnTo>
                <a:lnTo>
                  <a:pt x="94260" y="319820"/>
                </a:lnTo>
                <a:lnTo>
                  <a:pt x="82851" y="320948"/>
                </a:lnTo>
                <a:lnTo>
                  <a:pt x="71430" y="321449"/>
                </a:lnTo>
                <a:lnTo>
                  <a:pt x="58841" y="321731"/>
                </a:lnTo>
                <a:lnTo>
                  <a:pt x="49078" y="321815"/>
                </a:lnTo>
                <a:lnTo>
                  <a:pt x="46054" y="320874"/>
                </a:lnTo>
                <a:lnTo>
                  <a:pt x="37247" y="315952"/>
                </a:lnTo>
                <a:lnTo>
                  <a:pt x="28605" y="313118"/>
                </a:lnTo>
                <a:lnTo>
                  <a:pt x="22873" y="309079"/>
                </a:lnTo>
                <a:lnTo>
                  <a:pt x="20963" y="306668"/>
                </a:lnTo>
                <a:lnTo>
                  <a:pt x="19691" y="304109"/>
                </a:lnTo>
                <a:lnTo>
                  <a:pt x="17648" y="297708"/>
                </a:lnTo>
                <a:lnTo>
                  <a:pt x="17294" y="292048"/>
                </a:lnTo>
                <a:lnTo>
                  <a:pt x="18197" y="290552"/>
                </a:lnTo>
                <a:lnTo>
                  <a:pt x="19751" y="289555"/>
                </a:lnTo>
                <a:lnTo>
                  <a:pt x="21740" y="288890"/>
                </a:lnTo>
                <a:lnTo>
                  <a:pt x="23066" y="287494"/>
                </a:lnTo>
                <a:lnTo>
                  <a:pt x="23950" y="285611"/>
                </a:lnTo>
                <a:lnTo>
                  <a:pt x="24539" y="283403"/>
                </a:lnTo>
                <a:lnTo>
                  <a:pt x="26837" y="280979"/>
                </a:lnTo>
                <a:lnTo>
                  <a:pt x="34470" y="275745"/>
                </a:lnTo>
                <a:lnTo>
                  <a:pt x="41673" y="272784"/>
                </a:lnTo>
                <a:lnTo>
                  <a:pt x="49954" y="270515"/>
                </a:lnTo>
                <a:lnTo>
                  <a:pt x="63159" y="266332"/>
                </a:lnTo>
                <a:lnTo>
                  <a:pt x="76013" y="263838"/>
                </a:lnTo>
                <a:lnTo>
                  <a:pt x="89029" y="262730"/>
                </a:lnTo>
                <a:lnTo>
                  <a:pt x="96500" y="262434"/>
                </a:lnTo>
                <a:lnTo>
                  <a:pt x="104339" y="262237"/>
                </a:lnTo>
                <a:lnTo>
                  <a:pt x="111469" y="263058"/>
                </a:lnTo>
                <a:lnTo>
                  <a:pt x="124472" y="266510"/>
                </a:lnTo>
                <a:lnTo>
                  <a:pt x="131559" y="267812"/>
                </a:lnTo>
                <a:lnTo>
                  <a:pt x="139141" y="268680"/>
                </a:lnTo>
                <a:lnTo>
                  <a:pt x="147053" y="269258"/>
                </a:lnTo>
                <a:lnTo>
                  <a:pt x="155185" y="270596"/>
                </a:lnTo>
                <a:lnTo>
                  <a:pt x="163464" y="272441"/>
                </a:lnTo>
                <a:lnTo>
                  <a:pt x="171841" y="274623"/>
                </a:lnTo>
                <a:lnTo>
                  <a:pt x="180283" y="276078"/>
                </a:lnTo>
                <a:lnTo>
                  <a:pt x="188769" y="277048"/>
                </a:lnTo>
                <a:lnTo>
                  <a:pt x="197284" y="277694"/>
                </a:lnTo>
                <a:lnTo>
                  <a:pt x="204865" y="279078"/>
                </a:lnTo>
                <a:lnTo>
                  <a:pt x="211824" y="280953"/>
                </a:lnTo>
                <a:lnTo>
                  <a:pt x="218368" y="283155"/>
                </a:lnTo>
                <a:lnTo>
                  <a:pt x="225589" y="284624"/>
                </a:lnTo>
                <a:lnTo>
                  <a:pt x="233260" y="285602"/>
                </a:lnTo>
                <a:lnTo>
                  <a:pt x="241232" y="286255"/>
                </a:lnTo>
                <a:lnTo>
                  <a:pt x="249404" y="287643"/>
                </a:lnTo>
                <a:lnTo>
                  <a:pt x="257709" y="289520"/>
                </a:lnTo>
                <a:lnTo>
                  <a:pt x="266104" y="291724"/>
                </a:lnTo>
                <a:lnTo>
                  <a:pt x="274558" y="293194"/>
                </a:lnTo>
                <a:lnTo>
                  <a:pt x="283051" y="294173"/>
                </a:lnTo>
                <a:lnTo>
                  <a:pt x="291570" y="294826"/>
                </a:lnTo>
                <a:lnTo>
                  <a:pt x="299155" y="295262"/>
                </a:lnTo>
                <a:lnTo>
                  <a:pt x="312663" y="295746"/>
                </a:lnTo>
                <a:lnTo>
                  <a:pt x="330978" y="296018"/>
                </a:lnTo>
                <a:lnTo>
                  <a:pt x="342681" y="293542"/>
                </a:lnTo>
                <a:lnTo>
                  <a:pt x="353280" y="289266"/>
                </a:lnTo>
                <a:lnTo>
                  <a:pt x="365555" y="281504"/>
                </a:lnTo>
                <a:lnTo>
                  <a:pt x="375511" y="275978"/>
                </a:lnTo>
                <a:lnTo>
                  <a:pt x="387276" y="267513"/>
                </a:lnTo>
                <a:lnTo>
                  <a:pt x="393738" y="264363"/>
                </a:lnTo>
                <a:lnTo>
                  <a:pt x="396795" y="263523"/>
                </a:lnTo>
                <a:lnTo>
                  <a:pt x="402731" y="260049"/>
                </a:lnTo>
                <a:lnTo>
                  <a:pt x="414303" y="250058"/>
                </a:lnTo>
                <a:lnTo>
                  <a:pt x="424098" y="240617"/>
                </a:lnTo>
                <a:lnTo>
                  <a:pt x="428625" y="23612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
            </a:r>
            <a:br>
              <a:rPr lang="en-US" sz="2400" dirty="0"/>
            </a:br>
            <a:r>
              <a:rPr lang="en-US" sz="2400" dirty="0"/>
              <a:t>17) There were 20 students at the zoo. Eight had tennis shoes four had flip-flops five had rain boots and three had slip </a:t>
            </a:r>
            <a:r>
              <a:rPr lang="en-US" sz="2400" dirty="0" err="1"/>
              <a:t>ons</a:t>
            </a:r>
            <a:r>
              <a:rPr lang="en-US" sz="2400" dirty="0"/>
              <a:t>. The teacher picked on student to be the leader, what is the probability that the student will be wearing tennis shoes? </a:t>
            </a:r>
            <a:br>
              <a:rPr lang="en-US" sz="2400" dirty="0"/>
            </a:br>
            <a:endParaRPr lang="en-US" sz="2400" dirty="0"/>
          </a:p>
        </p:txBody>
      </p:sp>
      <p:sp>
        <p:nvSpPr>
          <p:cNvPr id="3" name="SMARTPenAnnotation471"/>
          <p:cNvSpPr/>
          <p:nvPr/>
        </p:nvSpPr>
        <p:spPr>
          <a:xfrm>
            <a:off x="2669257" y="2580322"/>
            <a:ext cx="1928461" cy="145733"/>
          </a:xfrm>
          <a:custGeom>
            <a:avLst/>
            <a:gdLst/>
            <a:ahLst/>
            <a:cxnLst/>
            <a:rect l="0" t="0" r="0" b="0"/>
            <a:pathLst>
              <a:path w="1928461" h="145733">
                <a:moveTo>
                  <a:pt x="8220" y="137160"/>
                </a:moveTo>
                <a:lnTo>
                  <a:pt x="0" y="137160"/>
                </a:lnTo>
                <a:lnTo>
                  <a:pt x="36910" y="137160"/>
                </a:lnTo>
                <a:lnTo>
                  <a:pt x="49952" y="141711"/>
                </a:lnTo>
                <a:lnTo>
                  <a:pt x="61331" y="144541"/>
                </a:lnTo>
                <a:lnTo>
                  <a:pt x="119715" y="145719"/>
                </a:lnTo>
                <a:lnTo>
                  <a:pt x="167052" y="145732"/>
                </a:lnTo>
                <a:lnTo>
                  <a:pt x="179142" y="143192"/>
                </a:lnTo>
                <a:lnTo>
                  <a:pt x="185033" y="141182"/>
                </a:lnTo>
                <a:lnTo>
                  <a:pt x="234406" y="137513"/>
                </a:lnTo>
                <a:lnTo>
                  <a:pt x="252257" y="134777"/>
                </a:lnTo>
                <a:lnTo>
                  <a:pt x="281187" y="130422"/>
                </a:lnTo>
                <a:lnTo>
                  <a:pt x="332068" y="127877"/>
                </a:lnTo>
                <a:lnTo>
                  <a:pt x="354400" y="124144"/>
                </a:lnTo>
                <a:lnTo>
                  <a:pt x="400734" y="119878"/>
                </a:lnTo>
                <a:lnTo>
                  <a:pt x="427145" y="115827"/>
                </a:lnTo>
                <a:lnTo>
                  <a:pt x="439904" y="113413"/>
                </a:lnTo>
                <a:lnTo>
                  <a:pt x="464239" y="108191"/>
                </a:lnTo>
                <a:lnTo>
                  <a:pt x="503911" y="104447"/>
                </a:lnTo>
                <a:lnTo>
                  <a:pt x="531740" y="101031"/>
                </a:lnTo>
                <a:lnTo>
                  <a:pt x="559983" y="96338"/>
                </a:lnTo>
                <a:lnTo>
                  <a:pt x="588411" y="91077"/>
                </a:lnTo>
                <a:lnTo>
                  <a:pt x="631190" y="87311"/>
                </a:lnTo>
                <a:lnTo>
                  <a:pt x="659746" y="83890"/>
                </a:lnTo>
                <a:lnTo>
                  <a:pt x="721434" y="73933"/>
                </a:lnTo>
                <a:lnTo>
                  <a:pt x="767124" y="70166"/>
                </a:lnTo>
                <a:lnTo>
                  <a:pt x="798901" y="66745"/>
                </a:lnTo>
                <a:lnTo>
                  <a:pt x="832074" y="63002"/>
                </a:lnTo>
                <a:lnTo>
                  <a:pt x="882880" y="59942"/>
                </a:lnTo>
                <a:lnTo>
                  <a:pt x="917023" y="55851"/>
                </a:lnTo>
                <a:lnTo>
                  <a:pt x="968375" y="48193"/>
                </a:lnTo>
                <a:lnTo>
                  <a:pt x="1019786" y="44442"/>
                </a:lnTo>
                <a:lnTo>
                  <a:pt x="1071213" y="43331"/>
                </a:lnTo>
                <a:lnTo>
                  <a:pt x="1108041" y="40531"/>
                </a:lnTo>
                <a:lnTo>
                  <a:pt x="1163721" y="36139"/>
                </a:lnTo>
                <a:lnTo>
                  <a:pt x="1218953" y="32298"/>
                </a:lnTo>
                <a:lnTo>
                  <a:pt x="1257841" y="28642"/>
                </a:lnTo>
                <a:lnTo>
                  <a:pt x="1317220" y="26584"/>
                </a:lnTo>
                <a:lnTo>
                  <a:pt x="1376088" y="25022"/>
                </a:lnTo>
                <a:lnTo>
                  <a:pt x="1412451" y="21281"/>
                </a:lnTo>
                <a:lnTo>
                  <a:pt x="1488254" y="17009"/>
                </a:lnTo>
                <a:lnTo>
                  <a:pt x="1524215" y="12957"/>
                </a:lnTo>
                <a:lnTo>
                  <a:pt x="1576591" y="9872"/>
                </a:lnTo>
                <a:lnTo>
                  <a:pt x="1628305" y="8957"/>
                </a:lnTo>
                <a:lnTo>
                  <a:pt x="1726732" y="8606"/>
                </a:lnTo>
                <a:lnTo>
                  <a:pt x="1756253" y="6048"/>
                </a:lnTo>
                <a:lnTo>
                  <a:pt x="1797108" y="1792"/>
                </a:lnTo>
                <a:lnTo>
                  <a:pt x="1849815" y="236"/>
                </a:lnTo>
                <a:lnTo>
                  <a:pt x="192846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472"/>
          <p:cNvSpPr/>
          <p:nvPr/>
        </p:nvSpPr>
        <p:spPr>
          <a:xfrm>
            <a:off x="3270289" y="2854689"/>
            <a:ext cx="418744" cy="479617"/>
          </a:xfrm>
          <a:custGeom>
            <a:avLst/>
            <a:gdLst/>
            <a:ahLst/>
            <a:cxnLst/>
            <a:rect l="0" t="0" r="0" b="0"/>
            <a:pathLst>
              <a:path w="418744" h="479617">
                <a:moveTo>
                  <a:pt x="67270" y="102823"/>
                </a:moveTo>
                <a:lnTo>
                  <a:pt x="50583" y="102823"/>
                </a:lnTo>
                <a:lnTo>
                  <a:pt x="50261" y="98272"/>
                </a:lnTo>
                <a:lnTo>
                  <a:pt x="49263" y="96931"/>
                </a:lnTo>
                <a:lnTo>
                  <a:pt x="47646" y="96038"/>
                </a:lnTo>
                <a:lnTo>
                  <a:pt x="41909" y="94355"/>
                </a:lnTo>
                <a:lnTo>
                  <a:pt x="41659" y="89731"/>
                </a:lnTo>
                <a:lnTo>
                  <a:pt x="42576" y="87427"/>
                </a:lnTo>
                <a:lnTo>
                  <a:pt x="47465" y="79635"/>
                </a:lnTo>
                <a:lnTo>
                  <a:pt x="50290" y="71293"/>
                </a:lnTo>
                <a:lnTo>
                  <a:pt x="57688" y="61837"/>
                </a:lnTo>
                <a:lnTo>
                  <a:pt x="66505" y="52539"/>
                </a:lnTo>
                <a:lnTo>
                  <a:pt x="76772" y="44597"/>
                </a:lnTo>
                <a:lnTo>
                  <a:pt x="95803" y="32231"/>
                </a:lnTo>
                <a:lnTo>
                  <a:pt x="103438" y="27187"/>
                </a:lnTo>
                <a:lnTo>
                  <a:pt x="111384" y="22871"/>
                </a:lnTo>
                <a:lnTo>
                  <a:pt x="119540" y="19042"/>
                </a:lnTo>
                <a:lnTo>
                  <a:pt x="127834" y="15536"/>
                </a:lnTo>
                <a:lnTo>
                  <a:pt x="142130" y="9102"/>
                </a:lnTo>
                <a:lnTo>
                  <a:pt x="148609" y="6052"/>
                </a:lnTo>
                <a:lnTo>
                  <a:pt x="155786" y="4019"/>
                </a:lnTo>
                <a:lnTo>
                  <a:pt x="163428" y="2664"/>
                </a:lnTo>
                <a:lnTo>
                  <a:pt x="171381" y="1760"/>
                </a:lnTo>
                <a:lnTo>
                  <a:pt x="179540" y="1158"/>
                </a:lnTo>
                <a:lnTo>
                  <a:pt x="187837" y="756"/>
                </a:lnTo>
                <a:lnTo>
                  <a:pt x="204676" y="310"/>
                </a:lnTo>
                <a:lnTo>
                  <a:pt x="247325" y="0"/>
                </a:lnTo>
                <a:lnTo>
                  <a:pt x="254934" y="937"/>
                </a:lnTo>
                <a:lnTo>
                  <a:pt x="261912" y="2514"/>
                </a:lnTo>
                <a:lnTo>
                  <a:pt x="275698" y="6806"/>
                </a:lnTo>
                <a:lnTo>
                  <a:pt x="291350" y="11889"/>
                </a:lnTo>
                <a:lnTo>
                  <a:pt x="298572" y="15530"/>
                </a:lnTo>
                <a:lnTo>
                  <a:pt x="305291" y="19863"/>
                </a:lnTo>
                <a:lnTo>
                  <a:pt x="317838" y="28804"/>
                </a:lnTo>
                <a:lnTo>
                  <a:pt x="329764" y="35953"/>
                </a:lnTo>
                <a:lnTo>
                  <a:pt x="341414" y="44846"/>
                </a:lnTo>
                <a:lnTo>
                  <a:pt x="351989" y="55148"/>
                </a:lnTo>
                <a:lnTo>
                  <a:pt x="359865" y="66077"/>
                </a:lnTo>
                <a:lnTo>
                  <a:pt x="366540" y="79824"/>
                </a:lnTo>
                <a:lnTo>
                  <a:pt x="372682" y="94506"/>
                </a:lnTo>
                <a:lnTo>
                  <a:pt x="378587" y="107382"/>
                </a:lnTo>
                <a:lnTo>
                  <a:pt x="381846" y="121994"/>
                </a:lnTo>
                <a:lnTo>
                  <a:pt x="382715" y="129891"/>
                </a:lnTo>
                <a:lnTo>
                  <a:pt x="386220" y="143746"/>
                </a:lnTo>
                <a:lnTo>
                  <a:pt x="388489" y="150108"/>
                </a:lnTo>
                <a:lnTo>
                  <a:pt x="389048" y="157206"/>
                </a:lnTo>
                <a:lnTo>
                  <a:pt x="388469" y="164796"/>
                </a:lnTo>
                <a:lnTo>
                  <a:pt x="387130" y="172713"/>
                </a:lnTo>
                <a:lnTo>
                  <a:pt x="385643" y="186590"/>
                </a:lnTo>
                <a:lnTo>
                  <a:pt x="384030" y="200060"/>
                </a:lnTo>
                <a:lnTo>
                  <a:pt x="382266" y="207653"/>
                </a:lnTo>
                <a:lnTo>
                  <a:pt x="380137" y="215572"/>
                </a:lnTo>
                <a:lnTo>
                  <a:pt x="375232" y="229451"/>
                </a:lnTo>
                <a:lnTo>
                  <a:pt x="369877" y="242922"/>
                </a:lnTo>
                <a:lnTo>
                  <a:pt x="364322" y="258434"/>
                </a:lnTo>
                <a:lnTo>
                  <a:pt x="360555" y="266572"/>
                </a:lnTo>
                <a:lnTo>
                  <a:pt x="356139" y="274854"/>
                </a:lnTo>
                <a:lnTo>
                  <a:pt x="351289" y="283233"/>
                </a:lnTo>
                <a:lnTo>
                  <a:pt x="340821" y="297623"/>
                </a:lnTo>
                <a:lnTo>
                  <a:pt x="329818" y="311321"/>
                </a:lnTo>
                <a:lnTo>
                  <a:pt x="324218" y="318974"/>
                </a:lnTo>
                <a:lnTo>
                  <a:pt x="318579" y="326934"/>
                </a:lnTo>
                <a:lnTo>
                  <a:pt x="307233" y="340858"/>
                </a:lnTo>
                <a:lnTo>
                  <a:pt x="295840" y="353396"/>
                </a:lnTo>
                <a:lnTo>
                  <a:pt x="284427" y="365319"/>
                </a:lnTo>
                <a:lnTo>
                  <a:pt x="250149" y="399968"/>
                </a:lnTo>
                <a:lnTo>
                  <a:pt x="238720" y="408878"/>
                </a:lnTo>
                <a:lnTo>
                  <a:pt x="211309" y="426909"/>
                </a:lnTo>
                <a:lnTo>
                  <a:pt x="200185" y="435139"/>
                </a:lnTo>
                <a:lnTo>
                  <a:pt x="195885" y="438667"/>
                </a:lnTo>
                <a:lnTo>
                  <a:pt x="183488" y="445127"/>
                </a:lnTo>
                <a:lnTo>
                  <a:pt x="176181" y="448183"/>
                </a:lnTo>
                <a:lnTo>
                  <a:pt x="169405" y="451173"/>
                </a:lnTo>
                <a:lnTo>
                  <a:pt x="156796" y="457035"/>
                </a:lnTo>
                <a:lnTo>
                  <a:pt x="147382" y="462816"/>
                </a:lnTo>
                <a:lnTo>
                  <a:pt x="143539" y="465691"/>
                </a:lnTo>
                <a:lnTo>
                  <a:pt x="131647" y="468885"/>
                </a:lnTo>
                <a:lnTo>
                  <a:pt x="118743" y="471257"/>
                </a:lnTo>
                <a:lnTo>
                  <a:pt x="109832" y="475487"/>
                </a:lnTo>
                <a:lnTo>
                  <a:pt x="100157" y="478001"/>
                </a:lnTo>
                <a:lnTo>
                  <a:pt x="89507" y="479119"/>
                </a:lnTo>
                <a:lnTo>
                  <a:pt x="78423" y="479616"/>
                </a:lnTo>
                <a:lnTo>
                  <a:pt x="73753" y="478796"/>
                </a:lnTo>
                <a:lnTo>
                  <a:pt x="61677" y="474043"/>
                </a:lnTo>
                <a:lnTo>
                  <a:pt x="51767" y="472597"/>
                </a:lnTo>
                <a:lnTo>
                  <a:pt x="47410" y="471259"/>
                </a:lnTo>
                <a:lnTo>
                  <a:pt x="36727" y="465778"/>
                </a:lnTo>
                <a:lnTo>
                  <a:pt x="27529" y="462777"/>
                </a:lnTo>
                <a:lnTo>
                  <a:pt x="21668" y="458701"/>
                </a:lnTo>
                <a:lnTo>
                  <a:pt x="19724" y="456280"/>
                </a:lnTo>
                <a:lnTo>
                  <a:pt x="18428" y="453713"/>
                </a:lnTo>
                <a:lnTo>
                  <a:pt x="17563" y="451050"/>
                </a:lnTo>
                <a:lnTo>
                  <a:pt x="14064" y="445551"/>
                </a:lnTo>
                <a:lnTo>
                  <a:pt x="11797" y="442751"/>
                </a:lnTo>
                <a:lnTo>
                  <a:pt x="10285" y="439931"/>
                </a:lnTo>
                <a:lnTo>
                  <a:pt x="8606" y="434259"/>
                </a:lnTo>
                <a:lnTo>
                  <a:pt x="7206" y="432365"/>
                </a:lnTo>
                <a:lnTo>
                  <a:pt x="5320" y="431103"/>
                </a:lnTo>
                <a:lnTo>
                  <a:pt x="3110" y="430261"/>
                </a:lnTo>
                <a:lnTo>
                  <a:pt x="1637" y="428748"/>
                </a:lnTo>
                <a:lnTo>
                  <a:pt x="655" y="426786"/>
                </a:lnTo>
                <a:lnTo>
                  <a:pt x="0" y="424526"/>
                </a:lnTo>
                <a:lnTo>
                  <a:pt x="516" y="422067"/>
                </a:lnTo>
                <a:lnTo>
                  <a:pt x="4841" y="414055"/>
                </a:lnTo>
                <a:lnTo>
                  <a:pt x="6186" y="408471"/>
                </a:lnTo>
                <a:lnTo>
                  <a:pt x="9324" y="402814"/>
                </a:lnTo>
                <a:lnTo>
                  <a:pt x="11495" y="399972"/>
                </a:lnTo>
                <a:lnTo>
                  <a:pt x="13906" y="394274"/>
                </a:lnTo>
                <a:lnTo>
                  <a:pt x="14550" y="391421"/>
                </a:lnTo>
                <a:lnTo>
                  <a:pt x="16883" y="389519"/>
                </a:lnTo>
                <a:lnTo>
                  <a:pt x="20344" y="388252"/>
                </a:lnTo>
                <a:lnTo>
                  <a:pt x="29269" y="385890"/>
                </a:lnTo>
                <a:lnTo>
                  <a:pt x="39586" y="381666"/>
                </a:lnTo>
                <a:lnTo>
                  <a:pt x="51553" y="373932"/>
                </a:lnTo>
                <a:lnTo>
                  <a:pt x="55840" y="372145"/>
                </a:lnTo>
                <a:lnTo>
                  <a:pt x="65683" y="370159"/>
                </a:lnTo>
                <a:lnTo>
                  <a:pt x="76407" y="369277"/>
                </a:lnTo>
                <a:lnTo>
                  <a:pt x="88476" y="368884"/>
                </a:lnTo>
                <a:lnTo>
                  <a:pt x="153895" y="368579"/>
                </a:lnTo>
                <a:lnTo>
                  <a:pt x="191426" y="368572"/>
                </a:lnTo>
                <a:lnTo>
                  <a:pt x="198618" y="369524"/>
                </a:lnTo>
                <a:lnTo>
                  <a:pt x="206271" y="371111"/>
                </a:lnTo>
                <a:lnTo>
                  <a:pt x="214230" y="373122"/>
                </a:lnTo>
                <a:lnTo>
                  <a:pt x="222393" y="375415"/>
                </a:lnTo>
                <a:lnTo>
                  <a:pt x="239084" y="380502"/>
                </a:lnTo>
                <a:lnTo>
                  <a:pt x="247535" y="382240"/>
                </a:lnTo>
                <a:lnTo>
                  <a:pt x="256027" y="383399"/>
                </a:lnTo>
                <a:lnTo>
                  <a:pt x="264546" y="384171"/>
                </a:lnTo>
                <a:lnTo>
                  <a:pt x="272130" y="385638"/>
                </a:lnTo>
                <a:lnTo>
                  <a:pt x="279091" y="387569"/>
                </a:lnTo>
                <a:lnTo>
                  <a:pt x="291905" y="392254"/>
                </a:lnTo>
                <a:lnTo>
                  <a:pt x="303951" y="397512"/>
                </a:lnTo>
                <a:lnTo>
                  <a:pt x="315654" y="403023"/>
                </a:lnTo>
                <a:lnTo>
                  <a:pt x="338690" y="414323"/>
                </a:lnTo>
                <a:lnTo>
                  <a:pt x="347604" y="417480"/>
                </a:lnTo>
                <a:lnTo>
                  <a:pt x="351315" y="418322"/>
                </a:lnTo>
                <a:lnTo>
                  <a:pt x="357977" y="421797"/>
                </a:lnTo>
                <a:lnTo>
                  <a:pt x="361087" y="424058"/>
                </a:lnTo>
                <a:lnTo>
                  <a:pt x="367083" y="426569"/>
                </a:lnTo>
                <a:lnTo>
                  <a:pt x="370016" y="427238"/>
                </a:lnTo>
                <a:lnTo>
                  <a:pt x="375814" y="430523"/>
                </a:lnTo>
                <a:lnTo>
                  <a:pt x="378694" y="432732"/>
                </a:lnTo>
                <a:lnTo>
                  <a:pt x="384433" y="435187"/>
                </a:lnTo>
                <a:lnTo>
                  <a:pt x="387298" y="435841"/>
                </a:lnTo>
                <a:lnTo>
                  <a:pt x="393020" y="439109"/>
                </a:lnTo>
                <a:lnTo>
                  <a:pt x="395879" y="441314"/>
                </a:lnTo>
                <a:lnTo>
                  <a:pt x="401596" y="443763"/>
                </a:lnTo>
                <a:lnTo>
                  <a:pt x="408477" y="445336"/>
                </a:lnTo>
                <a:lnTo>
                  <a:pt x="418743" y="45429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473"/>
          <p:cNvSpPr/>
          <p:nvPr/>
        </p:nvSpPr>
        <p:spPr>
          <a:xfrm>
            <a:off x="3817768" y="2880760"/>
            <a:ext cx="394070" cy="342488"/>
          </a:xfrm>
          <a:custGeom>
            <a:avLst/>
            <a:gdLst/>
            <a:ahLst/>
            <a:cxnLst/>
            <a:rect l="0" t="0" r="0" b="0"/>
            <a:pathLst>
              <a:path w="394070" h="342488">
                <a:moveTo>
                  <a:pt x="94149" y="33890"/>
                </a:moveTo>
                <a:lnTo>
                  <a:pt x="94149" y="21119"/>
                </a:lnTo>
                <a:lnTo>
                  <a:pt x="93197" y="19661"/>
                </a:lnTo>
                <a:lnTo>
                  <a:pt x="91609" y="18689"/>
                </a:lnTo>
                <a:lnTo>
                  <a:pt x="89598" y="18041"/>
                </a:lnTo>
                <a:lnTo>
                  <a:pt x="88257" y="16656"/>
                </a:lnTo>
                <a:lnTo>
                  <a:pt x="87364" y="14781"/>
                </a:lnTo>
                <a:lnTo>
                  <a:pt x="86768" y="12578"/>
                </a:lnTo>
                <a:lnTo>
                  <a:pt x="85418" y="12062"/>
                </a:lnTo>
                <a:lnTo>
                  <a:pt x="83566" y="12670"/>
                </a:lnTo>
                <a:lnTo>
                  <a:pt x="81379" y="14028"/>
                </a:lnTo>
                <a:lnTo>
                  <a:pt x="76409" y="15538"/>
                </a:lnTo>
                <a:lnTo>
                  <a:pt x="73749" y="15940"/>
                </a:lnTo>
                <a:lnTo>
                  <a:pt x="71977" y="17160"/>
                </a:lnTo>
                <a:lnTo>
                  <a:pt x="70795" y="18927"/>
                </a:lnTo>
                <a:lnTo>
                  <a:pt x="70007" y="21057"/>
                </a:lnTo>
                <a:lnTo>
                  <a:pt x="64348" y="28606"/>
                </a:lnTo>
                <a:lnTo>
                  <a:pt x="56774" y="36621"/>
                </a:lnTo>
                <a:lnTo>
                  <a:pt x="48011" y="46534"/>
                </a:lnTo>
                <a:lnTo>
                  <a:pt x="44340" y="51844"/>
                </a:lnTo>
                <a:lnTo>
                  <a:pt x="37722" y="61872"/>
                </a:lnTo>
                <a:lnTo>
                  <a:pt x="31605" y="69504"/>
                </a:lnTo>
                <a:lnTo>
                  <a:pt x="25712" y="78611"/>
                </a:lnTo>
                <a:lnTo>
                  <a:pt x="19918" y="89008"/>
                </a:lnTo>
                <a:lnTo>
                  <a:pt x="11300" y="105572"/>
                </a:lnTo>
                <a:lnTo>
                  <a:pt x="5575" y="116866"/>
                </a:lnTo>
                <a:lnTo>
                  <a:pt x="3667" y="122545"/>
                </a:lnTo>
                <a:lnTo>
                  <a:pt x="2395" y="128235"/>
                </a:lnTo>
                <a:lnTo>
                  <a:pt x="1547" y="133934"/>
                </a:lnTo>
                <a:lnTo>
                  <a:pt x="982" y="139639"/>
                </a:lnTo>
                <a:lnTo>
                  <a:pt x="605" y="145346"/>
                </a:lnTo>
                <a:lnTo>
                  <a:pt x="354" y="151057"/>
                </a:lnTo>
                <a:lnTo>
                  <a:pt x="75" y="162481"/>
                </a:lnTo>
                <a:lnTo>
                  <a:pt x="0" y="168195"/>
                </a:lnTo>
                <a:lnTo>
                  <a:pt x="903" y="173909"/>
                </a:lnTo>
                <a:lnTo>
                  <a:pt x="2458" y="179623"/>
                </a:lnTo>
                <a:lnTo>
                  <a:pt x="4446" y="185338"/>
                </a:lnTo>
                <a:lnTo>
                  <a:pt x="5772" y="192005"/>
                </a:lnTo>
                <a:lnTo>
                  <a:pt x="6657" y="199308"/>
                </a:lnTo>
                <a:lnTo>
                  <a:pt x="7246" y="207033"/>
                </a:lnTo>
                <a:lnTo>
                  <a:pt x="8591" y="214089"/>
                </a:lnTo>
                <a:lnTo>
                  <a:pt x="10440" y="220697"/>
                </a:lnTo>
                <a:lnTo>
                  <a:pt x="12626" y="227008"/>
                </a:lnTo>
                <a:lnTo>
                  <a:pt x="15035" y="233120"/>
                </a:lnTo>
                <a:lnTo>
                  <a:pt x="17594" y="239100"/>
                </a:lnTo>
                <a:lnTo>
                  <a:pt x="20253" y="244992"/>
                </a:lnTo>
                <a:lnTo>
                  <a:pt x="25747" y="254078"/>
                </a:lnTo>
                <a:lnTo>
                  <a:pt x="32315" y="262244"/>
                </a:lnTo>
                <a:lnTo>
                  <a:pt x="41585" y="272223"/>
                </a:lnTo>
                <a:lnTo>
                  <a:pt x="52055" y="280468"/>
                </a:lnTo>
                <a:lnTo>
                  <a:pt x="62106" y="287308"/>
                </a:lnTo>
                <a:lnTo>
                  <a:pt x="74071" y="297465"/>
                </a:lnTo>
                <a:lnTo>
                  <a:pt x="83955" y="306927"/>
                </a:lnTo>
                <a:lnTo>
                  <a:pt x="94699" y="314942"/>
                </a:lnTo>
                <a:lnTo>
                  <a:pt x="100230" y="318413"/>
                </a:lnTo>
                <a:lnTo>
                  <a:pt x="111457" y="322269"/>
                </a:lnTo>
                <a:lnTo>
                  <a:pt x="123749" y="324936"/>
                </a:lnTo>
                <a:lnTo>
                  <a:pt x="131027" y="326981"/>
                </a:lnTo>
                <a:lnTo>
                  <a:pt x="138737" y="329296"/>
                </a:lnTo>
                <a:lnTo>
                  <a:pt x="145782" y="331792"/>
                </a:lnTo>
                <a:lnTo>
                  <a:pt x="152383" y="334409"/>
                </a:lnTo>
                <a:lnTo>
                  <a:pt x="158690" y="337106"/>
                </a:lnTo>
                <a:lnTo>
                  <a:pt x="165751" y="338904"/>
                </a:lnTo>
                <a:lnTo>
                  <a:pt x="173317" y="340102"/>
                </a:lnTo>
                <a:lnTo>
                  <a:pt x="181217" y="340901"/>
                </a:lnTo>
                <a:lnTo>
                  <a:pt x="188389" y="341434"/>
                </a:lnTo>
                <a:lnTo>
                  <a:pt x="195076" y="341789"/>
                </a:lnTo>
                <a:lnTo>
                  <a:pt x="201438" y="342026"/>
                </a:lnTo>
                <a:lnTo>
                  <a:pt x="224046" y="342359"/>
                </a:lnTo>
                <a:lnTo>
                  <a:pt x="262355" y="342487"/>
                </a:lnTo>
                <a:lnTo>
                  <a:pt x="274000" y="339954"/>
                </a:lnTo>
                <a:lnTo>
                  <a:pt x="301549" y="330567"/>
                </a:lnTo>
                <a:lnTo>
                  <a:pt x="312692" y="325131"/>
                </a:lnTo>
                <a:lnTo>
                  <a:pt x="321771" y="319540"/>
                </a:lnTo>
                <a:lnTo>
                  <a:pt x="332157" y="313881"/>
                </a:lnTo>
                <a:lnTo>
                  <a:pt x="348714" y="305339"/>
                </a:lnTo>
                <a:lnTo>
                  <a:pt x="357467" y="299631"/>
                </a:lnTo>
                <a:lnTo>
                  <a:pt x="361134" y="296776"/>
                </a:lnTo>
                <a:lnTo>
                  <a:pt x="367749" y="288523"/>
                </a:lnTo>
                <a:lnTo>
                  <a:pt x="373864" y="278505"/>
                </a:lnTo>
                <a:lnTo>
                  <a:pt x="376828" y="273166"/>
                </a:lnTo>
                <a:lnTo>
                  <a:pt x="381709" y="263107"/>
                </a:lnTo>
                <a:lnTo>
                  <a:pt x="383879" y="255461"/>
                </a:lnTo>
                <a:lnTo>
                  <a:pt x="387383" y="246349"/>
                </a:lnTo>
                <a:lnTo>
                  <a:pt x="391163" y="235948"/>
                </a:lnTo>
                <a:lnTo>
                  <a:pt x="392171" y="230508"/>
                </a:lnTo>
                <a:lnTo>
                  <a:pt x="392843" y="224976"/>
                </a:lnTo>
                <a:lnTo>
                  <a:pt x="393291" y="219383"/>
                </a:lnTo>
                <a:lnTo>
                  <a:pt x="393590" y="213749"/>
                </a:lnTo>
                <a:lnTo>
                  <a:pt x="393921" y="202410"/>
                </a:lnTo>
                <a:lnTo>
                  <a:pt x="394069" y="191020"/>
                </a:lnTo>
                <a:lnTo>
                  <a:pt x="393156" y="185316"/>
                </a:lnTo>
                <a:lnTo>
                  <a:pt x="391594" y="179608"/>
                </a:lnTo>
                <a:lnTo>
                  <a:pt x="389601" y="173898"/>
                </a:lnTo>
                <a:lnTo>
                  <a:pt x="387319" y="168186"/>
                </a:lnTo>
                <a:lnTo>
                  <a:pt x="384846" y="162473"/>
                </a:lnTo>
                <a:lnTo>
                  <a:pt x="382245" y="156759"/>
                </a:lnTo>
                <a:lnTo>
                  <a:pt x="380511" y="151045"/>
                </a:lnTo>
                <a:lnTo>
                  <a:pt x="379354" y="145331"/>
                </a:lnTo>
                <a:lnTo>
                  <a:pt x="378583" y="139616"/>
                </a:lnTo>
                <a:lnTo>
                  <a:pt x="375187" y="130727"/>
                </a:lnTo>
                <a:lnTo>
                  <a:pt x="369550" y="121696"/>
                </a:lnTo>
                <a:lnTo>
                  <a:pt x="360694" y="108157"/>
                </a:lnTo>
                <a:lnTo>
                  <a:pt x="356619" y="101499"/>
                </a:lnTo>
                <a:lnTo>
                  <a:pt x="352949" y="95155"/>
                </a:lnTo>
                <a:lnTo>
                  <a:pt x="349550" y="89021"/>
                </a:lnTo>
                <a:lnTo>
                  <a:pt x="343233" y="79665"/>
                </a:lnTo>
                <a:lnTo>
                  <a:pt x="337250" y="71379"/>
                </a:lnTo>
                <a:lnTo>
                  <a:pt x="331417" y="61347"/>
                </a:lnTo>
                <a:lnTo>
                  <a:pt x="323109" y="53078"/>
                </a:lnTo>
                <a:lnTo>
                  <a:pt x="313066" y="45275"/>
                </a:lnTo>
                <a:lnTo>
                  <a:pt x="302253" y="35457"/>
                </a:lnTo>
                <a:lnTo>
                  <a:pt x="290006" y="23771"/>
                </a:lnTo>
                <a:lnTo>
                  <a:pt x="280892" y="17327"/>
                </a:lnTo>
                <a:lnTo>
                  <a:pt x="275794" y="14275"/>
                </a:lnTo>
                <a:lnTo>
                  <a:pt x="269538" y="12241"/>
                </a:lnTo>
                <a:lnTo>
                  <a:pt x="262510" y="10885"/>
                </a:lnTo>
                <a:lnTo>
                  <a:pt x="254967" y="9980"/>
                </a:lnTo>
                <a:lnTo>
                  <a:pt x="244046" y="6436"/>
                </a:lnTo>
                <a:lnTo>
                  <a:pt x="239800" y="4157"/>
                </a:lnTo>
                <a:lnTo>
                  <a:pt x="230003" y="1625"/>
                </a:lnTo>
                <a:lnTo>
                  <a:pt x="219298" y="500"/>
                </a:lnTo>
                <a:lnTo>
                  <a:pt x="208191" y="0"/>
                </a:lnTo>
                <a:lnTo>
                  <a:pt x="196904" y="2317"/>
                </a:lnTo>
                <a:lnTo>
                  <a:pt x="185538" y="5570"/>
                </a:lnTo>
                <a:lnTo>
                  <a:pt x="174136" y="7016"/>
                </a:lnTo>
                <a:lnTo>
                  <a:pt x="162719" y="10198"/>
                </a:lnTo>
                <a:lnTo>
                  <a:pt x="151294" y="14787"/>
                </a:lnTo>
                <a:lnTo>
                  <a:pt x="139867" y="20002"/>
                </a:lnTo>
                <a:lnTo>
                  <a:pt x="122723" y="28293"/>
                </a:lnTo>
                <a:lnTo>
                  <a:pt x="113834" y="31402"/>
                </a:lnTo>
                <a:lnTo>
                  <a:pt x="105755" y="33737"/>
                </a:lnTo>
                <a:lnTo>
                  <a:pt x="95815" y="37949"/>
                </a:lnTo>
                <a:lnTo>
                  <a:pt x="84060" y="41125"/>
                </a:lnTo>
                <a:lnTo>
                  <a:pt x="77600" y="44408"/>
                </a:lnTo>
                <a:lnTo>
                  <a:pt x="74544" y="46617"/>
                </a:lnTo>
                <a:lnTo>
                  <a:pt x="68608" y="49071"/>
                </a:lnTo>
                <a:lnTo>
                  <a:pt x="61842" y="50162"/>
                </a:lnTo>
                <a:lnTo>
                  <a:pt x="52486" y="50647"/>
                </a:lnTo>
                <a:lnTo>
                  <a:pt x="41058" y="50920"/>
                </a:lnTo>
                <a:lnTo>
                  <a:pt x="32513" y="51019"/>
                </a:lnTo>
                <a:lnTo>
                  <a:pt x="25569" y="5103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474"/>
          <p:cNvSpPr/>
          <p:nvPr/>
        </p:nvSpPr>
        <p:spPr>
          <a:xfrm>
            <a:off x="3586560" y="1937395"/>
            <a:ext cx="505323" cy="420008"/>
          </a:xfrm>
          <a:custGeom>
            <a:avLst/>
            <a:gdLst/>
            <a:ahLst/>
            <a:cxnLst/>
            <a:rect l="0" t="0" r="0" b="0"/>
            <a:pathLst>
              <a:path w="505323" h="420008">
                <a:moveTo>
                  <a:pt x="265349" y="51425"/>
                </a:moveTo>
                <a:lnTo>
                  <a:pt x="257130" y="43205"/>
                </a:lnTo>
                <a:lnTo>
                  <a:pt x="256808" y="35502"/>
                </a:lnTo>
                <a:lnTo>
                  <a:pt x="249399" y="27006"/>
                </a:lnTo>
                <a:lnTo>
                  <a:pt x="248736" y="23744"/>
                </a:lnTo>
                <a:lnTo>
                  <a:pt x="248558" y="21541"/>
                </a:lnTo>
                <a:lnTo>
                  <a:pt x="247488" y="19120"/>
                </a:lnTo>
                <a:lnTo>
                  <a:pt x="243759" y="13889"/>
                </a:lnTo>
                <a:lnTo>
                  <a:pt x="241430" y="12114"/>
                </a:lnTo>
                <a:lnTo>
                  <a:pt x="238926" y="10930"/>
                </a:lnTo>
                <a:lnTo>
                  <a:pt x="236304" y="10140"/>
                </a:lnTo>
                <a:lnTo>
                  <a:pt x="234555" y="8662"/>
                </a:lnTo>
                <a:lnTo>
                  <a:pt x="233390" y="6724"/>
                </a:lnTo>
                <a:lnTo>
                  <a:pt x="232613" y="4479"/>
                </a:lnTo>
                <a:lnTo>
                  <a:pt x="231143" y="2983"/>
                </a:lnTo>
                <a:lnTo>
                  <a:pt x="229210" y="1985"/>
                </a:lnTo>
                <a:lnTo>
                  <a:pt x="224523" y="876"/>
                </a:lnTo>
                <a:lnTo>
                  <a:pt x="211212" y="165"/>
                </a:lnTo>
                <a:lnTo>
                  <a:pt x="173751" y="0"/>
                </a:lnTo>
                <a:lnTo>
                  <a:pt x="159869" y="2534"/>
                </a:lnTo>
                <a:lnTo>
                  <a:pt x="145127" y="6835"/>
                </a:lnTo>
                <a:lnTo>
                  <a:pt x="132225" y="11922"/>
                </a:lnTo>
                <a:lnTo>
                  <a:pt x="120141" y="14818"/>
                </a:lnTo>
                <a:lnTo>
                  <a:pt x="108420" y="17057"/>
                </a:lnTo>
                <a:lnTo>
                  <a:pt x="96860" y="21228"/>
                </a:lnTo>
                <a:lnTo>
                  <a:pt x="85373" y="26256"/>
                </a:lnTo>
                <a:lnTo>
                  <a:pt x="74870" y="31666"/>
                </a:lnTo>
                <a:lnTo>
                  <a:pt x="62649" y="40067"/>
                </a:lnTo>
                <a:lnTo>
                  <a:pt x="48340" y="48588"/>
                </a:lnTo>
                <a:lnTo>
                  <a:pt x="34488" y="60001"/>
                </a:lnTo>
                <a:lnTo>
                  <a:pt x="22580" y="71428"/>
                </a:lnTo>
                <a:lnTo>
                  <a:pt x="13925" y="80000"/>
                </a:lnTo>
                <a:lnTo>
                  <a:pt x="12007" y="82857"/>
                </a:lnTo>
                <a:lnTo>
                  <a:pt x="6392" y="96827"/>
                </a:lnTo>
                <a:lnTo>
                  <a:pt x="2620" y="105894"/>
                </a:lnTo>
                <a:lnTo>
                  <a:pt x="496" y="116353"/>
                </a:lnTo>
                <a:lnTo>
                  <a:pt x="0" y="122509"/>
                </a:lnTo>
                <a:lnTo>
                  <a:pt x="819" y="125484"/>
                </a:lnTo>
                <a:lnTo>
                  <a:pt x="5572" y="135175"/>
                </a:lnTo>
                <a:lnTo>
                  <a:pt x="7017" y="144527"/>
                </a:lnTo>
                <a:lnTo>
                  <a:pt x="9308" y="148735"/>
                </a:lnTo>
                <a:lnTo>
                  <a:pt x="20681" y="159209"/>
                </a:lnTo>
                <a:lnTo>
                  <a:pt x="33540" y="171281"/>
                </a:lnTo>
                <a:lnTo>
                  <a:pt x="36515" y="174192"/>
                </a:lnTo>
                <a:lnTo>
                  <a:pt x="39451" y="176132"/>
                </a:lnTo>
                <a:lnTo>
                  <a:pt x="50038" y="179815"/>
                </a:lnTo>
                <a:lnTo>
                  <a:pt x="62975" y="184052"/>
                </a:lnTo>
                <a:lnTo>
                  <a:pt x="73170" y="189110"/>
                </a:lnTo>
                <a:lnTo>
                  <a:pt x="82781" y="194533"/>
                </a:lnTo>
                <a:lnTo>
                  <a:pt x="96578" y="200118"/>
                </a:lnTo>
                <a:lnTo>
                  <a:pt x="109695" y="203236"/>
                </a:lnTo>
                <a:lnTo>
                  <a:pt x="122827" y="205574"/>
                </a:lnTo>
                <a:lnTo>
                  <a:pt x="138189" y="209788"/>
                </a:lnTo>
                <a:lnTo>
                  <a:pt x="146286" y="211293"/>
                </a:lnTo>
                <a:lnTo>
                  <a:pt x="154541" y="212296"/>
                </a:lnTo>
                <a:lnTo>
                  <a:pt x="162902" y="212964"/>
                </a:lnTo>
                <a:lnTo>
                  <a:pt x="172286" y="214363"/>
                </a:lnTo>
                <a:lnTo>
                  <a:pt x="182352" y="216248"/>
                </a:lnTo>
                <a:lnTo>
                  <a:pt x="192874" y="218457"/>
                </a:lnTo>
                <a:lnTo>
                  <a:pt x="203697" y="219929"/>
                </a:lnTo>
                <a:lnTo>
                  <a:pt x="214723" y="220911"/>
                </a:lnTo>
                <a:lnTo>
                  <a:pt x="225883" y="221565"/>
                </a:lnTo>
                <a:lnTo>
                  <a:pt x="237134" y="222954"/>
                </a:lnTo>
                <a:lnTo>
                  <a:pt x="248444" y="224833"/>
                </a:lnTo>
                <a:lnTo>
                  <a:pt x="259794" y="227038"/>
                </a:lnTo>
                <a:lnTo>
                  <a:pt x="270218" y="228507"/>
                </a:lnTo>
                <a:lnTo>
                  <a:pt x="280025" y="229487"/>
                </a:lnTo>
                <a:lnTo>
                  <a:pt x="289421" y="230141"/>
                </a:lnTo>
                <a:lnTo>
                  <a:pt x="299495" y="231529"/>
                </a:lnTo>
                <a:lnTo>
                  <a:pt x="310020" y="233406"/>
                </a:lnTo>
                <a:lnTo>
                  <a:pt x="320847" y="235611"/>
                </a:lnTo>
                <a:lnTo>
                  <a:pt x="343038" y="240600"/>
                </a:lnTo>
                <a:lnTo>
                  <a:pt x="354289" y="243264"/>
                </a:lnTo>
                <a:lnTo>
                  <a:pt x="363695" y="245993"/>
                </a:lnTo>
                <a:lnTo>
                  <a:pt x="379227" y="251564"/>
                </a:lnTo>
                <a:lnTo>
                  <a:pt x="386988" y="255336"/>
                </a:lnTo>
                <a:lnTo>
                  <a:pt x="395019" y="259755"/>
                </a:lnTo>
                <a:lnTo>
                  <a:pt x="403230" y="264607"/>
                </a:lnTo>
                <a:lnTo>
                  <a:pt x="411563" y="268794"/>
                </a:lnTo>
                <a:lnTo>
                  <a:pt x="419975" y="272537"/>
                </a:lnTo>
                <a:lnTo>
                  <a:pt x="428441" y="275986"/>
                </a:lnTo>
                <a:lnTo>
                  <a:pt x="442927" y="284897"/>
                </a:lnTo>
                <a:lnTo>
                  <a:pt x="455716" y="294255"/>
                </a:lnTo>
                <a:lnTo>
                  <a:pt x="467749" y="301589"/>
                </a:lnTo>
                <a:lnTo>
                  <a:pt x="479448" y="310564"/>
                </a:lnTo>
                <a:lnTo>
                  <a:pt x="490044" y="319950"/>
                </a:lnTo>
                <a:lnTo>
                  <a:pt x="497929" y="327297"/>
                </a:lnTo>
                <a:lnTo>
                  <a:pt x="500413" y="330589"/>
                </a:lnTo>
                <a:lnTo>
                  <a:pt x="503172" y="336788"/>
                </a:lnTo>
                <a:lnTo>
                  <a:pt x="504398" y="345258"/>
                </a:lnTo>
                <a:lnTo>
                  <a:pt x="504943" y="355372"/>
                </a:lnTo>
                <a:lnTo>
                  <a:pt x="505250" y="370824"/>
                </a:lnTo>
                <a:lnTo>
                  <a:pt x="505322" y="378482"/>
                </a:lnTo>
                <a:lnTo>
                  <a:pt x="503436" y="381858"/>
                </a:lnTo>
                <a:lnTo>
                  <a:pt x="489262" y="394120"/>
                </a:lnTo>
                <a:lnTo>
                  <a:pt x="477008" y="405714"/>
                </a:lnTo>
                <a:lnTo>
                  <a:pt x="472177" y="407632"/>
                </a:lnTo>
                <a:lnTo>
                  <a:pt x="459190" y="409764"/>
                </a:lnTo>
                <a:lnTo>
                  <a:pt x="446434" y="413252"/>
                </a:lnTo>
                <a:lnTo>
                  <a:pt x="434413" y="417024"/>
                </a:lnTo>
                <a:lnTo>
                  <a:pt x="422722" y="418701"/>
                </a:lnTo>
                <a:lnTo>
                  <a:pt x="408636" y="419446"/>
                </a:lnTo>
                <a:lnTo>
                  <a:pt x="387180" y="419865"/>
                </a:lnTo>
                <a:lnTo>
                  <a:pt x="358312" y="420007"/>
                </a:lnTo>
                <a:lnTo>
                  <a:pt x="344449" y="417487"/>
                </a:lnTo>
                <a:lnTo>
                  <a:pt x="331937" y="413191"/>
                </a:lnTo>
                <a:lnTo>
                  <a:pt x="320026" y="408107"/>
                </a:lnTo>
                <a:lnTo>
                  <a:pt x="308383" y="402673"/>
                </a:lnTo>
                <a:lnTo>
                  <a:pt x="285386" y="391423"/>
                </a:lnTo>
                <a:lnTo>
                  <a:pt x="272768" y="382881"/>
                </a:lnTo>
                <a:lnTo>
                  <a:pt x="266107" y="374634"/>
                </a:lnTo>
                <a:lnTo>
                  <a:pt x="257001" y="361820"/>
                </a:lnTo>
                <a:lnTo>
                  <a:pt x="254069" y="358367"/>
                </a:lnTo>
                <a:lnTo>
                  <a:pt x="252114" y="354161"/>
                </a:lnTo>
                <a:lnTo>
                  <a:pt x="249942" y="344407"/>
                </a:lnTo>
                <a:lnTo>
                  <a:pt x="248719" y="332756"/>
                </a:lnTo>
                <a:lnTo>
                  <a:pt x="248434" y="323781"/>
                </a:lnTo>
                <a:lnTo>
                  <a:pt x="248250" y="302497"/>
                </a:lnTo>
                <a:lnTo>
                  <a:pt x="250765" y="291282"/>
                </a:lnTo>
                <a:lnTo>
                  <a:pt x="254105" y="279948"/>
                </a:lnTo>
                <a:lnTo>
                  <a:pt x="255589" y="268561"/>
                </a:lnTo>
                <a:lnTo>
                  <a:pt x="257890" y="261904"/>
                </a:lnTo>
                <a:lnTo>
                  <a:pt x="261329" y="254609"/>
                </a:lnTo>
                <a:lnTo>
                  <a:pt x="269278" y="239837"/>
                </a:lnTo>
                <a:lnTo>
                  <a:pt x="275986" y="226921"/>
                </a:lnTo>
                <a:lnTo>
                  <a:pt x="280060" y="219857"/>
                </a:lnTo>
                <a:lnTo>
                  <a:pt x="284681" y="212290"/>
                </a:lnTo>
                <a:lnTo>
                  <a:pt x="289668" y="204388"/>
                </a:lnTo>
                <a:lnTo>
                  <a:pt x="293944" y="197215"/>
                </a:lnTo>
                <a:lnTo>
                  <a:pt x="301236" y="184165"/>
                </a:lnTo>
                <a:lnTo>
                  <a:pt x="310191" y="172015"/>
                </a:lnTo>
                <a:lnTo>
                  <a:pt x="320522" y="160266"/>
                </a:lnTo>
                <a:lnTo>
                  <a:pt x="331463" y="148693"/>
                </a:lnTo>
                <a:lnTo>
                  <a:pt x="340136" y="137200"/>
                </a:lnTo>
                <a:lnTo>
                  <a:pt x="347165" y="125742"/>
                </a:lnTo>
                <a:lnTo>
                  <a:pt x="353465" y="114300"/>
                </a:lnTo>
                <a:lnTo>
                  <a:pt x="356900" y="102864"/>
                </a:lnTo>
                <a:lnTo>
                  <a:pt x="359378" y="91432"/>
                </a:lnTo>
                <a:lnTo>
                  <a:pt x="363655" y="80001"/>
                </a:lnTo>
                <a:lnTo>
                  <a:pt x="366867" y="67406"/>
                </a:lnTo>
                <a:lnTo>
                  <a:pt x="367618" y="58210"/>
                </a:lnTo>
                <a:lnTo>
                  <a:pt x="367819" y="53091"/>
                </a:lnTo>
                <a:lnTo>
                  <a:pt x="367000" y="48725"/>
                </a:lnTo>
                <a:lnTo>
                  <a:pt x="363550" y="41335"/>
                </a:lnTo>
                <a:lnTo>
                  <a:pt x="356253" y="31819"/>
                </a:lnTo>
                <a:lnTo>
                  <a:pt x="353575" y="29782"/>
                </a:lnTo>
                <a:lnTo>
                  <a:pt x="348058" y="27518"/>
                </a:lnTo>
                <a:lnTo>
                  <a:pt x="335047" y="26244"/>
                </a:lnTo>
                <a:lnTo>
                  <a:pt x="322044" y="28485"/>
                </a:lnTo>
                <a:lnTo>
                  <a:pt x="285862" y="37686"/>
                </a:lnTo>
                <a:lnTo>
                  <a:pt x="276167" y="40361"/>
                </a:lnTo>
                <a:lnTo>
                  <a:pt x="257775" y="45872"/>
                </a:lnTo>
                <a:lnTo>
                  <a:pt x="231355" y="54330"/>
                </a:lnTo>
                <a:lnTo>
                  <a:pt x="222684" y="56219"/>
                </a:lnTo>
                <a:lnTo>
                  <a:pt x="214046" y="57478"/>
                </a:lnTo>
                <a:lnTo>
                  <a:pt x="198733" y="59830"/>
                </a:lnTo>
                <a:lnTo>
                  <a:pt x="184757" y="65557"/>
                </a:lnTo>
                <a:lnTo>
                  <a:pt x="171052" y="6856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475"/>
          <p:cNvSpPr/>
          <p:nvPr/>
        </p:nvSpPr>
        <p:spPr>
          <a:xfrm>
            <a:off x="4847511" y="2434589"/>
            <a:ext cx="410290" cy="25719"/>
          </a:xfrm>
          <a:custGeom>
            <a:avLst/>
            <a:gdLst/>
            <a:ahLst/>
            <a:cxnLst/>
            <a:rect l="0" t="0" r="0" b="0"/>
            <a:pathLst>
              <a:path w="410290" h="25719">
                <a:moveTo>
                  <a:pt x="7381" y="25718"/>
                </a:moveTo>
                <a:lnTo>
                  <a:pt x="0" y="25718"/>
                </a:lnTo>
                <a:lnTo>
                  <a:pt x="68402" y="25718"/>
                </a:lnTo>
                <a:lnTo>
                  <a:pt x="75685" y="24765"/>
                </a:lnTo>
                <a:lnTo>
                  <a:pt x="82444" y="23178"/>
                </a:lnTo>
                <a:lnTo>
                  <a:pt x="88856" y="21167"/>
                </a:lnTo>
                <a:lnTo>
                  <a:pt x="96940" y="19827"/>
                </a:lnTo>
                <a:lnTo>
                  <a:pt x="106140" y="18933"/>
                </a:lnTo>
                <a:lnTo>
                  <a:pt x="116083" y="18337"/>
                </a:lnTo>
                <a:lnTo>
                  <a:pt x="134750" y="17675"/>
                </a:lnTo>
                <a:lnTo>
                  <a:pt x="163865" y="17303"/>
                </a:lnTo>
                <a:lnTo>
                  <a:pt x="203285" y="17177"/>
                </a:lnTo>
                <a:lnTo>
                  <a:pt x="213232" y="16214"/>
                </a:lnTo>
                <a:lnTo>
                  <a:pt x="223672" y="14619"/>
                </a:lnTo>
                <a:lnTo>
                  <a:pt x="234443" y="12604"/>
                </a:lnTo>
                <a:lnTo>
                  <a:pt x="244480" y="11260"/>
                </a:lnTo>
                <a:lnTo>
                  <a:pt x="254030" y="10365"/>
                </a:lnTo>
                <a:lnTo>
                  <a:pt x="263254" y="9767"/>
                </a:lnTo>
                <a:lnTo>
                  <a:pt x="273213" y="9369"/>
                </a:lnTo>
                <a:lnTo>
                  <a:pt x="294438" y="8927"/>
                </a:lnTo>
                <a:lnTo>
                  <a:pt x="304480" y="7857"/>
                </a:lnTo>
                <a:lnTo>
                  <a:pt x="314032" y="6190"/>
                </a:lnTo>
                <a:lnTo>
                  <a:pt x="323257" y="4127"/>
                </a:lnTo>
                <a:lnTo>
                  <a:pt x="331313" y="2752"/>
                </a:lnTo>
                <a:lnTo>
                  <a:pt x="338588" y="1835"/>
                </a:lnTo>
                <a:lnTo>
                  <a:pt x="345343" y="1223"/>
                </a:lnTo>
                <a:lnTo>
                  <a:pt x="357929" y="544"/>
                </a:lnTo>
                <a:lnTo>
                  <a:pt x="369873" y="242"/>
                </a:lnTo>
                <a:lnTo>
                  <a:pt x="410289"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476"/>
          <p:cNvSpPr/>
          <p:nvPr/>
        </p:nvSpPr>
        <p:spPr>
          <a:xfrm>
            <a:off x="4897859" y="2580322"/>
            <a:ext cx="385659" cy="17146"/>
          </a:xfrm>
          <a:custGeom>
            <a:avLst/>
            <a:gdLst/>
            <a:ahLst/>
            <a:cxnLst/>
            <a:rect l="0" t="0" r="0" b="0"/>
            <a:pathLst>
              <a:path w="385659" h="17146">
                <a:moveTo>
                  <a:pt x="8468" y="17145"/>
                </a:moveTo>
                <a:lnTo>
                  <a:pt x="0" y="17145"/>
                </a:lnTo>
                <a:lnTo>
                  <a:pt x="102959" y="17145"/>
                </a:lnTo>
                <a:lnTo>
                  <a:pt x="111467" y="16192"/>
                </a:lnTo>
                <a:lnTo>
                  <a:pt x="119997" y="14605"/>
                </a:lnTo>
                <a:lnTo>
                  <a:pt x="128541" y="12594"/>
                </a:lnTo>
                <a:lnTo>
                  <a:pt x="138046" y="11254"/>
                </a:lnTo>
                <a:lnTo>
                  <a:pt x="148193" y="10360"/>
                </a:lnTo>
                <a:lnTo>
                  <a:pt x="158768" y="9764"/>
                </a:lnTo>
                <a:lnTo>
                  <a:pt x="178138" y="9102"/>
                </a:lnTo>
                <a:lnTo>
                  <a:pt x="213856" y="8677"/>
                </a:lnTo>
                <a:lnTo>
                  <a:pt x="223499" y="7690"/>
                </a:lnTo>
                <a:lnTo>
                  <a:pt x="233737" y="6079"/>
                </a:lnTo>
                <a:lnTo>
                  <a:pt x="244372" y="4053"/>
                </a:lnTo>
                <a:lnTo>
                  <a:pt x="254320" y="2702"/>
                </a:lnTo>
                <a:lnTo>
                  <a:pt x="263809" y="1801"/>
                </a:lnTo>
                <a:lnTo>
                  <a:pt x="272993" y="1201"/>
                </a:lnTo>
                <a:lnTo>
                  <a:pt x="288277" y="534"/>
                </a:lnTo>
                <a:lnTo>
                  <a:pt x="307592" y="158"/>
                </a:lnTo>
                <a:lnTo>
                  <a:pt x="385658"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477"/>
          <p:cNvSpPr/>
          <p:nvPr/>
        </p:nvSpPr>
        <p:spPr>
          <a:xfrm>
            <a:off x="5875020" y="2035415"/>
            <a:ext cx="548640" cy="373067"/>
          </a:xfrm>
          <a:custGeom>
            <a:avLst/>
            <a:gdLst/>
            <a:ahLst/>
            <a:cxnLst/>
            <a:rect l="0" t="0" r="0" b="0"/>
            <a:pathLst>
              <a:path w="548640" h="373067">
                <a:moveTo>
                  <a:pt x="0" y="90565"/>
                </a:moveTo>
                <a:lnTo>
                  <a:pt x="0" y="77794"/>
                </a:lnTo>
                <a:lnTo>
                  <a:pt x="952" y="75384"/>
                </a:lnTo>
                <a:lnTo>
                  <a:pt x="4550" y="70165"/>
                </a:lnTo>
                <a:lnTo>
                  <a:pt x="6843" y="68392"/>
                </a:lnTo>
                <a:lnTo>
                  <a:pt x="9324" y="67211"/>
                </a:lnTo>
                <a:lnTo>
                  <a:pt x="11931" y="66423"/>
                </a:lnTo>
                <a:lnTo>
                  <a:pt x="14622" y="63992"/>
                </a:lnTo>
                <a:lnTo>
                  <a:pt x="22959" y="52423"/>
                </a:lnTo>
                <a:lnTo>
                  <a:pt x="31462" y="42539"/>
                </a:lnTo>
                <a:lnTo>
                  <a:pt x="37160" y="36518"/>
                </a:lnTo>
                <a:lnTo>
                  <a:pt x="50274" y="27772"/>
                </a:lnTo>
                <a:lnTo>
                  <a:pt x="65881" y="16284"/>
                </a:lnTo>
                <a:lnTo>
                  <a:pt x="75635" y="10561"/>
                </a:lnTo>
                <a:lnTo>
                  <a:pt x="86320" y="7382"/>
                </a:lnTo>
                <a:lnTo>
                  <a:pt x="100506" y="5593"/>
                </a:lnTo>
                <a:lnTo>
                  <a:pt x="104151" y="5342"/>
                </a:lnTo>
                <a:lnTo>
                  <a:pt x="118383" y="438"/>
                </a:lnTo>
                <a:lnTo>
                  <a:pt x="123690" y="0"/>
                </a:lnTo>
                <a:lnTo>
                  <a:pt x="145894" y="3601"/>
                </a:lnTo>
                <a:lnTo>
                  <a:pt x="151554" y="4014"/>
                </a:lnTo>
                <a:lnTo>
                  <a:pt x="156281" y="5242"/>
                </a:lnTo>
                <a:lnTo>
                  <a:pt x="173251" y="14056"/>
                </a:lnTo>
                <a:lnTo>
                  <a:pt x="186589" y="22175"/>
                </a:lnTo>
                <a:lnTo>
                  <a:pt x="199628" y="33452"/>
                </a:lnTo>
                <a:lnTo>
                  <a:pt x="205564" y="41686"/>
                </a:lnTo>
                <a:lnTo>
                  <a:pt x="211376" y="51696"/>
                </a:lnTo>
                <a:lnTo>
                  <a:pt x="217135" y="62495"/>
                </a:lnTo>
                <a:lnTo>
                  <a:pt x="225409" y="73644"/>
                </a:lnTo>
                <a:lnTo>
                  <a:pt x="230282" y="79284"/>
                </a:lnTo>
                <a:lnTo>
                  <a:pt x="233531" y="84949"/>
                </a:lnTo>
                <a:lnTo>
                  <a:pt x="237142" y="96324"/>
                </a:lnTo>
                <a:lnTo>
                  <a:pt x="241286" y="107729"/>
                </a:lnTo>
                <a:lnTo>
                  <a:pt x="245350" y="119148"/>
                </a:lnTo>
                <a:lnTo>
                  <a:pt x="247157" y="130573"/>
                </a:lnTo>
                <a:lnTo>
                  <a:pt x="250500" y="142001"/>
                </a:lnTo>
                <a:lnTo>
                  <a:pt x="254208" y="153430"/>
                </a:lnTo>
                <a:lnTo>
                  <a:pt x="255856" y="164860"/>
                </a:lnTo>
                <a:lnTo>
                  <a:pt x="256589" y="176290"/>
                </a:lnTo>
                <a:lnTo>
                  <a:pt x="256784" y="182005"/>
                </a:lnTo>
                <a:lnTo>
                  <a:pt x="254461" y="193435"/>
                </a:lnTo>
                <a:lnTo>
                  <a:pt x="252508" y="199149"/>
                </a:lnTo>
                <a:lnTo>
                  <a:pt x="251206" y="205817"/>
                </a:lnTo>
                <a:lnTo>
                  <a:pt x="250338" y="213120"/>
                </a:lnTo>
                <a:lnTo>
                  <a:pt x="249760" y="220845"/>
                </a:lnTo>
                <a:lnTo>
                  <a:pt x="248421" y="227901"/>
                </a:lnTo>
                <a:lnTo>
                  <a:pt x="246577" y="234510"/>
                </a:lnTo>
                <a:lnTo>
                  <a:pt x="244394" y="240821"/>
                </a:lnTo>
                <a:lnTo>
                  <a:pt x="241987" y="246933"/>
                </a:lnTo>
                <a:lnTo>
                  <a:pt x="239430" y="252912"/>
                </a:lnTo>
                <a:lnTo>
                  <a:pt x="234048" y="264637"/>
                </a:lnTo>
                <a:lnTo>
                  <a:pt x="228481" y="276197"/>
                </a:lnTo>
                <a:lnTo>
                  <a:pt x="220292" y="287686"/>
                </a:lnTo>
                <a:lnTo>
                  <a:pt x="211255" y="299141"/>
                </a:lnTo>
                <a:lnTo>
                  <a:pt x="204063" y="310583"/>
                </a:lnTo>
                <a:lnTo>
                  <a:pt x="195152" y="319478"/>
                </a:lnTo>
                <a:lnTo>
                  <a:pt x="179425" y="329841"/>
                </a:lnTo>
                <a:lnTo>
                  <a:pt x="173909" y="332950"/>
                </a:lnTo>
                <a:lnTo>
                  <a:pt x="165240" y="341484"/>
                </a:lnTo>
                <a:lnTo>
                  <a:pt x="161595" y="346427"/>
                </a:lnTo>
                <a:lnTo>
                  <a:pt x="156307" y="349722"/>
                </a:lnTo>
                <a:lnTo>
                  <a:pt x="142813" y="353383"/>
                </a:lnTo>
                <a:lnTo>
                  <a:pt x="129830" y="357550"/>
                </a:lnTo>
                <a:lnTo>
                  <a:pt x="114350" y="362712"/>
                </a:lnTo>
                <a:lnTo>
                  <a:pt x="106067" y="364871"/>
                </a:lnTo>
                <a:lnTo>
                  <a:pt x="91646" y="370490"/>
                </a:lnTo>
                <a:lnTo>
                  <a:pt x="79965" y="372578"/>
                </a:lnTo>
                <a:lnTo>
                  <a:pt x="70147" y="373066"/>
                </a:lnTo>
                <a:lnTo>
                  <a:pt x="65815" y="372244"/>
                </a:lnTo>
                <a:lnTo>
                  <a:pt x="54214" y="367488"/>
                </a:lnTo>
                <a:lnTo>
                  <a:pt x="40087" y="365656"/>
                </a:lnTo>
                <a:lnTo>
                  <a:pt x="32739" y="365228"/>
                </a:lnTo>
                <a:lnTo>
                  <a:pt x="29446" y="364161"/>
                </a:lnTo>
                <a:lnTo>
                  <a:pt x="18953" y="357534"/>
                </a:lnTo>
                <a:lnTo>
                  <a:pt x="8058" y="347148"/>
                </a:lnTo>
                <a:lnTo>
                  <a:pt x="5371" y="344488"/>
                </a:lnTo>
                <a:lnTo>
                  <a:pt x="3581" y="341762"/>
                </a:lnTo>
                <a:lnTo>
                  <a:pt x="471" y="332253"/>
                </a:lnTo>
                <a:lnTo>
                  <a:pt x="62" y="321488"/>
                </a:lnTo>
                <a:lnTo>
                  <a:pt x="41" y="318808"/>
                </a:lnTo>
                <a:lnTo>
                  <a:pt x="979" y="316070"/>
                </a:lnTo>
                <a:lnTo>
                  <a:pt x="4562" y="310486"/>
                </a:lnTo>
                <a:lnTo>
                  <a:pt x="6851" y="308617"/>
                </a:lnTo>
                <a:lnTo>
                  <a:pt x="9330" y="307370"/>
                </a:lnTo>
                <a:lnTo>
                  <a:pt x="11935" y="306539"/>
                </a:lnTo>
                <a:lnTo>
                  <a:pt x="17369" y="303076"/>
                </a:lnTo>
                <a:lnTo>
                  <a:pt x="23912" y="298362"/>
                </a:lnTo>
                <a:lnTo>
                  <a:pt x="38306" y="290352"/>
                </a:lnTo>
                <a:lnTo>
                  <a:pt x="49092" y="284769"/>
                </a:lnTo>
                <a:lnTo>
                  <a:pt x="60236" y="281653"/>
                </a:lnTo>
                <a:lnTo>
                  <a:pt x="77220" y="279898"/>
                </a:lnTo>
                <a:lnTo>
                  <a:pt x="94317" y="279378"/>
                </a:lnTo>
                <a:lnTo>
                  <a:pt x="181363" y="279161"/>
                </a:lnTo>
                <a:lnTo>
                  <a:pt x="197763" y="281700"/>
                </a:lnTo>
                <a:lnTo>
                  <a:pt x="213625" y="285051"/>
                </a:lnTo>
                <a:lnTo>
                  <a:pt x="227024" y="286540"/>
                </a:lnTo>
                <a:lnTo>
                  <a:pt x="235169" y="287890"/>
                </a:lnTo>
                <a:lnTo>
                  <a:pt x="244409" y="289743"/>
                </a:lnTo>
                <a:lnTo>
                  <a:pt x="254379" y="291930"/>
                </a:lnTo>
                <a:lnTo>
                  <a:pt x="263884" y="293388"/>
                </a:lnTo>
                <a:lnTo>
                  <a:pt x="273077" y="294360"/>
                </a:lnTo>
                <a:lnTo>
                  <a:pt x="282064" y="295008"/>
                </a:lnTo>
                <a:lnTo>
                  <a:pt x="290912" y="296393"/>
                </a:lnTo>
                <a:lnTo>
                  <a:pt x="299669" y="298268"/>
                </a:lnTo>
                <a:lnTo>
                  <a:pt x="308364" y="300471"/>
                </a:lnTo>
                <a:lnTo>
                  <a:pt x="317019" y="301940"/>
                </a:lnTo>
                <a:lnTo>
                  <a:pt x="325646" y="302919"/>
                </a:lnTo>
                <a:lnTo>
                  <a:pt x="334254" y="303572"/>
                </a:lnTo>
                <a:lnTo>
                  <a:pt x="342852" y="304007"/>
                </a:lnTo>
                <a:lnTo>
                  <a:pt x="360023" y="304490"/>
                </a:lnTo>
                <a:lnTo>
                  <a:pt x="421839" y="304862"/>
                </a:lnTo>
                <a:lnTo>
                  <a:pt x="450144" y="304874"/>
                </a:lnTo>
                <a:lnTo>
                  <a:pt x="462319" y="302336"/>
                </a:lnTo>
                <a:lnTo>
                  <a:pt x="474080" y="298985"/>
                </a:lnTo>
                <a:lnTo>
                  <a:pt x="485657" y="297496"/>
                </a:lnTo>
                <a:lnTo>
                  <a:pt x="497152" y="296834"/>
                </a:lnTo>
                <a:lnTo>
                  <a:pt x="508611" y="296540"/>
                </a:lnTo>
                <a:lnTo>
                  <a:pt x="548639" y="29630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478"/>
          <p:cNvSpPr/>
          <p:nvPr/>
        </p:nvSpPr>
        <p:spPr>
          <a:xfrm>
            <a:off x="5677852" y="2520422"/>
            <a:ext cx="934404" cy="51329"/>
          </a:xfrm>
          <a:custGeom>
            <a:avLst/>
            <a:gdLst/>
            <a:ahLst/>
            <a:cxnLst/>
            <a:rect l="0" t="0" r="0" b="0"/>
            <a:pathLst>
              <a:path w="934404" h="51329">
                <a:moveTo>
                  <a:pt x="0" y="51328"/>
                </a:moveTo>
                <a:lnTo>
                  <a:pt x="0" y="46777"/>
                </a:lnTo>
                <a:lnTo>
                  <a:pt x="953" y="45436"/>
                </a:lnTo>
                <a:lnTo>
                  <a:pt x="2540" y="44542"/>
                </a:lnTo>
                <a:lnTo>
                  <a:pt x="6844" y="43549"/>
                </a:lnTo>
                <a:lnTo>
                  <a:pt x="33170" y="42786"/>
                </a:lnTo>
                <a:lnTo>
                  <a:pt x="213971" y="42755"/>
                </a:lnTo>
                <a:lnTo>
                  <a:pt x="223610" y="41803"/>
                </a:lnTo>
                <a:lnTo>
                  <a:pt x="233846" y="40215"/>
                </a:lnTo>
                <a:lnTo>
                  <a:pt x="244479" y="38204"/>
                </a:lnTo>
                <a:lnTo>
                  <a:pt x="255379" y="36863"/>
                </a:lnTo>
                <a:lnTo>
                  <a:pt x="277649" y="35374"/>
                </a:lnTo>
                <a:lnTo>
                  <a:pt x="300247" y="34712"/>
                </a:lnTo>
                <a:lnTo>
                  <a:pt x="368636" y="34229"/>
                </a:lnTo>
                <a:lnTo>
                  <a:pt x="391486" y="33251"/>
                </a:lnTo>
                <a:lnTo>
                  <a:pt x="402913" y="31656"/>
                </a:lnTo>
                <a:lnTo>
                  <a:pt x="414342" y="29641"/>
                </a:lnTo>
                <a:lnTo>
                  <a:pt x="426723" y="28297"/>
                </a:lnTo>
                <a:lnTo>
                  <a:pt x="453179" y="26804"/>
                </a:lnTo>
                <a:lnTo>
                  <a:pt x="478273" y="26141"/>
                </a:lnTo>
                <a:lnTo>
                  <a:pt x="567346" y="25641"/>
                </a:lnTo>
                <a:lnTo>
                  <a:pt x="580161" y="24678"/>
                </a:lnTo>
                <a:lnTo>
                  <a:pt x="593467" y="23084"/>
                </a:lnTo>
                <a:lnTo>
                  <a:pt x="607099" y="21068"/>
                </a:lnTo>
                <a:lnTo>
                  <a:pt x="620951" y="19725"/>
                </a:lnTo>
                <a:lnTo>
                  <a:pt x="649040" y="18232"/>
                </a:lnTo>
                <a:lnTo>
                  <a:pt x="677400" y="17568"/>
                </a:lnTo>
                <a:lnTo>
                  <a:pt x="704927" y="16321"/>
                </a:lnTo>
                <a:lnTo>
                  <a:pt x="717601" y="14655"/>
                </a:lnTo>
                <a:lnTo>
                  <a:pt x="729861" y="12592"/>
                </a:lnTo>
                <a:lnTo>
                  <a:pt x="742796" y="11216"/>
                </a:lnTo>
                <a:lnTo>
                  <a:pt x="769869" y="9688"/>
                </a:lnTo>
                <a:lnTo>
                  <a:pt x="792697" y="9008"/>
                </a:lnTo>
                <a:lnTo>
                  <a:pt x="812367" y="7754"/>
                </a:lnTo>
                <a:lnTo>
                  <a:pt x="821613" y="6086"/>
                </a:lnTo>
                <a:lnTo>
                  <a:pt x="830635" y="4021"/>
                </a:lnTo>
                <a:lnTo>
                  <a:pt x="839506" y="2645"/>
                </a:lnTo>
                <a:lnTo>
                  <a:pt x="856984" y="1116"/>
                </a:lnTo>
                <a:lnTo>
                  <a:pt x="884644" y="134"/>
                </a:lnTo>
                <a:lnTo>
                  <a:pt x="896731" y="0"/>
                </a:lnTo>
                <a:lnTo>
                  <a:pt x="901668" y="917"/>
                </a:lnTo>
                <a:lnTo>
                  <a:pt x="905912" y="2480"/>
                </a:lnTo>
                <a:lnTo>
                  <a:pt x="909693" y="4475"/>
                </a:lnTo>
                <a:lnTo>
                  <a:pt x="913168" y="5805"/>
                </a:lnTo>
                <a:lnTo>
                  <a:pt x="919567" y="7283"/>
                </a:lnTo>
                <a:lnTo>
                  <a:pt x="933887" y="8434"/>
                </a:lnTo>
                <a:lnTo>
                  <a:pt x="934059" y="9397"/>
                </a:lnTo>
                <a:lnTo>
                  <a:pt x="934173" y="10991"/>
                </a:lnTo>
                <a:lnTo>
                  <a:pt x="934403" y="1703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479"/>
          <p:cNvSpPr/>
          <p:nvPr/>
        </p:nvSpPr>
        <p:spPr>
          <a:xfrm>
            <a:off x="5935393" y="2700337"/>
            <a:ext cx="342386" cy="375847"/>
          </a:xfrm>
          <a:custGeom>
            <a:avLst/>
            <a:gdLst/>
            <a:ahLst/>
            <a:cxnLst/>
            <a:rect l="0" t="0" r="0" b="0"/>
            <a:pathLst>
              <a:path w="342386" h="375847">
                <a:moveTo>
                  <a:pt x="299672" y="0"/>
                </a:moveTo>
                <a:lnTo>
                  <a:pt x="278433" y="0"/>
                </a:lnTo>
                <a:lnTo>
                  <a:pt x="276940" y="953"/>
                </a:lnTo>
                <a:lnTo>
                  <a:pt x="275945" y="2540"/>
                </a:lnTo>
                <a:lnTo>
                  <a:pt x="275281" y="4551"/>
                </a:lnTo>
                <a:lnTo>
                  <a:pt x="273886" y="5892"/>
                </a:lnTo>
                <a:lnTo>
                  <a:pt x="272004" y="6785"/>
                </a:lnTo>
                <a:lnTo>
                  <a:pt x="267372" y="7778"/>
                </a:lnTo>
                <a:lnTo>
                  <a:pt x="262139" y="8220"/>
                </a:lnTo>
                <a:lnTo>
                  <a:pt x="254098" y="10956"/>
                </a:lnTo>
                <a:lnTo>
                  <a:pt x="244174" y="14394"/>
                </a:lnTo>
                <a:lnTo>
                  <a:pt x="238861" y="15311"/>
                </a:lnTo>
                <a:lnTo>
                  <a:pt x="233414" y="15922"/>
                </a:lnTo>
                <a:lnTo>
                  <a:pt x="227877" y="16330"/>
                </a:lnTo>
                <a:lnTo>
                  <a:pt x="222281" y="16602"/>
                </a:lnTo>
                <a:lnTo>
                  <a:pt x="216645" y="16783"/>
                </a:lnTo>
                <a:lnTo>
                  <a:pt x="210983" y="17856"/>
                </a:lnTo>
                <a:lnTo>
                  <a:pt x="205303" y="19524"/>
                </a:lnTo>
                <a:lnTo>
                  <a:pt x="199612" y="21589"/>
                </a:lnTo>
                <a:lnTo>
                  <a:pt x="193913" y="22965"/>
                </a:lnTo>
                <a:lnTo>
                  <a:pt x="188208" y="23882"/>
                </a:lnTo>
                <a:lnTo>
                  <a:pt x="182500" y="24494"/>
                </a:lnTo>
                <a:lnTo>
                  <a:pt x="176790" y="24902"/>
                </a:lnTo>
                <a:lnTo>
                  <a:pt x="171078" y="25174"/>
                </a:lnTo>
                <a:lnTo>
                  <a:pt x="159652" y="25476"/>
                </a:lnTo>
                <a:lnTo>
                  <a:pt x="78806" y="25717"/>
                </a:lnTo>
                <a:lnTo>
                  <a:pt x="73370" y="24765"/>
                </a:lnTo>
                <a:lnTo>
                  <a:pt x="67842" y="23177"/>
                </a:lnTo>
                <a:lnTo>
                  <a:pt x="57571" y="19826"/>
                </a:lnTo>
                <a:lnTo>
                  <a:pt x="49831" y="18337"/>
                </a:lnTo>
                <a:lnTo>
                  <a:pt x="43216" y="15135"/>
                </a:lnTo>
                <a:lnTo>
                  <a:pt x="40119" y="12947"/>
                </a:lnTo>
                <a:lnTo>
                  <a:pt x="34137" y="10517"/>
                </a:lnTo>
                <a:lnTo>
                  <a:pt x="25415" y="9149"/>
                </a:lnTo>
                <a:lnTo>
                  <a:pt x="16798" y="8743"/>
                </a:lnTo>
                <a:lnTo>
                  <a:pt x="7589" y="8579"/>
                </a:lnTo>
                <a:lnTo>
                  <a:pt x="0" y="8573"/>
                </a:lnTo>
                <a:lnTo>
                  <a:pt x="4293" y="13124"/>
                </a:lnTo>
                <a:lnTo>
                  <a:pt x="5598" y="15417"/>
                </a:lnTo>
                <a:lnTo>
                  <a:pt x="7047" y="20504"/>
                </a:lnTo>
                <a:lnTo>
                  <a:pt x="7977" y="31532"/>
                </a:lnTo>
                <a:lnTo>
                  <a:pt x="8105" y="37192"/>
                </a:lnTo>
                <a:lnTo>
                  <a:pt x="10701" y="45422"/>
                </a:lnTo>
                <a:lnTo>
                  <a:pt x="14077" y="54478"/>
                </a:lnTo>
                <a:lnTo>
                  <a:pt x="16931" y="65883"/>
                </a:lnTo>
                <a:lnTo>
                  <a:pt x="20974" y="75636"/>
                </a:lnTo>
                <a:lnTo>
                  <a:pt x="23406" y="86321"/>
                </a:lnTo>
                <a:lnTo>
                  <a:pt x="24487" y="97420"/>
                </a:lnTo>
                <a:lnTo>
                  <a:pt x="24967" y="108703"/>
                </a:lnTo>
                <a:lnTo>
                  <a:pt x="25238" y="125765"/>
                </a:lnTo>
                <a:lnTo>
                  <a:pt x="27841" y="137176"/>
                </a:lnTo>
                <a:lnTo>
                  <a:pt x="31221" y="147644"/>
                </a:lnTo>
                <a:lnTo>
                  <a:pt x="33123" y="158893"/>
                </a:lnTo>
                <a:lnTo>
                  <a:pt x="33687" y="169211"/>
                </a:lnTo>
                <a:lnTo>
                  <a:pt x="33903" y="193486"/>
                </a:lnTo>
                <a:lnTo>
                  <a:pt x="33924" y="214302"/>
                </a:lnTo>
                <a:lnTo>
                  <a:pt x="49525" y="198712"/>
                </a:lnTo>
                <a:lnTo>
                  <a:pt x="55162" y="188523"/>
                </a:lnTo>
                <a:lnTo>
                  <a:pt x="62731" y="181261"/>
                </a:lnTo>
                <a:lnTo>
                  <a:pt x="72444" y="174858"/>
                </a:lnTo>
                <a:lnTo>
                  <a:pt x="83112" y="168837"/>
                </a:lnTo>
                <a:lnTo>
                  <a:pt x="94203" y="162986"/>
                </a:lnTo>
                <a:lnTo>
                  <a:pt x="99827" y="160093"/>
                </a:lnTo>
                <a:lnTo>
                  <a:pt x="106435" y="157211"/>
                </a:lnTo>
                <a:lnTo>
                  <a:pt x="113697" y="154337"/>
                </a:lnTo>
                <a:lnTo>
                  <a:pt x="121396" y="151469"/>
                </a:lnTo>
                <a:lnTo>
                  <a:pt x="128433" y="148604"/>
                </a:lnTo>
                <a:lnTo>
                  <a:pt x="135031" y="145742"/>
                </a:lnTo>
                <a:lnTo>
                  <a:pt x="141334" y="142882"/>
                </a:lnTo>
                <a:lnTo>
                  <a:pt x="148393" y="140022"/>
                </a:lnTo>
                <a:lnTo>
                  <a:pt x="155956" y="137163"/>
                </a:lnTo>
                <a:lnTo>
                  <a:pt x="163857" y="134305"/>
                </a:lnTo>
                <a:lnTo>
                  <a:pt x="171028" y="132399"/>
                </a:lnTo>
                <a:lnTo>
                  <a:pt x="177714" y="131128"/>
                </a:lnTo>
                <a:lnTo>
                  <a:pt x="184077" y="130282"/>
                </a:lnTo>
                <a:lnTo>
                  <a:pt x="191176" y="130669"/>
                </a:lnTo>
                <a:lnTo>
                  <a:pt x="198766" y="131881"/>
                </a:lnTo>
                <a:lnTo>
                  <a:pt x="206684" y="133640"/>
                </a:lnTo>
                <a:lnTo>
                  <a:pt x="213867" y="134814"/>
                </a:lnTo>
                <a:lnTo>
                  <a:pt x="220561" y="135596"/>
                </a:lnTo>
                <a:lnTo>
                  <a:pt x="226929" y="136117"/>
                </a:lnTo>
                <a:lnTo>
                  <a:pt x="233079" y="137417"/>
                </a:lnTo>
                <a:lnTo>
                  <a:pt x="239084" y="139236"/>
                </a:lnTo>
                <a:lnTo>
                  <a:pt x="244992" y="141402"/>
                </a:lnTo>
                <a:lnTo>
                  <a:pt x="250836" y="143798"/>
                </a:lnTo>
                <a:lnTo>
                  <a:pt x="256637" y="146348"/>
                </a:lnTo>
                <a:lnTo>
                  <a:pt x="268163" y="151721"/>
                </a:lnTo>
                <a:lnTo>
                  <a:pt x="279635" y="157284"/>
                </a:lnTo>
                <a:lnTo>
                  <a:pt x="285361" y="161054"/>
                </a:lnTo>
                <a:lnTo>
                  <a:pt x="291084" y="165472"/>
                </a:lnTo>
                <a:lnTo>
                  <a:pt x="301570" y="174508"/>
                </a:lnTo>
                <a:lnTo>
                  <a:pt x="309405" y="181699"/>
                </a:lnTo>
                <a:lnTo>
                  <a:pt x="316063" y="190610"/>
                </a:lnTo>
                <a:lnTo>
                  <a:pt x="322196" y="199968"/>
                </a:lnTo>
                <a:lnTo>
                  <a:pt x="331005" y="211544"/>
                </a:lnTo>
                <a:lnTo>
                  <a:pt x="336775" y="221337"/>
                </a:lnTo>
                <a:lnTo>
                  <a:pt x="339974" y="232040"/>
                </a:lnTo>
                <a:lnTo>
                  <a:pt x="341397" y="243146"/>
                </a:lnTo>
                <a:lnTo>
                  <a:pt x="342029" y="254433"/>
                </a:lnTo>
                <a:lnTo>
                  <a:pt x="342309" y="265799"/>
                </a:lnTo>
                <a:lnTo>
                  <a:pt x="342385" y="271497"/>
                </a:lnTo>
                <a:lnTo>
                  <a:pt x="340529" y="277200"/>
                </a:lnTo>
                <a:lnTo>
                  <a:pt x="333388" y="288618"/>
                </a:lnTo>
                <a:lnTo>
                  <a:pt x="326404" y="297502"/>
                </a:lnTo>
                <a:lnTo>
                  <a:pt x="319172" y="305578"/>
                </a:lnTo>
                <a:lnTo>
                  <a:pt x="309609" y="315518"/>
                </a:lnTo>
                <a:lnTo>
                  <a:pt x="293514" y="331823"/>
                </a:lnTo>
                <a:lnTo>
                  <a:pt x="287946" y="336468"/>
                </a:lnTo>
                <a:lnTo>
                  <a:pt x="282330" y="340517"/>
                </a:lnTo>
                <a:lnTo>
                  <a:pt x="276680" y="344169"/>
                </a:lnTo>
                <a:lnTo>
                  <a:pt x="271009" y="347556"/>
                </a:lnTo>
                <a:lnTo>
                  <a:pt x="265323" y="350766"/>
                </a:lnTo>
                <a:lnTo>
                  <a:pt x="259628" y="353859"/>
                </a:lnTo>
                <a:lnTo>
                  <a:pt x="252973" y="356874"/>
                </a:lnTo>
                <a:lnTo>
                  <a:pt x="245680" y="359836"/>
                </a:lnTo>
                <a:lnTo>
                  <a:pt x="237960" y="362763"/>
                </a:lnTo>
                <a:lnTo>
                  <a:pt x="230907" y="364715"/>
                </a:lnTo>
                <a:lnTo>
                  <a:pt x="224301" y="366016"/>
                </a:lnTo>
                <a:lnTo>
                  <a:pt x="217992" y="366883"/>
                </a:lnTo>
                <a:lnTo>
                  <a:pt x="210929" y="368414"/>
                </a:lnTo>
                <a:lnTo>
                  <a:pt x="203362" y="370387"/>
                </a:lnTo>
                <a:lnTo>
                  <a:pt x="195461" y="372655"/>
                </a:lnTo>
                <a:lnTo>
                  <a:pt x="188288" y="374166"/>
                </a:lnTo>
                <a:lnTo>
                  <a:pt x="181600" y="375174"/>
                </a:lnTo>
                <a:lnTo>
                  <a:pt x="175237" y="375846"/>
                </a:lnTo>
                <a:lnTo>
                  <a:pt x="168138" y="375342"/>
                </a:lnTo>
                <a:lnTo>
                  <a:pt x="160548" y="374053"/>
                </a:lnTo>
                <a:lnTo>
                  <a:pt x="152630" y="372241"/>
                </a:lnTo>
                <a:lnTo>
                  <a:pt x="146399" y="371033"/>
                </a:lnTo>
                <a:lnTo>
                  <a:pt x="136935" y="369691"/>
                </a:lnTo>
                <a:lnTo>
                  <a:pt x="127014" y="369095"/>
                </a:lnTo>
                <a:lnTo>
                  <a:pt x="121702" y="368936"/>
                </a:lnTo>
                <a:lnTo>
                  <a:pt x="116255" y="367877"/>
                </a:lnTo>
                <a:lnTo>
                  <a:pt x="110719" y="366219"/>
                </a:lnTo>
                <a:lnTo>
                  <a:pt x="105123" y="364161"/>
                </a:lnTo>
                <a:lnTo>
                  <a:pt x="99488" y="362789"/>
                </a:lnTo>
                <a:lnTo>
                  <a:pt x="93826" y="361874"/>
                </a:lnTo>
                <a:lnTo>
                  <a:pt x="88146" y="361264"/>
                </a:lnTo>
                <a:lnTo>
                  <a:pt x="79295" y="358047"/>
                </a:lnTo>
                <a:lnTo>
                  <a:pt x="68957" y="350881"/>
                </a:lnTo>
                <a:lnTo>
                  <a:pt x="59862" y="342725"/>
                </a:lnTo>
                <a:lnTo>
                  <a:pt x="56931" y="339926"/>
                </a:lnTo>
                <a:lnTo>
                  <a:pt x="54977" y="337107"/>
                </a:lnTo>
                <a:lnTo>
                  <a:pt x="52806" y="331435"/>
                </a:lnTo>
                <a:lnTo>
                  <a:pt x="51275" y="329542"/>
                </a:lnTo>
                <a:lnTo>
                  <a:pt x="49301" y="328280"/>
                </a:lnTo>
                <a:lnTo>
                  <a:pt x="47033" y="327438"/>
                </a:lnTo>
                <a:lnTo>
                  <a:pt x="41973" y="323963"/>
                </a:lnTo>
                <a:lnTo>
                  <a:pt x="33924" y="31718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2087562"/>
          </a:xfrm>
        </p:spPr>
        <p:txBody>
          <a:bodyPr>
            <a:normAutofit fontScale="90000"/>
          </a:bodyPr>
          <a:lstStyle/>
          <a:p>
            <a:r>
              <a:rPr lang="en-US" sz="3600" dirty="0"/>
              <a:t/>
            </a:r>
            <a:br>
              <a:rPr lang="en-US" sz="3600" dirty="0"/>
            </a:br>
            <a:r>
              <a:rPr lang="en-US" sz="3600" dirty="0"/>
              <a:t>18) Twenty-one people took a survey to see what color they liked best out of pink, blue, or green. Six liked pink eight liked blue and seven liked green. Make a pie chart for this data. </a:t>
            </a:r>
            <a:r>
              <a:rPr lang="en-US" dirty="0"/>
              <a:t/>
            </a:r>
            <a:br>
              <a:rPr lang="en-US" dirty="0"/>
            </a:br>
            <a:endParaRPr lang="en-US" dirty="0"/>
          </a:p>
        </p:txBody>
      </p:sp>
      <p:pic>
        <p:nvPicPr>
          <p:cNvPr id="3" name="Picture 2" descr="piechart.jpg"/>
          <p:cNvPicPr>
            <a:picLocks noChangeAspect="1"/>
          </p:cNvPicPr>
          <p:nvPr/>
        </p:nvPicPr>
        <p:blipFill>
          <a:blip r:embed="rId3" cstate="print"/>
          <a:stretch>
            <a:fillRect/>
          </a:stretch>
        </p:blipFill>
        <p:spPr>
          <a:xfrm>
            <a:off x="990600" y="2438400"/>
            <a:ext cx="5238750" cy="428625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19) What is the mode for the following numbers? 7, 8, 8, 6, 5, 5, 4, 5, 7, 5, 8, 5, 9 </a:t>
            </a:r>
            <a:br>
              <a:rPr lang="en-US" dirty="0"/>
            </a:br>
            <a:endParaRPr lang="en-US" dirty="0"/>
          </a:p>
        </p:txBody>
      </p:sp>
      <p:sp>
        <p:nvSpPr>
          <p:cNvPr id="3" name="SMARTPenAnnotation460"/>
          <p:cNvSpPr/>
          <p:nvPr/>
        </p:nvSpPr>
        <p:spPr>
          <a:xfrm>
            <a:off x="5720715" y="3232381"/>
            <a:ext cx="522923" cy="333732"/>
          </a:xfrm>
          <a:custGeom>
            <a:avLst/>
            <a:gdLst/>
            <a:ahLst/>
            <a:cxnLst/>
            <a:rect l="0" t="0" r="0" b="0"/>
            <a:pathLst>
              <a:path w="522923" h="333732">
                <a:moveTo>
                  <a:pt x="0" y="93748"/>
                </a:moveTo>
                <a:lnTo>
                  <a:pt x="0" y="86368"/>
                </a:lnTo>
                <a:lnTo>
                  <a:pt x="952" y="85971"/>
                </a:lnTo>
                <a:lnTo>
                  <a:pt x="7381" y="85281"/>
                </a:lnTo>
                <a:lnTo>
                  <a:pt x="15181" y="91088"/>
                </a:lnTo>
                <a:lnTo>
                  <a:pt x="23125" y="93913"/>
                </a:lnTo>
                <a:lnTo>
                  <a:pt x="28692" y="97949"/>
                </a:lnTo>
                <a:lnTo>
                  <a:pt x="34342" y="105458"/>
                </a:lnTo>
                <a:lnTo>
                  <a:pt x="40028" y="114193"/>
                </a:lnTo>
                <a:lnTo>
                  <a:pt x="45730" y="121250"/>
                </a:lnTo>
                <a:lnTo>
                  <a:pt x="51439" y="130101"/>
                </a:lnTo>
                <a:lnTo>
                  <a:pt x="54295" y="135129"/>
                </a:lnTo>
                <a:lnTo>
                  <a:pt x="57152" y="141338"/>
                </a:lnTo>
                <a:lnTo>
                  <a:pt x="60008" y="148335"/>
                </a:lnTo>
                <a:lnTo>
                  <a:pt x="62865" y="155857"/>
                </a:lnTo>
                <a:lnTo>
                  <a:pt x="68580" y="163729"/>
                </a:lnTo>
                <a:lnTo>
                  <a:pt x="76200" y="171835"/>
                </a:lnTo>
                <a:lnTo>
                  <a:pt x="92922" y="187509"/>
                </a:lnTo>
                <a:lnTo>
                  <a:pt x="106703" y="200825"/>
                </a:lnTo>
                <a:lnTo>
                  <a:pt x="111140" y="208948"/>
                </a:lnTo>
                <a:lnTo>
                  <a:pt x="114099" y="218173"/>
                </a:lnTo>
                <a:lnTo>
                  <a:pt x="116070" y="228133"/>
                </a:lnTo>
                <a:lnTo>
                  <a:pt x="118337" y="236678"/>
                </a:lnTo>
                <a:lnTo>
                  <a:pt x="120802" y="244280"/>
                </a:lnTo>
                <a:lnTo>
                  <a:pt x="123397" y="251253"/>
                </a:lnTo>
                <a:lnTo>
                  <a:pt x="126080" y="257807"/>
                </a:lnTo>
                <a:lnTo>
                  <a:pt x="128820" y="264080"/>
                </a:lnTo>
                <a:lnTo>
                  <a:pt x="131600" y="270168"/>
                </a:lnTo>
                <a:lnTo>
                  <a:pt x="133454" y="276131"/>
                </a:lnTo>
                <a:lnTo>
                  <a:pt x="134689" y="282013"/>
                </a:lnTo>
                <a:lnTo>
                  <a:pt x="135512" y="287838"/>
                </a:lnTo>
                <a:lnTo>
                  <a:pt x="136062" y="293627"/>
                </a:lnTo>
                <a:lnTo>
                  <a:pt x="136427" y="299391"/>
                </a:lnTo>
                <a:lnTo>
                  <a:pt x="136834" y="309922"/>
                </a:lnTo>
                <a:lnTo>
                  <a:pt x="137063" y="321207"/>
                </a:lnTo>
                <a:lnTo>
                  <a:pt x="137147" y="331935"/>
                </a:lnTo>
                <a:lnTo>
                  <a:pt x="138103" y="332549"/>
                </a:lnTo>
                <a:lnTo>
                  <a:pt x="145379" y="333731"/>
                </a:lnTo>
                <a:lnTo>
                  <a:pt x="141076" y="329214"/>
                </a:lnTo>
                <a:lnTo>
                  <a:pt x="139771" y="325973"/>
                </a:lnTo>
                <a:lnTo>
                  <a:pt x="138320" y="317292"/>
                </a:lnTo>
                <a:lnTo>
                  <a:pt x="137675" y="307084"/>
                </a:lnTo>
                <a:lnTo>
                  <a:pt x="137503" y="301695"/>
                </a:lnTo>
                <a:lnTo>
                  <a:pt x="136436" y="296197"/>
                </a:lnTo>
                <a:lnTo>
                  <a:pt x="134772" y="290626"/>
                </a:lnTo>
                <a:lnTo>
                  <a:pt x="130384" y="278405"/>
                </a:lnTo>
                <a:lnTo>
                  <a:pt x="125258" y="263448"/>
                </a:lnTo>
                <a:lnTo>
                  <a:pt x="123510" y="255459"/>
                </a:lnTo>
                <a:lnTo>
                  <a:pt x="122345" y="247275"/>
                </a:lnTo>
                <a:lnTo>
                  <a:pt x="121569" y="238962"/>
                </a:lnTo>
                <a:lnTo>
                  <a:pt x="121050" y="230563"/>
                </a:lnTo>
                <a:lnTo>
                  <a:pt x="120475" y="213610"/>
                </a:lnTo>
                <a:lnTo>
                  <a:pt x="116512" y="205089"/>
                </a:lnTo>
                <a:lnTo>
                  <a:pt x="110059" y="196550"/>
                </a:lnTo>
                <a:lnTo>
                  <a:pt x="101948" y="188000"/>
                </a:lnTo>
                <a:lnTo>
                  <a:pt x="97492" y="179443"/>
                </a:lnTo>
                <a:lnTo>
                  <a:pt x="95475" y="170881"/>
                </a:lnTo>
                <a:lnTo>
                  <a:pt x="95082" y="162315"/>
                </a:lnTo>
                <a:lnTo>
                  <a:pt x="94646" y="145177"/>
                </a:lnTo>
                <a:lnTo>
                  <a:pt x="94366" y="110892"/>
                </a:lnTo>
                <a:lnTo>
                  <a:pt x="95296" y="103273"/>
                </a:lnTo>
                <a:lnTo>
                  <a:pt x="96868" y="96288"/>
                </a:lnTo>
                <a:lnTo>
                  <a:pt x="98868" y="89727"/>
                </a:lnTo>
                <a:lnTo>
                  <a:pt x="102107" y="82495"/>
                </a:lnTo>
                <a:lnTo>
                  <a:pt x="106171" y="74816"/>
                </a:lnTo>
                <a:lnTo>
                  <a:pt x="110786" y="66840"/>
                </a:lnTo>
                <a:lnTo>
                  <a:pt x="118453" y="52897"/>
                </a:lnTo>
                <a:lnTo>
                  <a:pt x="121831" y="46511"/>
                </a:lnTo>
                <a:lnTo>
                  <a:pt x="125988" y="40350"/>
                </a:lnTo>
                <a:lnTo>
                  <a:pt x="130664" y="34337"/>
                </a:lnTo>
                <a:lnTo>
                  <a:pt x="135687" y="28423"/>
                </a:lnTo>
                <a:lnTo>
                  <a:pt x="146347" y="19313"/>
                </a:lnTo>
                <a:lnTo>
                  <a:pt x="157435" y="12088"/>
                </a:lnTo>
                <a:lnTo>
                  <a:pt x="173436" y="3619"/>
                </a:lnTo>
                <a:lnTo>
                  <a:pt x="181222" y="1303"/>
                </a:lnTo>
                <a:lnTo>
                  <a:pt x="195512" y="0"/>
                </a:lnTo>
                <a:lnTo>
                  <a:pt x="206274" y="2235"/>
                </a:lnTo>
                <a:lnTo>
                  <a:pt x="211811" y="4165"/>
                </a:lnTo>
                <a:lnTo>
                  <a:pt x="216455" y="7356"/>
                </a:lnTo>
                <a:lnTo>
                  <a:pt x="224154" y="15982"/>
                </a:lnTo>
                <a:lnTo>
                  <a:pt x="233291" y="26166"/>
                </a:lnTo>
                <a:lnTo>
                  <a:pt x="238395" y="31548"/>
                </a:lnTo>
                <a:lnTo>
                  <a:pt x="242750" y="37994"/>
                </a:lnTo>
                <a:lnTo>
                  <a:pt x="246606" y="45149"/>
                </a:lnTo>
                <a:lnTo>
                  <a:pt x="250128" y="52777"/>
                </a:lnTo>
                <a:lnTo>
                  <a:pt x="253430" y="60719"/>
                </a:lnTo>
                <a:lnTo>
                  <a:pt x="256583" y="68871"/>
                </a:lnTo>
                <a:lnTo>
                  <a:pt x="262627" y="85549"/>
                </a:lnTo>
                <a:lnTo>
                  <a:pt x="268488" y="102487"/>
                </a:lnTo>
                <a:lnTo>
                  <a:pt x="270432" y="111004"/>
                </a:lnTo>
                <a:lnTo>
                  <a:pt x="271727" y="119540"/>
                </a:lnTo>
                <a:lnTo>
                  <a:pt x="272592" y="128088"/>
                </a:lnTo>
                <a:lnTo>
                  <a:pt x="274120" y="136644"/>
                </a:lnTo>
                <a:lnTo>
                  <a:pt x="276092" y="145205"/>
                </a:lnTo>
                <a:lnTo>
                  <a:pt x="278358" y="153771"/>
                </a:lnTo>
                <a:lnTo>
                  <a:pt x="283680" y="162338"/>
                </a:lnTo>
                <a:lnTo>
                  <a:pt x="291037" y="170908"/>
                </a:lnTo>
                <a:lnTo>
                  <a:pt x="299752" y="179478"/>
                </a:lnTo>
                <a:lnTo>
                  <a:pt x="305562" y="188049"/>
                </a:lnTo>
                <a:lnTo>
                  <a:pt x="309436" y="196621"/>
                </a:lnTo>
                <a:lnTo>
                  <a:pt x="312018" y="205192"/>
                </a:lnTo>
                <a:lnTo>
                  <a:pt x="313739" y="212812"/>
                </a:lnTo>
                <a:lnTo>
                  <a:pt x="314887" y="219797"/>
                </a:lnTo>
                <a:lnTo>
                  <a:pt x="315652" y="226358"/>
                </a:lnTo>
                <a:lnTo>
                  <a:pt x="316162" y="232638"/>
                </a:lnTo>
                <a:lnTo>
                  <a:pt x="316502" y="238729"/>
                </a:lnTo>
                <a:lnTo>
                  <a:pt x="316880" y="250577"/>
                </a:lnTo>
                <a:lnTo>
                  <a:pt x="317142" y="274891"/>
                </a:lnTo>
                <a:lnTo>
                  <a:pt x="316203" y="277375"/>
                </a:lnTo>
                <a:lnTo>
                  <a:pt x="314625" y="279032"/>
                </a:lnTo>
                <a:lnTo>
                  <a:pt x="308714" y="282286"/>
                </a:lnTo>
                <a:lnTo>
                  <a:pt x="308641" y="277776"/>
                </a:lnTo>
                <a:lnTo>
                  <a:pt x="307678" y="275488"/>
                </a:lnTo>
                <a:lnTo>
                  <a:pt x="301772" y="267718"/>
                </a:lnTo>
                <a:lnTo>
                  <a:pt x="296680" y="262191"/>
                </a:lnTo>
                <a:lnTo>
                  <a:pt x="294942" y="258431"/>
                </a:lnTo>
                <a:lnTo>
                  <a:pt x="293010" y="249173"/>
                </a:lnTo>
                <a:lnTo>
                  <a:pt x="291542" y="244038"/>
                </a:lnTo>
                <a:lnTo>
                  <a:pt x="289612" y="238709"/>
                </a:lnTo>
                <a:lnTo>
                  <a:pt x="287372" y="233251"/>
                </a:lnTo>
                <a:lnTo>
                  <a:pt x="286831" y="226755"/>
                </a:lnTo>
                <a:lnTo>
                  <a:pt x="287423" y="219567"/>
                </a:lnTo>
                <a:lnTo>
                  <a:pt x="288770" y="211918"/>
                </a:lnTo>
                <a:lnTo>
                  <a:pt x="285858" y="204913"/>
                </a:lnTo>
                <a:lnTo>
                  <a:pt x="280107" y="198338"/>
                </a:lnTo>
                <a:lnTo>
                  <a:pt x="272463" y="192050"/>
                </a:lnTo>
                <a:lnTo>
                  <a:pt x="268319" y="185000"/>
                </a:lnTo>
                <a:lnTo>
                  <a:pt x="266509" y="177443"/>
                </a:lnTo>
                <a:lnTo>
                  <a:pt x="266255" y="169548"/>
                </a:lnTo>
                <a:lnTo>
                  <a:pt x="267038" y="161426"/>
                </a:lnTo>
                <a:lnTo>
                  <a:pt x="268513" y="153154"/>
                </a:lnTo>
                <a:lnTo>
                  <a:pt x="270449" y="144783"/>
                </a:lnTo>
                <a:lnTo>
                  <a:pt x="273644" y="136344"/>
                </a:lnTo>
                <a:lnTo>
                  <a:pt x="277679" y="127860"/>
                </a:lnTo>
                <a:lnTo>
                  <a:pt x="282275" y="119347"/>
                </a:lnTo>
                <a:lnTo>
                  <a:pt x="287243" y="111767"/>
                </a:lnTo>
                <a:lnTo>
                  <a:pt x="292460" y="104808"/>
                </a:lnTo>
                <a:lnTo>
                  <a:pt x="297843" y="98264"/>
                </a:lnTo>
                <a:lnTo>
                  <a:pt x="302385" y="91997"/>
                </a:lnTo>
                <a:lnTo>
                  <a:pt x="306365" y="85913"/>
                </a:lnTo>
                <a:lnTo>
                  <a:pt x="309970" y="79952"/>
                </a:lnTo>
                <a:lnTo>
                  <a:pt x="314279" y="74074"/>
                </a:lnTo>
                <a:lnTo>
                  <a:pt x="319057" y="68250"/>
                </a:lnTo>
                <a:lnTo>
                  <a:pt x="324147" y="62462"/>
                </a:lnTo>
                <a:lnTo>
                  <a:pt x="329445" y="56698"/>
                </a:lnTo>
                <a:lnTo>
                  <a:pt x="340412" y="45214"/>
                </a:lnTo>
                <a:lnTo>
                  <a:pt x="351637" y="36300"/>
                </a:lnTo>
                <a:lnTo>
                  <a:pt x="357297" y="32590"/>
                </a:lnTo>
                <a:lnTo>
                  <a:pt x="368666" y="28467"/>
                </a:lnTo>
                <a:lnTo>
                  <a:pt x="374365" y="27368"/>
                </a:lnTo>
                <a:lnTo>
                  <a:pt x="383236" y="23606"/>
                </a:lnTo>
                <a:lnTo>
                  <a:pt x="386936" y="21269"/>
                </a:lnTo>
                <a:lnTo>
                  <a:pt x="392259" y="20664"/>
                </a:lnTo>
                <a:lnTo>
                  <a:pt x="405795" y="22531"/>
                </a:lnTo>
                <a:lnTo>
                  <a:pt x="418796" y="26537"/>
                </a:lnTo>
                <a:lnTo>
                  <a:pt x="429971" y="31492"/>
                </a:lnTo>
                <a:lnTo>
                  <a:pt x="441618" y="39636"/>
                </a:lnTo>
                <a:lnTo>
                  <a:pt x="448052" y="45251"/>
                </a:lnTo>
                <a:lnTo>
                  <a:pt x="454087" y="53462"/>
                </a:lnTo>
                <a:lnTo>
                  <a:pt x="457029" y="58318"/>
                </a:lnTo>
                <a:lnTo>
                  <a:pt x="459943" y="64413"/>
                </a:lnTo>
                <a:lnTo>
                  <a:pt x="462838" y="71334"/>
                </a:lnTo>
                <a:lnTo>
                  <a:pt x="465722" y="78806"/>
                </a:lnTo>
                <a:lnTo>
                  <a:pt x="468596" y="85692"/>
                </a:lnTo>
                <a:lnTo>
                  <a:pt x="471465" y="92187"/>
                </a:lnTo>
                <a:lnTo>
                  <a:pt x="474330" y="98423"/>
                </a:lnTo>
                <a:lnTo>
                  <a:pt x="476240" y="105437"/>
                </a:lnTo>
                <a:lnTo>
                  <a:pt x="477513" y="112971"/>
                </a:lnTo>
                <a:lnTo>
                  <a:pt x="478362" y="120851"/>
                </a:lnTo>
                <a:lnTo>
                  <a:pt x="478928" y="128962"/>
                </a:lnTo>
                <a:lnTo>
                  <a:pt x="479305" y="137227"/>
                </a:lnTo>
                <a:lnTo>
                  <a:pt x="479724" y="154030"/>
                </a:lnTo>
                <a:lnTo>
                  <a:pt x="479911" y="171023"/>
                </a:lnTo>
                <a:lnTo>
                  <a:pt x="483770" y="179555"/>
                </a:lnTo>
                <a:lnTo>
                  <a:pt x="490153" y="188100"/>
                </a:lnTo>
                <a:lnTo>
                  <a:pt x="498218" y="196655"/>
                </a:lnTo>
                <a:lnTo>
                  <a:pt x="503596" y="204263"/>
                </a:lnTo>
                <a:lnTo>
                  <a:pt x="507180" y="211240"/>
                </a:lnTo>
                <a:lnTo>
                  <a:pt x="509570" y="217796"/>
                </a:lnTo>
                <a:lnTo>
                  <a:pt x="511163" y="225025"/>
                </a:lnTo>
                <a:lnTo>
                  <a:pt x="512225" y="232701"/>
                </a:lnTo>
                <a:lnTo>
                  <a:pt x="513406" y="246945"/>
                </a:lnTo>
                <a:lnTo>
                  <a:pt x="513930" y="256451"/>
                </a:lnTo>
                <a:lnTo>
                  <a:pt x="514163" y="263851"/>
                </a:lnTo>
                <a:lnTo>
                  <a:pt x="514225" y="267158"/>
                </a:lnTo>
                <a:lnTo>
                  <a:pt x="516834" y="275912"/>
                </a:lnTo>
                <a:lnTo>
                  <a:pt x="522922" y="29091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461"/>
          <p:cNvSpPr/>
          <p:nvPr/>
        </p:nvSpPr>
        <p:spPr>
          <a:xfrm>
            <a:off x="6321177" y="3257550"/>
            <a:ext cx="203648" cy="248565"/>
          </a:xfrm>
          <a:custGeom>
            <a:avLst/>
            <a:gdLst/>
            <a:ahLst/>
            <a:cxnLst/>
            <a:rect l="0" t="0" r="0" b="0"/>
            <a:pathLst>
              <a:path w="203648" h="248565">
                <a:moveTo>
                  <a:pt x="51048" y="8572"/>
                </a:moveTo>
                <a:lnTo>
                  <a:pt x="34360" y="8572"/>
                </a:lnTo>
                <a:lnTo>
                  <a:pt x="28102" y="14464"/>
                </a:lnTo>
                <a:lnTo>
                  <a:pt x="26562" y="15953"/>
                </a:lnTo>
                <a:lnTo>
                  <a:pt x="26151" y="17303"/>
                </a:lnTo>
                <a:lnTo>
                  <a:pt x="25695" y="21342"/>
                </a:lnTo>
                <a:lnTo>
                  <a:pt x="22952" y="28853"/>
                </a:lnTo>
                <a:lnTo>
                  <a:pt x="20887" y="33523"/>
                </a:lnTo>
                <a:lnTo>
                  <a:pt x="19511" y="38541"/>
                </a:lnTo>
                <a:lnTo>
                  <a:pt x="18593" y="43791"/>
                </a:lnTo>
                <a:lnTo>
                  <a:pt x="17981" y="49196"/>
                </a:lnTo>
                <a:lnTo>
                  <a:pt x="16621" y="54705"/>
                </a:lnTo>
                <a:lnTo>
                  <a:pt x="14761" y="60282"/>
                </a:lnTo>
                <a:lnTo>
                  <a:pt x="12569" y="65906"/>
                </a:lnTo>
                <a:lnTo>
                  <a:pt x="11108" y="71559"/>
                </a:lnTo>
                <a:lnTo>
                  <a:pt x="10133" y="77234"/>
                </a:lnTo>
                <a:lnTo>
                  <a:pt x="9484" y="82922"/>
                </a:lnTo>
                <a:lnTo>
                  <a:pt x="8099" y="89571"/>
                </a:lnTo>
                <a:lnTo>
                  <a:pt x="6222" y="96861"/>
                </a:lnTo>
                <a:lnTo>
                  <a:pt x="4019" y="104579"/>
                </a:lnTo>
                <a:lnTo>
                  <a:pt x="2550" y="111630"/>
                </a:lnTo>
                <a:lnTo>
                  <a:pt x="1571" y="118234"/>
                </a:lnTo>
                <a:lnTo>
                  <a:pt x="918" y="124543"/>
                </a:lnTo>
                <a:lnTo>
                  <a:pt x="483" y="131606"/>
                </a:lnTo>
                <a:lnTo>
                  <a:pt x="0" y="147074"/>
                </a:lnTo>
                <a:lnTo>
                  <a:pt x="4633" y="154247"/>
                </a:lnTo>
                <a:lnTo>
                  <a:pt x="12484" y="160933"/>
                </a:lnTo>
                <a:lnTo>
                  <a:pt x="22481" y="167297"/>
                </a:lnTo>
                <a:lnTo>
                  <a:pt x="30099" y="173443"/>
                </a:lnTo>
                <a:lnTo>
                  <a:pt x="36129" y="179446"/>
                </a:lnTo>
                <a:lnTo>
                  <a:pt x="41102" y="185353"/>
                </a:lnTo>
                <a:lnTo>
                  <a:pt x="44417" y="191196"/>
                </a:lnTo>
                <a:lnTo>
                  <a:pt x="46627" y="196996"/>
                </a:lnTo>
                <a:lnTo>
                  <a:pt x="48101" y="202768"/>
                </a:lnTo>
                <a:lnTo>
                  <a:pt x="50988" y="207569"/>
                </a:lnTo>
                <a:lnTo>
                  <a:pt x="54818" y="211721"/>
                </a:lnTo>
                <a:lnTo>
                  <a:pt x="59276" y="215443"/>
                </a:lnTo>
                <a:lnTo>
                  <a:pt x="63201" y="219828"/>
                </a:lnTo>
                <a:lnTo>
                  <a:pt x="66770" y="224657"/>
                </a:lnTo>
                <a:lnTo>
                  <a:pt x="70102" y="229781"/>
                </a:lnTo>
                <a:lnTo>
                  <a:pt x="74228" y="233197"/>
                </a:lnTo>
                <a:lnTo>
                  <a:pt x="78883" y="235475"/>
                </a:lnTo>
                <a:lnTo>
                  <a:pt x="83892" y="236993"/>
                </a:lnTo>
                <a:lnTo>
                  <a:pt x="88184" y="238958"/>
                </a:lnTo>
                <a:lnTo>
                  <a:pt x="91998" y="241220"/>
                </a:lnTo>
                <a:lnTo>
                  <a:pt x="95493" y="243681"/>
                </a:lnTo>
                <a:lnTo>
                  <a:pt x="98775" y="245321"/>
                </a:lnTo>
                <a:lnTo>
                  <a:pt x="104962" y="247144"/>
                </a:lnTo>
                <a:lnTo>
                  <a:pt x="108898" y="247630"/>
                </a:lnTo>
                <a:lnTo>
                  <a:pt x="113427" y="247954"/>
                </a:lnTo>
                <a:lnTo>
                  <a:pt x="122587" y="248314"/>
                </a:lnTo>
                <a:lnTo>
                  <a:pt x="129833" y="248474"/>
                </a:lnTo>
                <a:lnTo>
                  <a:pt x="143818" y="248564"/>
                </a:lnTo>
                <a:lnTo>
                  <a:pt x="149090" y="247624"/>
                </a:lnTo>
                <a:lnTo>
                  <a:pt x="154509" y="246045"/>
                </a:lnTo>
                <a:lnTo>
                  <a:pt x="160027" y="244040"/>
                </a:lnTo>
                <a:lnTo>
                  <a:pt x="164658" y="241751"/>
                </a:lnTo>
                <a:lnTo>
                  <a:pt x="168698" y="239272"/>
                </a:lnTo>
                <a:lnTo>
                  <a:pt x="172344" y="236667"/>
                </a:lnTo>
                <a:lnTo>
                  <a:pt x="175727" y="233978"/>
                </a:lnTo>
                <a:lnTo>
                  <a:pt x="182026" y="228450"/>
                </a:lnTo>
                <a:lnTo>
                  <a:pt x="185039" y="224690"/>
                </a:lnTo>
                <a:lnTo>
                  <a:pt x="188000" y="220278"/>
                </a:lnTo>
                <a:lnTo>
                  <a:pt x="190927" y="215432"/>
                </a:lnTo>
                <a:lnTo>
                  <a:pt x="193830" y="210296"/>
                </a:lnTo>
                <a:lnTo>
                  <a:pt x="199597" y="199510"/>
                </a:lnTo>
                <a:lnTo>
                  <a:pt x="201515" y="193966"/>
                </a:lnTo>
                <a:lnTo>
                  <a:pt x="202795" y="188366"/>
                </a:lnTo>
                <a:lnTo>
                  <a:pt x="203647" y="182727"/>
                </a:lnTo>
                <a:lnTo>
                  <a:pt x="201358" y="177063"/>
                </a:lnTo>
                <a:lnTo>
                  <a:pt x="196975" y="171382"/>
                </a:lnTo>
                <a:lnTo>
                  <a:pt x="191195" y="165689"/>
                </a:lnTo>
                <a:lnTo>
                  <a:pt x="187342" y="159989"/>
                </a:lnTo>
                <a:lnTo>
                  <a:pt x="184773" y="154285"/>
                </a:lnTo>
                <a:lnTo>
                  <a:pt x="180966" y="141913"/>
                </a:lnTo>
                <a:lnTo>
                  <a:pt x="176099" y="126890"/>
                </a:lnTo>
                <a:lnTo>
                  <a:pt x="174420" y="119836"/>
                </a:lnTo>
                <a:lnTo>
                  <a:pt x="173301" y="113228"/>
                </a:lnTo>
                <a:lnTo>
                  <a:pt x="172555" y="106917"/>
                </a:lnTo>
                <a:lnTo>
                  <a:pt x="170153" y="100806"/>
                </a:lnTo>
                <a:lnTo>
                  <a:pt x="166646" y="94826"/>
                </a:lnTo>
                <a:lnTo>
                  <a:pt x="162403" y="88935"/>
                </a:lnTo>
                <a:lnTo>
                  <a:pt x="158622" y="84055"/>
                </a:lnTo>
                <a:lnTo>
                  <a:pt x="155149" y="79849"/>
                </a:lnTo>
                <a:lnTo>
                  <a:pt x="151881" y="76093"/>
                </a:lnTo>
                <a:lnTo>
                  <a:pt x="148750" y="71683"/>
                </a:lnTo>
                <a:lnTo>
                  <a:pt x="145710" y="66839"/>
                </a:lnTo>
                <a:lnTo>
                  <a:pt x="142731" y="61704"/>
                </a:lnTo>
                <a:lnTo>
                  <a:pt x="138840" y="56376"/>
                </a:lnTo>
                <a:lnTo>
                  <a:pt x="134340" y="50919"/>
                </a:lnTo>
                <a:lnTo>
                  <a:pt x="129437" y="45376"/>
                </a:lnTo>
                <a:lnTo>
                  <a:pt x="124262" y="40728"/>
                </a:lnTo>
                <a:lnTo>
                  <a:pt x="118907" y="36677"/>
                </a:lnTo>
                <a:lnTo>
                  <a:pt x="113432" y="33023"/>
                </a:lnTo>
                <a:lnTo>
                  <a:pt x="107877" y="30588"/>
                </a:lnTo>
                <a:lnTo>
                  <a:pt x="102269" y="28964"/>
                </a:lnTo>
                <a:lnTo>
                  <a:pt x="96625" y="27882"/>
                </a:lnTo>
                <a:lnTo>
                  <a:pt x="90957" y="26208"/>
                </a:lnTo>
                <a:lnTo>
                  <a:pt x="85274" y="24139"/>
                </a:lnTo>
                <a:lnTo>
                  <a:pt x="79581" y="21808"/>
                </a:lnTo>
                <a:lnTo>
                  <a:pt x="73879" y="19301"/>
                </a:lnTo>
                <a:lnTo>
                  <a:pt x="62465" y="13975"/>
                </a:lnTo>
                <a:lnTo>
                  <a:pt x="57706" y="12174"/>
                </a:lnTo>
                <a:lnTo>
                  <a:pt x="53582" y="10974"/>
                </a:lnTo>
                <a:lnTo>
                  <a:pt x="49880" y="10173"/>
                </a:lnTo>
                <a:lnTo>
                  <a:pt x="46459" y="9640"/>
                </a:lnTo>
                <a:lnTo>
                  <a:pt x="40118" y="9046"/>
                </a:lnTo>
                <a:lnTo>
                  <a:pt x="34125" y="8783"/>
                </a:lnTo>
                <a:lnTo>
                  <a:pt x="25396" y="8635"/>
                </a:lnTo>
                <a:lnTo>
                  <a:pt x="13913" y="8585"/>
                </a:lnTo>
                <a:lnTo>
                  <a:pt x="12003" y="7628"/>
                </a:lnTo>
                <a:lnTo>
                  <a:pt x="10731" y="6038"/>
                </a:lnTo>
                <a:lnTo>
                  <a:pt x="8185"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462"/>
          <p:cNvSpPr/>
          <p:nvPr/>
        </p:nvSpPr>
        <p:spPr>
          <a:xfrm>
            <a:off x="6562172" y="3021497"/>
            <a:ext cx="658731" cy="491872"/>
          </a:xfrm>
          <a:custGeom>
            <a:avLst/>
            <a:gdLst/>
            <a:ahLst/>
            <a:cxnLst/>
            <a:rect l="0" t="0" r="0" b="0"/>
            <a:pathLst>
              <a:path w="658731" h="491872">
                <a:moveTo>
                  <a:pt x="187243" y="210335"/>
                </a:moveTo>
                <a:lnTo>
                  <a:pt x="182692" y="210335"/>
                </a:lnTo>
                <a:lnTo>
                  <a:pt x="180399" y="209383"/>
                </a:lnTo>
                <a:lnTo>
                  <a:pt x="172620" y="204444"/>
                </a:lnTo>
                <a:lnTo>
                  <a:pt x="167092" y="202954"/>
                </a:lnTo>
                <a:lnTo>
                  <a:pt x="150082" y="201867"/>
                </a:lnTo>
                <a:lnTo>
                  <a:pt x="147229" y="202785"/>
                </a:lnTo>
                <a:lnTo>
                  <a:pt x="141519" y="206344"/>
                </a:lnTo>
                <a:lnTo>
                  <a:pt x="133266" y="208562"/>
                </a:lnTo>
                <a:lnTo>
                  <a:pt x="123248" y="210499"/>
                </a:lnTo>
                <a:lnTo>
                  <a:pt x="112446" y="214535"/>
                </a:lnTo>
                <a:lnTo>
                  <a:pt x="95654" y="226714"/>
                </a:lnTo>
                <a:lnTo>
                  <a:pt x="78614" y="237836"/>
                </a:lnTo>
                <a:lnTo>
                  <a:pt x="69748" y="246688"/>
                </a:lnTo>
                <a:lnTo>
                  <a:pt x="61681" y="256972"/>
                </a:lnTo>
                <a:lnTo>
                  <a:pt x="51744" y="267892"/>
                </a:lnTo>
                <a:lnTo>
                  <a:pt x="35441" y="284751"/>
                </a:lnTo>
                <a:lnTo>
                  <a:pt x="26748" y="296114"/>
                </a:lnTo>
                <a:lnTo>
                  <a:pt x="19709" y="307514"/>
                </a:lnTo>
                <a:lnTo>
                  <a:pt x="13405" y="318931"/>
                </a:lnTo>
                <a:lnTo>
                  <a:pt x="9970" y="330355"/>
                </a:lnTo>
                <a:lnTo>
                  <a:pt x="7489" y="342735"/>
                </a:lnTo>
                <a:lnTo>
                  <a:pt x="3212" y="357762"/>
                </a:lnTo>
                <a:lnTo>
                  <a:pt x="1690" y="365770"/>
                </a:lnTo>
                <a:lnTo>
                  <a:pt x="677" y="373966"/>
                </a:lnTo>
                <a:lnTo>
                  <a:pt x="0" y="382287"/>
                </a:lnTo>
                <a:lnTo>
                  <a:pt x="4312" y="389740"/>
                </a:lnTo>
                <a:lnTo>
                  <a:pt x="11949" y="396613"/>
                </a:lnTo>
                <a:lnTo>
                  <a:pt x="29324" y="408378"/>
                </a:lnTo>
                <a:lnTo>
                  <a:pt x="40222" y="416782"/>
                </a:lnTo>
                <a:lnTo>
                  <a:pt x="48240" y="426232"/>
                </a:lnTo>
                <a:lnTo>
                  <a:pt x="58109" y="439722"/>
                </a:lnTo>
                <a:lnTo>
                  <a:pt x="69977" y="452814"/>
                </a:lnTo>
                <a:lnTo>
                  <a:pt x="72871" y="454855"/>
                </a:lnTo>
                <a:lnTo>
                  <a:pt x="91772" y="462951"/>
                </a:lnTo>
                <a:lnTo>
                  <a:pt x="99726" y="465484"/>
                </a:lnTo>
                <a:lnTo>
                  <a:pt x="103181" y="466159"/>
                </a:lnTo>
                <a:lnTo>
                  <a:pt x="107389" y="465657"/>
                </a:lnTo>
                <a:lnTo>
                  <a:pt x="125290" y="460547"/>
                </a:lnTo>
                <a:lnTo>
                  <a:pt x="128797" y="460011"/>
                </a:lnTo>
                <a:lnTo>
                  <a:pt x="142831" y="454705"/>
                </a:lnTo>
                <a:lnTo>
                  <a:pt x="158750" y="444378"/>
                </a:lnTo>
                <a:lnTo>
                  <a:pt x="168547" y="438815"/>
                </a:lnTo>
                <a:lnTo>
                  <a:pt x="176711" y="430626"/>
                </a:lnTo>
                <a:lnTo>
                  <a:pt x="180221" y="425776"/>
                </a:lnTo>
                <a:lnTo>
                  <a:pt x="179704" y="420637"/>
                </a:lnTo>
                <a:lnTo>
                  <a:pt x="176502" y="415307"/>
                </a:lnTo>
                <a:lnTo>
                  <a:pt x="171510" y="409848"/>
                </a:lnTo>
                <a:lnTo>
                  <a:pt x="169134" y="403351"/>
                </a:lnTo>
                <a:lnTo>
                  <a:pt x="168503" y="396162"/>
                </a:lnTo>
                <a:lnTo>
                  <a:pt x="170341" y="381508"/>
                </a:lnTo>
                <a:lnTo>
                  <a:pt x="174333" y="368644"/>
                </a:lnTo>
                <a:lnTo>
                  <a:pt x="190222" y="321376"/>
                </a:lnTo>
                <a:lnTo>
                  <a:pt x="192086" y="312938"/>
                </a:lnTo>
                <a:lnTo>
                  <a:pt x="193328" y="304455"/>
                </a:lnTo>
                <a:lnTo>
                  <a:pt x="194158" y="295941"/>
                </a:lnTo>
                <a:lnTo>
                  <a:pt x="195663" y="287408"/>
                </a:lnTo>
                <a:lnTo>
                  <a:pt x="197619" y="278862"/>
                </a:lnTo>
                <a:lnTo>
                  <a:pt x="199874" y="270307"/>
                </a:lnTo>
                <a:lnTo>
                  <a:pt x="201379" y="261747"/>
                </a:lnTo>
                <a:lnTo>
                  <a:pt x="202382" y="253182"/>
                </a:lnTo>
                <a:lnTo>
                  <a:pt x="203051" y="244615"/>
                </a:lnTo>
                <a:lnTo>
                  <a:pt x="204449" y="236046"/>
                </a:lnTo>
                <a:lnTo>
                  <a:pt x="206334" y="227476"/>
                </a:lnTo>
                <a:lnTo>
                  <a:pt x="208542" y="218904"/>
                </a:lnTo>
                <a:lnTo>
                  <a:pt x="210015" y="210333"/>
                </a:lnTo>
                <a:lnTo>
                  <a:pt x="210997" y="201761"/>
                </a:lnTo>
                <a:lnTo>
                  <a:pt x="211651" y="193189"/>
                </a:lnTo>
                <a:lnTo>
                  <a:pt x="211135" y="184617"/>
                </a:lnTo>
                <a:lnTo>
                  <a:pt x="209838" y="176045"/>
                </a:lnTo>
                <a:lnTo>
                  <a:pt x="208021" y="167472"/>
                </a:lnTo>
                <a:lnTo>
                  <a:pt x="205858" y="158900"/>
                </a:lnTo>
                <a:lnTo>
                  <a:pt x="203463" y="150328"/>
                </a:lnTo>
                <a:lnTo>
                  <a:pt x="200913" y="141755"/>
                </a:lnTo>
                <a:lnTo>
                  <a:pt x="198081" y="127150"/>
                </a:lnTo>
                <a:lnTo>
                  <a:pt x="196822" y="113357"/>
                </a:lnTo>
                <a:lnTo>
                  <a:pt x="196486" y="105678"/>
                </a:lnTo>
                <a:lnTo>
                  <a:pt x="195161" y="90478"/>
                </a:lnTo>
                <a:lnTo>
                  <a:pt x="191397" y="77373"/>
                </a:lnTo>
                <a:lnTo>
                  <a:pt x="186549" y="65198"/>
                </a:lnTo>
                <a:lnTo>
                  <a:pt x="182172" y="53437"/>
                </a:lnTo>
                <a:lnTo>
                  <a:pt x="180227" y="41860"/>
                </a:lnTo>
                <a:lnTo>
                  <a:pt x="176822" y="32905"/>
                </a:lnTo>
                <a:lnTo>
                  <a:pt x="173086" y="25750"/>
                </a:lnTo>
                <a:lnTo>
                  <a:pt x="171426" y="19395"/>
                </a:lnTo>
                <a:lnTo>
                  <a:pt x="170491" y="10462"/>
                </a:lnTo>
                <a:lnTo>
                  <a:pt x="169407" y="8506"/>
                </a:lnTo>
                <a:lnTo>
                  <a:pt x="167732" y="7203"/>
                </a:lnTo>
                <a:lnTo>
                  <a:pt x="165663" y="6333"/>
                </a:lnTo>
                <a:lnTo>
                  <a:pt x="164284" y="4801"/>
                </a:lnTo>
                <a:lnTo>
                  <a:pt x="163364" y="2828"/>
                </a:lnTo>
                <a:lnTo>
                  <a:pt x="162751" y="560"/>
                </a:lnTo>
                <a:lnTo>
                  <a:pt x="162343" y="0"/>
                </a:lnTo>
                <a:lnTo>
                  <a:pt x="162071" y="579"/>
                </a:lnTo>
                <a:lnTo>
                  <a:pt x="161557" y="8911"/>
                </a:lnTo>
                <a:lnTo>
                  <a:pt x="162498" y="11282"/>
                </a:lnTo>
                <a:lnTo>
                  <a:pt x="167423" y="19171"/>
                </a:lnTo>
                <a:lnTo>
                  <a:pt x="168909" y="24725"/>
                </a:lnTo>
                <a:lnTo>
                  <a:pt x="169745" y="37759"/>
                </a:lnTo>
                <a:lnTo>
                  <a:pt x="172482" y="48227"/>
                </a:lnTo>
                <a:lnTo>
                  <a:pt x="174544" y="53686"/>
                </a:lnTo>
                <a:lnTo>
                  <a:pt x="176836" y="67371"/>
                </a:lnTo>
                <a:lnTo>
                  <a:pt x="177448" y="75020"/>
                </a:lnTo>
                <a:lnTo>
                  <a:pt x="177855" y="82978"/>
                </a:lnTo>
                <a:lnTo>
                  <a:pt x="178308" y="99439"/>
                </a:lnTo>
                <a:lnTo>
                  <a:pt x="179381" y="107830"/>
                </a:lnTo>
                <a:lnTo>
                  <a:pt x="181049" y="116281"/>
                </a:lnTo>
                <a:lnTo>
                  <a:pt x="190570" y="154926"/>
                </a:lnTo>
                <a:lnTo>
                  <a:pt x="192318" y="164824"/>
                </a:lnTo>
                <a:lnTo>
                  <a:pt x="193484" y="174279"/>
                </a:lnTo>
                <a:lnTo>
                  <a:pt x="194261" y="183440"/>
                </a:lnTo>
                <a:lnTo>
                  <a:pt x="194779" y="193357"/>
                </a:lnTo>
                <a:lnTo>
                  <a:pt x="195355" y="214537"/>
                </a:lnTo>
                <a:lnTo>
                  <a:pt x="195679" y="243330"/>
                </a:lnTo>
                <a:lnTo>
                  <a:pt x="196677" y="253287"/>
                </a:lnTo>
                <a:lnTo>
                  <a:pt x="198295" y="263735"/>
                </a:lnTo>
                <a:lnTo>
                  <a:pt x="200326" y="274510"/>
                </a:lnTo>
                <a:lnTo>
                  <a:pt x="202632" y="284551"/>
                </a:lnTo>
                <a:lnTo>
                  <a:pt x="205122" y="294102"/>
                </a:lnTo>
                <a:lnTo>
                  <a:pt x="207735" y="303327"/>
                </a:lnTo>
                <a:lnTo>
                  <a:pt x="209477" y="312335"/>
                </a:lnTo>
                <a:lnTo>
                  <a:pt x="210638" y="321198"/>
                </a:lnTo>
                <a:lnTo>
                  <a:pt x="211412" y="329963"/>
                </a:lnTo>
                <a:lnTo>
                  <a:pt x="212881" y="339617"/>
                </a:lnTo>
                <a:lnTo>
                  <a:pt x="214812" y="349863"/>
                </a:lnTo>
                <a:lnTo>
                  <a:pt x="217052" y="360504"/>
                </a:lnTo>
                <a:lnTo>
                  <a:pt x="223309" y="370455"/>
                </a:lnTo>
                <a:lnTo>
                  <a:pt x="232241" y="379947"/>
                </a:lnTo>
                <a:lnTo>
                  <a:pt x="242959" y="389132"/>
                </a:lnTo>
                <a:lnTo>
                  <a:pt x="259948" y="404418"/>
                </a:lnTo>
                <a:lnTo>
                  <a:pt x="267145" y="411161"/>
                </a:lnTo>
                <a:lnTo>
                  <a:pt x="277682" y="426274"/>
                </a:lnTo>
                <a:lnTo>
                  <a:pt x="292208" y="454708"/>
                </a:lnTo>
                <a:lnTo>
                  <a:pt x="300887" y="464360"/>
                </a:lnTo>
                <a:lnTo>
                  <a:pt x="317429" y="478318"/>
                </a:lnTo>
                <a:lnTo>
                  <a:pt x="321658" y="480430"/>
                </a:lnTo>
                <a:lnTo>
                  <a:pt x="342135" y="486360"/>
                </a:lnTo>
                <a:lnTo>
                  <a:pt x="356326" y="491193"/>
                </a:lnTo>
                <a:lnTo>
                  <a:pt x="359972" y="491871"/>
                </a:lnTo>
                <a:lnTo>
                  <a:pt x="369104" y="490085"/>
                </a:lnTo>
                <a:lnTo>
                  <a:pt x="379512" y="487068"/>
                </a:lnTo>
                <a:lnTo>
                  <a:pt x="395130" y="484418"/>
                </a:lnTo>
                <a:lnTo>
                  <a:pt x="411963" y="475471"/>
                </a:lnTo>
                <a:lnTo>
                  <a:pt x="433350" y="464532"/>
                </a:lnTo>
                <a:lnTo>
                  <a:pt x="442039" y="456344"/>
                </a:lnTo>
                <a:lnTo>
                  <a:pt x="452285" y="441024"/>
                </a:lnTo>
                <a:lnTo>
                  <a:pt x="458392" y="430021"/>
                </a:lnTo>
                <a:lnTo>
                  <a:pt x="464281" y="418781"/>
                </a:lnTo>
                <a:lnTo>
                  <a:pt x="463375" y="413116"/>
                </a:lnTo>
                <a:lnTo>
                  <a:pt x="459914" y="407435"/>
                </a:lnTo>
                <a:lnTo>
                  <a:pt x="454748" y="401743"/>
                </a:lnTo>
                <a:lnTo>
                  <a:pt x="452257" y="396043"/>
                </a:lnTo>
                <a:lnTo>
                  <a:pt x="451549" y="390338"/>
                </a:lnTo>
                <a:lnTo>
                  <a:pt x="453302" y="378919"/>
                </a:lnTo>
                <a:lnTo>
                  <a:pt x="457256" y="367494"/>
                </a:lnTo>
                <a:lnTo>
                  <a:pt x="464837" y="345800"/>
                </a:lnTo>
                <a:lnTo>
                  <a:pt x="467781" y="334677"/>
                </a:lnTo>
                <a:lnTo>
                  <a:pt x="470042" y="325606"/>
                </a:lnTo>
                <a:lnTo>
                  <a:pt x="474220" y="315224"/>
                </a:lnTo>
                <a:lnTo>
                  <a:pt x="476713" y="304260"/>
                </a:lnTo>
                <a:lnTo>
                  <a:pt x="477378" y="298669"/>
                </a:lnTo>
                <a:lnTo>
                  <a:pt x="476869" y="293989"/>
                </a:lnTo>
                <a:lnTo>
                  <a:pt x="475576" y="289917"/>
                </a:lnTo>
                <a:lnTo>
                  <a:pt x="472553" y="282852"/>
                </a:lnTo>
                <a:lnTo>
                  <a:pt x="471210" y="276538"/>
                </a:lnTo>
                <a:lnTo>
                  <a:pt x="468073" y="270556"/>
                </a:lnTo>
                <a:lnTo>
                  <a:pt x="455576" y="256083"/>
                </a:lnTo>
                <a:lnTo>
                  <a:pt x="450012" y="250352"/>
                </a:lnTo>
                <a:lnTo>
                  <a:pt x="447194" y="248444"/>
                </a:lnTo>
                <a:lnTo>
                  <a:pt x="441524" y="246322"/>
                </a:lnTo>
                <a:lnTo>
                  <a:pt x="432977" y="245128"/>
                </a:lnTo>
                <a:lnTo>
                  <a:pt x="430123" y="245913"/>
                </a:lnTo>
                <a:lnTo>
                  <a:pt x="424412" y="249325"/>
                </a:lnTo>
                <a:lnTo>
                  <a:pt x="411820" y="260239"/>
                </a:lnTo>
                <a:lnTo>
                  <a:pt x="403618" y="275156"/>
                </a:lnTo>
                <a:lnTo>
                  <a:pt x="396557" y="289972"/>
                </a:lnTo>
                <a:lnTo>
                  <a:pt x="393089" y="301770"/>
                </a:lnTo>
                <a:lnTo>
                  <a:pt x="387406" y="316908"/>
                </a:lnTo>
                <a:lnTo>
                  <a:pt x="385741" y="327868"/>
                </a:lnTo>
                <a:lnTo>
                  <a:pt x="385002" y="339090"/>
                </a:lnTo>
                <a:lnTo>
                  <a:pt x="384673" y="351379"/>
                </a:lnTo>
                <a:lnTo>
                  <a:pt x="384528" y="366366"/>
                </a:lnTo>
                <a:lnTo>
                  <a:pt x="387002" y="380012"/>
                </a:lnTo>
                <a:lnTo>
                  <a:pt x="388996" y="386318"/>
                </a:lnTo>
                <a:lnTo>
                  <a:pt x="395087" y="392427"/>
                </a:lnTo>
                <a:lnTo>
                  <a:pt x="414556" y="404295"/>
                </a:lnTo>
                <a:lnTo>
                  <a:pt x="434088" y="417135"/>
                </a:lnTo>
                <a:lnTo>
                  <a:pt x="442367" y="426389"/>
                </a:lnTo>
                <a:lnTo>
                  <a:pt x="445907" y="431524"/>
                </a:lnTo>
                <a:lnTo>
                  <a:pt x="454922" y="439768"/>
                </a:lnTo>
                <a:lnTo>
                  <a:pt x="470708" y="449765"/>
                </a:lnTo>
                <a:lnTo>
                  <a:pt x="480867" y="454861"/>
                </a:lnTo>
                <a:lnTo>
                  <a:pt x="491942" y="458682"/>
                </a:lnTo>
                <a:lnTo>
                  <a:pt x="498242" y="462952"/>
                </a:lnTo>
                <a:lnTo>
                  <a:pt x="506757" y="465484"/>
                </a:lnTo>
                <a:lnTo>
                  <a:pt x="526463" y="467243"/>
                </a:lnTo>
                <a:lnTo>
                  <a:pt x="532635" y="467391"/>
                </a:lnTo>
                <a:lnTo>
                  <a:pt x="541092" y="464918"/>
                </a:lnTo>
                <a:lnTo>
                  <a:pt x="551202" y="461595"/>
                </a:lnTo>
                <a:lnTo>
                  <a:pt x="566651" y="458773"/>
                </a:lnTo>
                <a:lnTo>
                  <a:pt x="583427" y="449768"/>
                </a:lnTo>
                <a:lnTo>
                  <a:pt x="610396" y="435999"/>
                </a:lnTo>
                <a:lnTo>
                  <a:pt x="638759" y="421780"/>
                </a:lnTo>
                <a:lnTo>
                  <a:pt x="658730" y="40750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463"/>
          <p:cNvSpPr/>
          <p:nvPr/>
        </p:nvSpPr>
        <p:spPr>
          <a:xfrm>
            <a:off x="7272346" y="3223260"/>
            <a:ext cx="265739" cy="42863"/>
          </a:xfrm>
          <a:custGeom>
            <a:avLst/>
            <a:gdLst/>
            <a:ahLst/>
            <a:cxnLst/>
            <a:rect l="0" t="0" r="0" b="0"/>
            <a:pathLst>
              <a:path w="265739" h="42863">
                <a:moveTo>
                  <a:pt x="8563" y="42862"/>
                </a:moveTo>
                <a:lnTo>
                  <a:pt x="8563" y="38311"/>
                </a:lnTo>
                <a:lnTo>
                  <a:pt x="7611" y="36971"/>
                </a:lnTo>
                <a:lnTo>
                  <a:pt x="6024" y="36077"/>
                </a:lnTo>
                <a:lnTo>
                  <a:pt x="22" y="34299"/>
                </a:lnTo>
                <a:lnTo>
                  <a:pt x="0" y="34293"/>
                </a:lnTo>
                <a:lnTo>
                  <a:pt x="16474" y="34290"/>
                </a:lnTo>
                <a:lnTo>
                  <a:pt x="21457" y="33337"/>
                </a:lnTo>
                <a:lnTo>
                  <a:pt x="26685" y="31750"/>
                </a:lnTo>
                <a:lnTo>
                  <a:pt x="32074" y="29739"/>
                </a:lnTo>
                <a:lnTo>
                  <a:pt x="38525" y="28398"/>
                </a:lnTo>
                <a:lnTo>
                  <a:pt x="45683" y="27505"/>
                </a:lnTo>
                <a:lnTo>
                  <a:pt x="53313" y="26909"/>
                </a:lnTo>
                <a:lnTo>
                  <a:pt x="61256" y="25559"/>
                </a:lnTo>
                <a:lnTo>
                  <a:pt x="69410" y="23707"/>
                </a:lnTo>
                <a:lnTo>
                  <a:pt x="107578" y="13890"/>
                </a:lnTo>
                <a:lnTo>
                  <a:pt x="116483" y="12117"/>
                </a:lnTo>
                <a:lnTo>
                  <a:pt x="124324" y="10936"/>
                </a:lnTo>
                <a:lnTo>
                  <a:pt x="131458" y="10148"/>
                </a:lnTo>
                <a:lnTo>
                  <a:pt x="139071" y="9622"/>
                </a:lnTo>
                <a:lnTo>
                  <a:pt x="147003" y="9272"/>
                </a:lnTo>
                <a:lnTo>
                  <a:pt x="155150" y="9039"/>
                </a:lnTo>
                <a:lnTo>
                  <a:pt x="162485" y="7931"/>
                </a:lnTo>
                <a:lnTo>
                  <a:pt x="169281" y="6239"/>
                </a:lnTo>
                <a:lnTo>
                  <a:pt x="175716" y="4160"/>
                </a:lnTo>
                <a:lnTo>
                  <a:pt x="182863" y="2773"/>
                </a:lnTo>
                <a:lnTo>
                  <a:pt x="190486" y="1849"/>
                </a:lnTo>
                <a:lnTo>
                  <a:pt x="204671" y="821"/>
                </a:lnTo>
                <a:lnTo>
                  <a:pt x="214150" y="365"/>
                </a:lnTo>
                <a:lnTo>
                  <a:pt x="224078" y="162"/>
                </a:lnTo>
                <a:lnTo>
                  <a:pt x="265738"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464"/>
          <p:cNvSpPr/>
          <p:nvPr/>
        </p:nvSpPr>
        <p:spPr>
          <a:xfrm>
            <a:off x="7263765" y="3351847"/>
            <a:ext cx="360045" cy="17146"/>
          </a:xfrm>
          <a:custGeom>
            <a:avLst/>
            <a:gdLst/>
            <a:ahLst/>
            <a:cxnLst/>
            <a:rect l="0" t="0" r="0" b="0"/>
            <a:pathLst>
              <a:path w="360045" h="17146">
                <a:moveTo>
                  <a:pt x="0" y="17145"/>
                </a:moveTo>
                <a:lnTo>
                  <a:pt x="48843" y="17145"/>
                </a:lnTo>
                <a:lnTo>
                  <a:pt x="55423" y="16193"/>
                </a:lnTo>
                <a:lnTo>
                  <a:pt x="62666" y="14605"/>
                </a:lnTo>
                <a:lnTo>
                  <a:pt x="70352" y="12594"/>
                </a:lnTo>
                <a:lnTo>
                  <a:pt x="77381" y="11253"/>
                </a:lnTo>
                <a:lnTo>
                  <a:pt x="83972" y="10360"/>
                </a:lnTo>
                <a:lnTo>
                  <a:pt x="90272" y="9764"/>
                </a:lnTo>
                <a:lnTo>
                  <a:pt x="97328" y="9367"/>
                </a:lnTo>
                <a:lnTo>
                  <a:pt x="112790" y="8926"/>
                </a:lnTo>
                <a:lnTo>
                  <a:pt x="120913" y="7856"/>
                </a:lnTo>
                <a:lnTo>
                  <a:pt x="129186" y="6189"/>
                </a:lnTo>
                <a:lnTo>
                  <a:pt x="137559" y="4126"/>
                </a:lnTo>
                <a:lnTo>
                  <a:pt x="145998" y="2751"/>
                </a:lnTo>
                <a:lnTo>
                  <a:pt x="154482" y="1834"/>
                </a:lnTo>
                <a:lnTo>
                  <a:pt x="162995" y="1223"/>
                </a:lnTo>
                <a:lnTo>
                  <a:pt x="171529" y="815"/>
                </a:lnTo>
                <a:lnTo>
                  <a:pt x="188630" y="362"/>
                </a:lnTo>
                <a:lnTo>
                  <a:pt x="360044"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465"/>
          <p:cNvSpPr/>
          <p:nvPr/>
        </p:nvSpPr>
        <p:spPr>
          <a:xfrm>
            <a:off x="7820978" y="3026093"/>
            <a:ext cx="357837" cy="385759"/>
          </a:xfrm>
          <a:custGeom>
            <a:avLst/>
            <a:gdLst/>
            <a:ahLst/>
            <a:cxnLst/>
            <a:rect l="0" t="0" r="0" b="0"/>
            <a:pathLst>
              <a:path w="357837" h="385759">
                <a:moveTo>
                  <a:pt x="265747" y="25717"/>
                </a:moveTo>
                <a:lnTo>
                  <a:pt x="265747" y="21166"/>
                </a:lnTo>
                <a:lnTo>
                  <a:pt x="266699" y="19825"/>
                </a:lnTo>
                <a:lnTo>
                  <a:pt x="268286" y="18931"/>
                </a:lnTo>
                <a:lnTo>
                  <a:pt x="270297" y="18336"/>
                </a:lnTo>
                <a:lnTo>
                  <a:pt x="271638" y="16986"/>
                </a:lnTo>
                <a:lnTo>
                  <a:pt x="272531" y="15134"/>
                </a:lnTo>
                <a:lnTo>
                  <a:pt x="273966" y="9868"/>
                </a:lnTo>
                <a:lnTo>
                  <a:pt x="275036" y="9436"/>
                </a:lnTo>
                <a:lnTo>
                  <a:pt x="282860" y="8574"/>
                </a:lnTo>
                <a:lnTo>
                  <a:pt x="242341" y="8571"/>
                </a:lnTo>
                <a:lnTo>
                  <a:pt x="231214" y="11112"/>
                </a:lnTo>
                <a:lnTo>
                  <a:pt x="225580" y="13123"/>
                </a:lnTo>
                <a:lnTo>
                  <a:pt x="218014" y="14463"/>
                </a:lnTo>
                <a:lnTo>
                  <a:pt x="209160" y="15357"/>
                </a:lnTo>
                <a:lnTo>
                  <a:pt x="191067" y="16350"/>
                </a:lnTo>
                <a:lnTo>
                  <a:pt x="176675" y="16791"/>
                </a:lnTo>
                <a:lnTo>
                  <a:pt x="128292" y="17113"/>
                </a:lnTo>
                <a:lnTo>
                  <a:pt x="119818" y="16171"/>
                </a:lnTo>
                <a:lnTo>
                  <a:pt x="111311" y="14590"/>
                </a:lnTo>
                <a:lnTo>
                  <a:pt x="102782" y="12584"/>
                </a:lnTo>
                <a:lnTo>
                  <a:pt x="95191" y="11246"/>
                </a:lnTo>
                <a:lnTo>
                  <a:pt x="88226" y="10355"/>
                </a:lnTo>
                <a:lnTo>
                  <a:pt x="81676" y="9761"/>
                </a:lnTo>
                <a:lnTo>
                  <a:pt x="75406" y="8412"/>
                </a:lnTo>
                <a:lnTo>
                  <a:pt x="69320" y="6560"/>
                </a:lnTo>
                <a:lnTo>
                  <a:pt x="63358" y="4373"/>
                </a:lnTo>
                <a:lnTo>
                  <a:pt x="57479" y="2915"/>
                </a:lnTo>
                <a:lnTo>
                  <a:pt x="51654" y="1943"/>
                </a:lnTo>
                <a:lnTo>
                  <a:pt x="41054" y="863"/>
                </a:lnTo>
                <a:lnTo>
                  <a:pt x="33168" y="383"/>
                </a:lnTo>
                <a:lnTo>
                  <a:pt x="23949" y="170"/>
                </a:lnTo>
                <a:lnTo>
                  <a:pt x="431" y="0"/>
                </a:lnTo>
                <a:lnTo>
                  <a:pt x="36" y="11931"/>
                </a:lnTo>
                <a:lnTo>
                  <a:pt x="977" y="14621"/>
                </a:lnTo>
                <a:lnTo>
                  <a:pt x="4562" y="20150"/>
                </a:lnTo>
                <a:lnTo>
                  <a:pt x="6789" y="28323"/>
                </a:lnTo>
                <a:lnTo>
                  <a:pt x="7779" y="37352"/>
                </a:lnTo>
                <a:lnTo>
                  <a:pt x="8220" y="44541"/>
                </a:lnTo>
                <a:lnTo>
                  <a:pt x="8415" y="55990"/>
                </a:lnTo>
                <a:lnTo>
                  <a:pt x="8571" y="134281"/>
                </a:lnTo>
                <a:lnTo>
                  <a:pt x="6031" y="145722"/>
                </a:lnTo>
                <a:lnTo>
                  <a:pt x="2680" y="156205"/>
                </a:lnTo>
                <a:lnTo>
                  <a:pt x="1191" y="164039"/>
                </a:lnTo>
                <a:lnTo>
                  <a:pt x="529" y="173236"/>
                </a:lnTo>
                <a:lnTo>
                  <a:pt x="156" y="186584"/>
                </a:lnTo>
                <a:lnTo>
                  <a:pt x="1" y="206334"/>
                </a:lnTo>
                <a:lnTo>
                  <a:pt x="0" y="210572"/>
                </a:lnTo>
                <a:lnTo>
                  <a:pt x="0" y="208522"/>
                </a:lnTo>
                <a:lnTo>
                  <a:pt x="952" y="207594"/>
                </a:lnTo>
                <a:lnTo>
                  <a:pt x="2539" y="206976"/>
                </a:lnTo>
                <a:lnTo>
                  <a:pt x="7380" y="205983"/>
                </a:lnTo>
                <a:lnTo>
                  <a:pt x="16132" y="198943"/>
                </a:lnTo>
                <a:lnTo>
                  <a:pt x="24950" y="193829"/>
                </a:lnTo>
                <a:lnTo>
                  <a:pt x="35218" y="188381"/>
                </a:lnTo>
                <a:lnTo>
                  <a:pt x="40624" y="185594"/>
                </a:lnTo>
                <a:lnTo>
                  <a:pt x="47085" y="181832"/>
                </a:lnTo>
                <a:lnTo>
                  <a:pt x="61884" y="172571"/>
                </a:lnTo>
                <a:lnTo>
                  <a:pt x="69831" y="168387"/>
                </a:lnTo>
                <a:lnTo>
                  <a:pt x="77986" y="164645"/>
                </a:lnTo>
                <a:lnTo>
                  <a:pt x="86281" y="161198"/>
                </a:lnTo>
                <a:lnTo>
                  <a:pt x="95620" y="157948"/>
                </a:lnTo>
                <a:lnTo>
                  <a:pt x="105657" y="154828"/>
                </a:lnTo>
                <a:lnTo>
                  <a:pt x="116158" y="151796"/>
                </a:lnTo>
                <a:lnTo>
                  <a:pt x="126015" y="149774"/>
                </a:lnTo>
                <a:lnTo>
                  <a:pt x="135445" y="148427"/>
                </a:lnTo>
                <a:lnTo>
                  <a:pt x="144589" y="147528"/>
                </a:lnTo>
                <a:lnTo>
                  <a:pt x="154494" y="145977"/>
                </a:lnTo>
                <a:lnTo>
                  <a:pt x="164908" y="143990"/>
                </a:lnTo>
                <a:lnTo>
                  <a:pt x="175662" y="141713"/>
                </a:lnTo>
                <a:lnTo>
                  <a:pt x="185687" y="140195"/>
                </a:lnTo>
                <a:lnTo>
                  <a:pt x="195228" y="139183"/>
                </a:lnTo>
                <a:lnTo>
                  <a:pt x="204448" y="138508"/>
                </a:lnTo>
                <a:lnTo>
                  <a:pt x="213450" y="139011"/>
                </a:lnTo>
                <a:lnTo>
                  <a:pt x="222310" y="140299"/>
                </a:lnTo>
                <a:lnTo>
                  <a:pt x="231073" y="142110"/>
                </a:lnTo>
                <a:lnTo>
                  <a:pt x="239774" y="144270"/>
                </a:lnTo>
                <a:lnTo>
                  <a:pt x="248432" y="146662"/>
                </a:lnTo>
                <a:lnTo>
                  <a:pt x="265671" y="151860"/>
                </a:lnTo>
                <a:lnTo>
                  <a:pt x="282858" y="157346"/>
                </a:lnTo>
                <a:lnTo>
                  <a:pt x="290490" y="160142"/>
                </a:lnTo>
                <a:lnTo>
                  <a:pt x="297482" y="162958"/>
                </a:lnTo>
                <a:lnTo>
                  <a:pt x="304049" y="165789"/>
                </a:lnTo>
                <a:lnTo>
                  <a:pt x="310331" y="169580"/>
                </a:lnTo>
                <a:lnTo>
                  <a:pt x="316425" y="174013"/>
                </a:lnTo>
                <a:lnTo>
                  <a:pt x="322392" y="178874"/>
                </a:lnTo>
                <a:lnTo>
                  <a:pt x="328275" y="184019"/>
                </a:lnTo>
                <a:lnTo>
                  <a:pt x="334103" y="189354"/>
                </a:lnTo>
                <a:lnTo>
                  <a:pt x="344704" y="200362"/>
                </a:lnTo>
                <a:lnTo>
                  <a:pt x="352592" y="211604"/>
                </a:lnTo>
                <a:lnTo>
                  <a:pt x="356732" y="222951"/>
                </a:lnTo>
                <a:lnTo>
                  <a:pt x="357836" y="228644"/>
                </a:lnTo>
                <a:lnTo>
                  <a:pt x="357619" y="234344"/>
                </a:lnTo>
                <a:lnTo>
                  <a:pt x="353716" y="251468"/>
                </a:lnTo>
                <a:lnTo>
                  <a:pt x="352470" y="262893"/>
                </a:lnTo>
                <a:lnTo>
                  <a:pt x="351184" y="269559"/>
                </a:lnTo>
                <a:lnTo>
                  <a:pt x="349376" y="276861"/>
                </a:lnTo>
                <a:lnTo>
                  <a:pt x="347217" y="284586"/>
                </a:lnTo>
                <a:lnTo>
                  <a:pt x="343872" y="291641"/>
                </a:lnTo>
                <a:lnTo>
                  <a:pt x="339737" y="298250"/>
                </a:lnTo>
                <a:lnTo>
                  <a:pt x="335077" y="304560"/>
                </a:lnTo>
                <a:lnTo>
                  <a:pt x="330064" y="310672"/>
                </a:lnTo>
                <a:lnTo>
                  <a:pt x="319415" y="322544"/>
                </a:lnTo>
                <a:lnTo>
                  <a:pt x="308331" y="331629"/>
                </a:lnTo>
                <a:lnTo>
                  <a:pt x="281144" y="349775"/>
                </a:lnTo>
                <a:lnTo>
                  <a:pt x="274106" y="354151"/>
                </a:lnTo>
                <a:lnTo>
                  <a:pt x="267510" y="358020"/>
                </a:lnTo>
                <a:lnTo>
                  <a:pt x="261207" y="361552"/>
                </a:lnTo>
                <a:lnTo>
                  <a:pt x="254148" y="364860"/>
                </a:lnTo>
                <a:lnTo>
                  <a:pt x="246584" y="368017"/>
                </a:lnTo>
                <a:lnTo>
                  <a:pt x="238685" y="371074"/>
                </a:lnTo>
                <a:lnTo>
                  <a:pt x="222286" y="377012"/>
                </a:lnTo>
                <a:lnTo>
                  <a:pt x="213912" y="379928"/>
                </a:lnTo>
                <a:lnTo>
                  <a:pt x="205473" y="381873"/>
                </a:lnTo>
                <a:lnTo>
                  <a:pt x="196989" y="383169"/>
                </a:lnTo>
                <a:lnTo>
                  <a:pt x="188476" y="384033"/>
                </a:lnTo>
                <a:lnTo>
                  <a:pt x="179943" y="384610"/>
                </a:lnTo>
                <a:lnTo>
                  <a:pt x="171396" y="384994"/>
                </a:lnTo>
                <a:lnTo>
                  <a:pt x="148257" y="385534"/>
                </a:lnTo>
                <a:lnTo>
                  <a:pt x="88626" y="385758"/>
                </a:lnTo>
                <a:lnTo>
                  <a:pt x="83849" y="384806"/>
                </a:lnTo>
                <a:lnTo>
                  <a:pt x="72575" y="379870"/>
                </a:lnTo>
                <a:lnTo>
                  <a:pt x="66227" y="378380"/>
                </a:lnTo>
                <a:lnTo>
                  <a:pt x="57692" y="377719"/>
                </a:lnTo>
                <a:lnTo>
                  <a:pt x="42862" y="37718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466"/>
          <p:cNvSpPr/>
          <p:nvPr/>
        </p:nvSpPr>
        <p:spPr>
          <a:xfrm>
            <a:off x="4700984" y="642947"/>
            <a:ext cx="400739" cy="454057"/>
          </a:xfrm>
          <a:custGeom>
            <a:avLst/>
            <a:gdLst/>
            <a:ahLst/>
            <a:cxnLst/>
            <a:rect l="0" t="0" r="0" b="0"/>
            <a:pathLst>
              <a:path w="400739" h="454057">
                <a:moveTo>
                  <a:pt x="291068" y="42853"/>
                </a:moveTo>
                <a:lnTo>
                  <a:pt x="267205" y="30921"/>
                </a:lnTo>
                <a:lnTo>
                  <a:pt x="263729" y="28231"/>
                </a:lnTo>
                <a:lnTo>
                  <a:pt x="261412" y="25485"/>
                </a:lnTo>
                <a:lnTo>
                  <a:pt x="259868" y="22701"/>
                </a:lnTo>
                <a:lnTo>
                  <a:pt x="255980" y="19893"/>
                </a:lnTo>
                <a:lnTo>
                  <a:pt x="244041" y="14233"/>
                </a:lnTo>
                <a:lnTo>
                  <a:pt x="236857" y="12343"/>
                </a:lnTo>
                <a:lnTo>
                  <a:pt x="229210" y="11083"/>
                </a:lnTo>
                <a:lnTo>
                  <a:pt x="221254" y="10243"/>
                </a:lnTo>
                <a:lnTo>
                  <a:pt x="213093" y="8730"/>
                </a:lnTo>
                <a:lnTo>
                  <a:pt x="204795" y="6769"/>
                </a:lnTo>
                <a:lnTo>
                  <a:pt x="196405" y="4510"/>
                </a:lnTo>
                <a:lnTo>
                  <a:pt x="188907" y="3003"/>
                </a:lnTo>
                <a:lnTo>
                  <a:pt x="182003" y="1999"/>
                </a:lnTo>
                <a:lnTo>
                  <a:pt x="175496" y="1329"/>
                </a:lnTo>
                <a:lnTo>
                  <a:pt x="163185" y="585"/>
                </a:lnTo>
                <a:lnTo>
                  <a:pt x="151364" y="255"/>
                </a:lnTo>
                <a:lnTo>
                  <a:pt x="109894" y="0"/>
                </a:lnTo>
                <a:lnTo>
                  <a:pt x="100691" y="2535"/>
                </a:lnTo>
                <a:lnTo>
                  <a:pt x="91204" y="6836"/>
                </a:lnTo>
                <a:lnTo>
                  <a:pt x="80507" y="14613"/>
                </a:lnTo>
                <a:lnTo>
                  <a:pt x="68360" y="25774"/>
                </a:lnTo>
                <a:lnTo>
                  <a:pt x="65444" y="28609"/>
                </a:lnTo>
                <a:lnTo>
                  <a:pt x="56788" y="41701"/>
                </a:lnTo>
                <a:lnTo>
                  <a:pt x="51054" y="52183"/>
                </a:lnTo>
                <a:lnTo>
                  <a:pt x="39611" y="74435"/>
                </a:lnTo>
                <a:lnTo>
                  <a:pt x="33895" y="88322"/>
                </a:lnTo>
                <a:lnTo>
                  <a:pt x="28179" y="104018"/>
                </a:lnTo>
                <a:lnTo>
                  <a:pt x="13891" y="145875"/>
                </a:lnTo>
                <a:lnTo>
                  <a:pt x="11986" y="155349"/>
                </a:lnTo>
                <a:lnTo>
                  <a:pt x="10716" y="165475"/>
                </a:lnTo>
                <a:lnTo>
                  <a:pt x="9869" y="176036"/>
                </a:lnTo>
                <a:lnTo>
                  <a:pt x="8352" y="186887"/>
                </a:lnTo>
                <a:lnTo>
                  <a:pt x="6388" y="197930"/>
                </a:lnTo>
                <a:lnTo>
                  <a:pt x="4126" y="209103"/>
                </a:lnTo>
                <a:lnTo>
                  <a:pt x="2619" y="220361"/>
                </a:lnTo>
                <a:lnTo>
                  <a:pt x="1614" y="231677"/>
                </a:lnTo>
                <a:lnTo>
                  <a:pt x="944" y="243030"/>
                </a:lnTo>
                <a:lnTo>
                  <a:pt x="199" y="265805"/>
                </a:lnTo>
                <a:lnTo>
                  <a:pt x="0" y="277213"/>
                </a:lnTo>
                <a:lnTo>
                  <a:pt x="820" y="287675"/>
                </a:lnTo>
                <a:lnTo>
                  <a:pt x="2320" y="297508"/>
                </a:lnTo>
                <a:lnTo>
                  <a:pt x="4272" y="306920"/>
                </a:lnTo>
                <a:lnTo>
                  <a:pt x="8981" y="327538"/>
                </a:lnTo>
                <a:lnTo>
                  <a:pt x="11570" y="338371"/>
                </a:lnTo>
                <a:lnTo>
                  <a:pt x="15201" y="348450"/>
                </a:lnTo>
                <a:lnTo>
                  <a:pt x="19527" y="358026"/>
                </a:lnTo>
                <a:lnTo>
                  <a:pt x="24315" y="367268"/>
                </a:lnTo>
                <a:lnTo>
                  <a:pt x="29413" y="375335"/>
                </a:lnTo>
                <a:lnTo>
                  <a:pt x="40157" y="389377"/>
                </a:lnTo>
                <a:lnTo>
                  <a:pt x="45689" y="396742"/>
                </a:lnTo>
                <a:lnTo>
                  <a:pt x="56916" y="412544"/>
                </a:lnTo>
                <a:lnTo>
                  <a:pt x="63529" y="418854"/>
                </a:lnTo>
                <a:lnTo>
                  <a:pt x="70796" y="424012"/>
                </a:lnTo>
                <a:lnTo>
                  <a:pt x="78497" y="428404"/>
                </a:lnTo>
                <a:lnTo>
                  <a:pt x="86489" y="433237"/>
                </a:lnTo>
                <a:lnTo>
                  <a:pt x="102989" y="443687"/>
                </a:lnTo>
                <a:lnTo>
                  <a:pt x="110437" y="447235"/>
                </a:lnTo>
                <a:lnTo>
                  <a:pt x="117307" y="449601"/>
                </a:lnTo>
                <a:lnTo>
                  <a:pt x="123793" y="451178"/>
                </a:lnTo>
                <a:lnTo>
                  <a:pt x="131926" y="452230"/>
                </a:lnTo>
                <a:lnTo>
                  <a:pt x="141159" y="452931"/>
                </a:lnTo>
                <a:lnTo>
                  <a:pt x="159672" y="453709"/>
                </a:lnTo>
                <a:lnTo>
                  <a:pt x="174250" y="454056"/>
                </a:lnTo>
                <a:lnTo>
                  <a:pt x="181757" y="453195"/>
                </a:lnTo>
                <a:lnTo>
                  <a:pt x="189619" y="451670"/>
                </a:lnTo>
                <a:lnTo>
                  <a:pt x="197718" y="449700"/>
                </a:lnTo>
                <a:lnTo>
                  <a:pt x="205975" y="446481"/>
                </a:lnTo>
                <a:lnTo>
                  <a:pt x="214337" y="442431"/>
                </a:lnTo>
                <a:lnTo>
                  <a:pt x="222768" y="437826"/>
                </a:lnTo>
                <a:lnTo>
                  <a:pt x="230295" y="432850"/>
                </a:lnTo>
                <a:lnTo>
                  <a:pt x="237218" y="427629"/>
                </a:lnTo>
                <a:lnTo>
                  <a:pt x="243738" y="422243"/>
                </a:lnTo>
                <a:lnTo>
                  <a:pt x="250942" y="415794"/>
                </a:lnTo>
                <a:lnTo>
                  <a:pt x="266567" y="401009"/>
                </a:lnTo>
                <a:lnTo>
                  <a:pt x="274734" y="392114"/>
                </a:lnTo>
                <a:lnTo>
                  <a:pt x="283036" y="382373"/>
                </a:lnTo>
                <a:lnTo>
                  <a:pt x="291429" y="372070"/>
                </a:lnTo>
                <a:lnTo>
                  <a:pt x="299881" y="362343"/>
                </a:lnTo>
                <a:lnTo>
                  <a:pt x="308373" y="353001"/>
                </a:lnTo>
                <a:lnTo>
                  <a:pt x="316892" y="343916"/>
                </a:lnTo>
                <a:lnTo>
                  <a:pt x="324477" y="334049"/>
                </a:lnTo>
                <a:lnTo>
                  <a:pt x="331438" y="323661"/>
                </a:lnTo>
                <a:lnTo>
                  <a:pt x="337984" y="312926"/>
                </a:lnTo>
                <a:lnTo>
                  <a:pt x="345206" y="302911"/>
                </a:lnTo>
                <a:lnTo>
                  <a:pt x="352877" y="293378"/>
                </a:lnTo>
                <a:lnTo>
                  <a:pt x="360849" y="284164"/>
                </a:lnTo>
                <a:lnTo>
                  <a:pt x="367117" y="274212"/>
                </a:lnTo>
                <a:lnTo>
                  <a:pt x="372247" y="263767"/>
                </a:lnTo>
                <a:lnTo>
                  <a:pt x="376620" y="252994"/>
                </a:lnTo>
                <a:lnTo>
                  <a:pt x="380488" y="242002"/>
                </a:lnTo>
                <a:lnTo>
                  <a:pt x="384019" y="230864"/>
                </a:lnTo>
                <a:lnTo>
                  <a:pt x="390482" y="208328"/>
                </a:lnTo>
                <a:lnTo>
                  <a:pt x="396530" y="185612"/>
                </a:lnTo>
                <a:lnTo>
                  <a:pt x="398523" y="175173"/>
                </a:lnTo>
                <a:lnTo>
                  <a:pt x="399853" y="165356"/>
                </a:lnTo>
                <a:lnTo>
                  <a:pt x="400738" y="155954"/>
                </a:lnTo>
                <a:lnTo>
                  <a:pt x="400377" y="146829"/>
                </a:lnTo>
                <a:lnTo>
                  <a:pt x="399183" y="137887"/>
                </a:lnTo>
                <a:lnTo>
                  <a:pt x="397435" y="129069"/>
                </a:lnTo>
                <a:lnTo>
                  <a:pt x="395317" y="120333"/>
                </a:lnTo>
                <a:lnTo>
                  <a:pt x="392952" y="111651"/>
                </a:lnTo>
                <a:lnTo>
                  <a:pt x="390423" y="103006"/>
                </a:lnTo>
                <a:lnTo>
                  <a:pt x="386832" y="96290"/>
                </a:lnTo>
                <a:lnTo>
                  <a:pt x="377762" y="86287"/>
                </a:lnTo>
                <a:lnTo>
                  <a:pt x="371724" y="82287"/>
                </a:lnTo>
                <a:lnTo>
                  <a:pt x="364842" y="78667"/>
                </a:lnTo>
                <a:lnTo>
                  <a:pt x="357396" y="75301"/>
                </a:lnTo>
                <a:lnTo>
                  <a:pt x="349574" y="73057"/>
                </a:lnTo>
                <a:lnTo>
                  <a:pt x="341502" y="71562"/>
                </a:lnTo>
                <a:lnTo>
                  <a:pt x="333263" y="70564"/>
                </a:lnTo>
                <a:lnTo>
                  <a:pt x="324913" y="70852"/>
                </a:lnTo>
                <a:lnTo>
                  <a:pt x="316489" y="71996"/>
                </a:lnTo>
                <a:lnTo>
                  <a:pt x="308015" y="73712"/>
                </a:lnTo>
                <a:lnTo>
                  <a:pt x="300461" y="74855"/>
                </a:lnTo>
                <a:lnTo>
                  <a:pt x="293520" y="75618"/>
                </a:lnTo>
                <a:lnTo>
                  <a:pt x="286988" y="76126"/>
                </a:lnTo>
                <a:lnTo>
                  <a:pt x="274650" y="79231"/>
                </a:lnTo>
                <a:lnTo>
                  <a:pt x="263768" y="82833"/>
                </a:lnTo>
                <a:lnTo>
                  <a:pt x="259533" y="83794"/>
                </a:lnTo>
                <a:lnTo>
                  <a:pt x="248206" y="8571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467"/>
          <p:cNvSpPr/>
          <p:nvPr/>
        </p:nvSpPr>
        <p:spPr>
          <a:xfrm>
            <a:off x="5214991" y="634365"/>
            <a:ext cx="394116" cy="453647"/>
          </a:xfrm>
          <a:custGeom>
            <a:avLst/>
            <a:gdLst/>
            <a:ahLst/>
            <a:cxnLst/>
            <a:rect l="0" t="0" r="0" b="0"/>
            <a:pathLst>
              <a:path w="394116" h="453647">
                <a:moveTo>
                  <a:pt x="145679" y="0"/>
                </a:moveTo>
                <a:lnTo>
                  <a:pt x="141128" y="0"/>
                </a:lnTo>
                <a:lnTo>
                  <a:pt x="139787" y="952"/>
                </a:lnTo>
                <a:lnTo>
                  <a:pt x="138893" y="2540"/>
                </a:lnTo>
                <a:lnTo>
                  <a:pt x="138297" y="4550"/>
                </a:lnTo>
                <a:lnTo>
                  <a:pt x="136948" y="5891"/>
                </a:lnTo>
                <a:lnTo>
                  <a:pt x="135096" y="6785"/>
                </a:lnTo>
                <a:lnTo>
                  <a:pt x="132908" y="7380"/>
                </a:lnTo>
                <a:lnTo>
                  <a:pt x="130498" y="9683"/>
                </a:lnTo>
                <a:lnTo>
                  <a:pt x="121601" y="21072"/>
                </a:lnTo>
                <a:lnTo>
                  <a:pt x="107324" y="31855"/>
                </a:lnTo>
                <a:lnTo>
                  <a:pt x="96565" y="41462"/>
                </a:lnTo>
                <a:lnTo>
                  <a:pt x="87973" y="52083"/>
                </a:lnTo>
                <a:lnTo>
                  <a:pt x="53871" y="103409"/>
                </a:lnTo>
                <a:lnTo>
                  <a:pt x="49231" y="111802"/>
                </a:lnTo>
                <a:lnTo>
                  <a:pt x="45185" y="120254"/>
                </a:lnTo>
                <a:lnTo>
                  <a:pt x="41535" y="128747"/>
                </a:lnTo>
                <a:lnTo>
                  <a:pt x="38150" y="137266"/>
                </a:lnTo>
                <a:lnTo>
                  <a:pt x="31848" y="154352"/>
                </a:lnTo>
                <a:lnTo>
                  <a:pt x="27882" y="163861"/>
                </a:lnTo>
                <a:lnTo>
                  <a:pt x="23332" y="174011"/>
                </a:lnTo>
                <a:lnTo>
                  <a:pt x="18394" y="184587"/>
                </a:lnTo>
                <a:lnTo>
                  <a:pt x="14150" y="195448"/>
                </a:lnTo>
                <a:lnTo>
                  <a:pt x="10367" y="206498"/>
                </a:lnTo>
                <a:lnTo>
                  <a:pt x="6894" y="217675"/>
                </a:lnTo>
                <a:lnTo>
                  <a:pt x="4578" y="228937"/>
                </a:lnTo>
                <a:lnTo>
                  <a:pt x="3034" y="240254"/>
                </a:lnTo>
                <a:lnTo>
                  <a:pt x="2005" y="251609"/>
                </a:lnTo>
                <a:lnTo>
                  <a:pt x="1318" y="263942"/>
                </a:lnTo>
                <a:lnTo>
                  <a:pt x="556" y="290345"/>
                </a:lnTo>
                <a:lnTo>
                  <a:pt x="0" y="358002"/>
                </a:lnTo>
                <a:lnTo>
                  <a:pt x="934" y="367255"/>
                </a:lnTo>
                <a:lnTo>
                  <a:pt x="2510" y="376282"/>
                </a:lnTo>
                <a:lnTo>
                  <a:pt x="4513" y="385157"/>
                </a:lnTo>
                <a:lnTo>
                  <a:pt x="7753" y="393931"/>
                </a:lnTo>
                <a:lnTo>
                  <a:pt x="11819" y="402638"/>
                </a:lnTo>
                <a:lnTo>
                  <a:pt x="16433" y="411300"/>
                </a:lnTo>
                <a:lnTo>
                  <a:pt x="21415" y="418980"/>
                </a:lnTo>
                <a:lnTo>
                  <a:pt x="32030" y="432593"/>
                </a:lnTo>
                <a:lnTo>
                  <a:pt x="38480" y="437938"/>
                </a:lnTo>
                <a:lnTo>
                  <a:pt x="45638" y="442453"/>
                </a:lnTo>
                <a:lnTo>
                  <a:pt x="53267" y="446416"/>
                </a:lnTo>
                <a:lnTo>
                  <a:pt x="61211" y="449058"/>
                </a:lnTo>
                <a:lnTo>
                  <a:pt x="69365" y="450820"/>
                </a:lnTo>
                <a:lnTo>
                  <a:pt x="77658" y="451994"/>
                </a:lnTo>
                <a:lnTo>
                  <a:pt x="86997" y="452776"/>
                </a:lnTo>
                <a:lnTo>
                  <a:pt x="97032" y="453298"/>
                </a:lnTo>
                <a:lnTo>
                  <a:pt x="107533" y="453646"/>
                </a:lnTo>
                <a:lnTo>
                  <a:pt x="117390" y="452926"/>
                </a:lnTo>
                <a:lnTo>
                  <a:pt x="126820" y="451493"/>
                </a:lnTo>
                <a:lnTo>
                  <a:pt x="135963" y="449585"/>
                </a:lnTo>
                <a:lnTo>
                  <a:pt x="144917" y="446408"/>
                </a:lnTo>
                <a:lnTo>
                  <a:pt x="153744" y="442385"/>
                </a:lnTo>
                <a:lnTo>
                  <a:pt x="162485" y="437798"/>
                </a:lnTo>
                <a:lnTo>
                  <a:pt x="172123" y="431883"/>
                </a:lnTo>
                <a:lnTo>
                  <a:pt x="182358" y="425082"/>
                </a:lnTo>
                <a:lnTo>
                  <a:pt x="203891" y="409905"/>
                </a:lnTo>
                <a:lnTo>
                  <a:pt x="226160" y="393635"/>
                </a:lnTo>
                <a:lnTo>
                  <a:pt x="236481" y="385296"/>
                </a:lnTo>
                <a:lnTo>
                  <a:pt x="246219" y="376878"/>
                </a:lnTo>
                <a:lnTo>
                  <a:pt x="255568" y="368410"/>
                </a:lnTo>
                <a:lnTo>
                  <a:pt x="276116" y="348840"/>
                </a:lnTo>
                <a:lnTo>
                  <a:pt x="286929" y="338287"/>
                </a:lnTo>
                <a:lnTo>
                  <a:pt x="296995" y="327442"/>
                </a:lnTo>
                <a:lnTo>
                  <a:pt x="306564" y="316402"/>
                </a:lnTo>
                <a:lnTo>
                  <a:pt x="315800" y="305232"/>
                </a:lnTo>
                <a:lnTo>
                  <a:pt x="333683" y="282661"/>
                </a:lnTo>
                <a:lnTo>
                  <a:pt x="342453" y="271308"/>
                </a:lnTo>
                <a:lnTo>
                  <a:pt x="350204" y="260882"/>
                </a:lnTo>
                <a:lnTo>
                  <a:pt x="363896" y="241677"/>
                </a:lnTo>
                <a:lnTo>
                  <a:pt x="369262" y="231603"/>
                </a:lnTo>
                <a:lnTo>
                  <a:pt x="373791" y="221077"/>
                </a:lnTo>
                <a:lnTo>
                  <a:pt x="377764" y="210249"/>
                </a:lnTo>
                <a:lnTo>
                  <a:pt x="381365" y="199221"/>
                </a:lnTo>
                <a:lnTo>
                  <a:pt x="384717" y="188059"/>
                </a:lnTo>
                <a:lnTo>
                  <a:pt x="387906" y="176807"/>
                </a:lnTo>
                <a:lnTo>
                  <a:pt x="390030" y="165496"/>
                </a:lnTo>
                <a:lnTo>
                  <a:pt x="391447" y="154146"/>
                </a:lnTo>
                <a:lnTo>
                  <a:pt x="392392" y="142769"/>
                </a:lnTo>
                <a:lnTo>
                  <a:pt x="393022" y="132327"/>
                </a:lnTo>
                <a:lnTo>
                  <a:pt x="393721" y="113104"/>
                </a:lnTo>
                <a:lnTo>
                  <a:pt x="394115" y="81666"/>
                </a:lnTo>
                <a:lnTo>
                  <a:pt x="393218" y="71589"/>
                </a:lnTo>
                <a:lnTo>
                  <a:pt x="391667" y="62013"/>
                </a:lnTo>
                <a:lnTo>
                  <a:pt x="389681" y="52772"/>
                </a:lnTo>
                <a:lnTo>
                  <a:pt x="386452" y="44706"/>
                </a:lnTo>
                <a:lnTo>
                  <a:pt x="377784" y="30664"/>
                </a:lnTo>
                <a:lnTo>
                  <a:pt x="371853" y="25205"/>
                </a:lnTo>
                <a:lnTo>
                  <a:pt x="365042" y="20613"/>
                </a:lnTo>
                <a:lnTo>
                  <a:pt x="357643" y="16600"/>
                </a:lnTo>
                <a:lnTo>
                  <a:pt x="348901" y="13924"/>
                </a:lnTo>
                <a:lnTo>
                  <a:pt x="339262" y="12140"/>
                </a:lnTo>
                <a:lnTo>
                  <a:pt x="329027" y="10951"/>
                </a:lnTo>
                <a:lnTo>
                  <a:pt x="319346" y="10158"/>
                </a:lnTo>
                <a:lnTo>
                  <a:pt x="310034" y="9629"/>
                </a:lnTo>
                <a:lnTo>
                  <a:pt x="300969" y="9277"/>
                </a:lnTo>
                <a:lnTo>
                  <a:pt x="291115" y="9994"/>
                </a:lnTo>
                <a:lnTo>
                  <a:pt x="280737" y="11425"/>
                </a:lnTo>
                <a:lnTo>
                  <a:pt x="270007" y="13332"/>
                </a:lnTo>
                <a:lnTo>
                  <a:pt x="259045" y="14603"/>
                </a:lnTo>
                <a:lnTo>
                  <a:pt x="247926" y="15450"/>
                </a:lnTo>
                <a:lnTo>
                  <a:pt x="236703" y="16015"/>
                </a:lnTo>
                <a:lnTo>
                  <a:pt x="227317" y="17344"/>
                </a:lnTo>
                <a:lnTo>
                  <a:pt x="219154" y="19182"/>
                </a:lnTo>
                <a:lnTo>
                  <a:pt x="211807" y="21361"/>
                </a:lnTo>
                <a:lnTo>
                  <a:pt x="201104" y="26321"/>
                </a:lnTo>
                <a:lnTo>
                  <a:pt x="193172" y="30748"/>
                </a:lnTo>
                <a:lnTo>
                  <a:pt x="186472" y="32715"/>
                </a:lnTo>
                <a:lnTo>
                  <a:pt x="184304" y="34193"/>
                </a:lnTo>
                <a:lnTo>
                  <a:pt x="182859" y="36130"/>
                </a:lnTo>
                <a:lnTo>
                  <a:pt x="179968" y="4286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468"/>
          <p:cNvSpPr/>
          <p:nvPr/>
        </p:nvSpPr>
        <p:spPr>
          <a:xfrm>
            <a:off x="6192203" y="591544"/>
            <a:ext cx="377038" cy="470071"/>
          </a:xfrm>
          <a:custGeom>
            <a:avLst/>
            <a:gdLst/>
            <a:ahLst/>
            <a:cxnLst/>
            <a:rect l="0" t="0" r="0" b="0"/>
            <a:pathLst>
              <a:path w="377038" h="470071">
                <a:moveTo>
                  <a:pt x="334327" y="68538"/>
                </a:moveTo>
                <a:lnTo>
                  <a:pt x="334327" y="63987"/>
                </a:lnTo>
                <a:lnTo>
                  <a:pt x="333374" y="61694"/>
                </a:lnTo>
                <a:lnTo>
                  <a:pt x="326945" y="52938"/>
                </a:lnTo>
                <a:lnTo>
                  <a:pt x="326284" y="49540"/>
                </a:lnTo>
                <a:lnTo>
                  <a:pt x="326107" y="47300"/>
                </a:lnTo>
                <a:lnTo>
                  <a:pt x="325037" y="44854"/>
                </a:lnTo>
                <a:lnTo>
                  <a:pt x="316476" y="31545"/>
                </a:lnTo>
                <a:lnTo>
                  <a:pt x="310163" y="19956"/>
                </a:lnTo>
                <a:lnTo>
                  <a:pt x="309300" y="15831"/>
                </a:lnTo>
                <a:lnTo>
                  <a:pt x="309069" y="13397"/>
                </a:lnTo>
                <a:lnTo>
                  <a:pt x="307963" y="10823"/>
                </a:lnTo>
                <a:lnTo>
                  <a:pt x="304195" y="5422"/>
                </a:lnTo>
                <a:lnTo>
                  <a:pt x="301856" y="3601"/>
                </a:lnTo>
                <a:lnTo>
                  <a:pt x="299345" y="2386"/>
                </a:lnTo>
                <a:lnTo>
                  <a:pt x="294014" y="1037"/>
                </a:lnTo>
                <a:lnTo>
                  <a:pt x="282831" y="171"/>
                </a:lnTo>
                <a:lnTo>
                  <a:pt x="271450" y="0"/>
                </a:lnTo>
                <a:lnTo>
                  <a:pt x="263201" y="2517"/>
                </a:lnTo>
                <a:lnTo>
                  <a:pt x="252233" y="6810"/>
                </a:lnTo>
                <a:lnTo>
                  <a:pt x="237833" y="11893"/>
                </a:lnTo>
                <a:lnTo>
                  <a:pt x="230945" y="14582"/>
                </a:lnTo>
                <a:lnTo>
                  <a:pt x="224448" y="17328"/>
                </a:lnTo>
                <a:lnTo>
                  <a:pt x="218212" y="20110"/>
                </a:lnTo>
                <a:lnTo>
                  <a:pt x="212149" y="23870"/>
                </a:lnTo>
                <a:lnTo>
                  <a:pt x="206202" y="28282"/>
                </a:lnTo>
                <a:lnTo>
                  <a:pt x="194515" y="37311"/>
                </a:lnTo>
                <a:lnTo>
                  <a:pt x="161211" y="58452"/>
                </a:lnTo>
                <a:lnTo>
                  <a:pt x="154146" y="63719"/>
                </a:lnTo>
                <a:lnTo>
                  <a:pt x="147531" y="69135"/>
                </a:lnTo>
                <a:lnTo>
                  <a:pt x="141216" y="74651"/>
                </a:lnTo>
                <a:lnTo>
                  <a:pt x="135101" y="80233"/>
                </a:lnTo>
                <a:lnTo>
                  <a:pt x="123227" y="91516"/>
                </a:lnTo>
                <a:lnTo>
                  <a:pt x="116441" y="96239"/>
                </a:lnTo>
                <a:lnTo>
                  <a:pt x="109060" y="100340"/>
                </a:lnTo>
                <a:lnTo>
                  <a:pt x="101281" y="104027"/>
                </a:lnTo>
                <a:lnTo>
                  <a:pt x="94190" y="108390"/>
                </a:lnTo>
                <a:lnTo>
                  <a:pt x="87559" y="113203"/>
                </a:lnTo>
                <a:lnTo>
                  <a:pt x="81232" y="118317"/>
                </a:lnTo>
                <a:lnTo>
                  <a:pt x="75109" y="123632"/>
                </a:lnTo>
                <a:lnTo>
                  <a:pt x="69122" y="129080"/>
                </a:lnTo>
                <a:lnTo>
                  <a:pt x="58343" y="140213"/>
                </a:lnTo>
                <a:lnTo>
                  <a:pt x="50377" y="151511"/>
                </a:lnTo>
                <a:lnTo>
                  <a:pt x="41122" y="162882"/>
                </a:lnTo>
                <a:lnTo>
                  <a:pt x="31611" y="174286"/>
                </a:lnTo>
                <a:lnTo>
                  <a:pt x="20901" y="190464"/>
                </a:lnTo>
                <a:lnTo>
                  <a:pt x="11696" y="202666"/>
                </a:lnTo>
                <a:lnTo>
                  <a:pt x="5833" y="212605"/>
                </a:lnTo>
                <a:lnTo>
                  <a:pt x="2592" y="225913"/>
                </a:lnTo>
                <a:lnTo>
                  <a:pt x="1152" y="240400"/>
                </a:lnTo>
                <a:lnTo>
                  <a:pt x="511" y="253189"/>
                </a:lnTo>
                <a:lnTo>
                  <a:pt x="227" y="265222"/>
                </a:lnTo>
                <a:lnTo>
                  <a:pt x="0" y="347379"/>
                </a:lnTo>
                <a:lnTo>
                  <a:pt x="2540" y="359472"/>
                </a:lnTo>
                <a:lnTo>
                  <a:pt x="6843" y="371197"/>
                </a:lnTo>
                <a:lnTo>
                  <a:pt x="11931" y="382758"/>
                </a:lnTo>
                <a:lnTo>
                  <a:pt x="17367" y="394246"/>
                </a:lnTo>
                <a:lnTo>
                  <a:pt x="28618" y="417144"/>
                </a:lnTo>
                <a:lnTo>
                  <a:pt x="37159" y="429744"/>
                </a:lnTo>
                <a:lnTo>
                  <a:pt x="45408" y="438942"/>
                </a:lnTo>
                <a:lnTo>
                  <a:pt x="55423" y="448427"/>
                </a:lnTo>
                <a:lnTo>
                  <a:pt x="66225" y="455817"/>
                </a:lnTo>
                <a:lnTo>
                  <a:pt x="77375" y="459737"/>
                </a:lnTo>
                <a:lnTo>
                  <a:pt x="83016" y="460783"/>
                </a:lnTo>
                <a:lnTo>
                  <a:pt x="91823" y="464484"/>
                </a:lnTo>
                <a:lnTo>
                  <a:pt x="95505" y="466805"/>
                </a:lnTo>
                <a:lnTo>
                  <a:pt x="104676" y="469383"/>
                </a:lnTo>
                <a:lnTo>
                  <a:pt x="109789" y="470070"/>
                </a:lnTo>
                <a:lnTo>
                  <a:pt x="120549" y="468294"/>
                </a:lnTo>
                <a:lnTo>
                  <a:pt x="130730" y="465282"/>
                </a:lnTo>
                <a:lnTo>
                  <a:pt x="138429" y="463944"/>
                </a:lnTo>
                <a:lnTo>
                  <a:pt x="147566" y="458269"/>
                </a:lnTo>
                <a:lnTo>
                  <a:pt x="157977" y="450349"/>
                </a:lnTo>
                <a:lnTo>
                  <a:pt x="190395" y="429979"/>
                </a:lnTo>
                <a:lnTo>
                  <a:pt x="197415" y="423799"/>
                </a:lnTo>
                <a:lnTo>
                  <a:pt x="203999" y="416821"/>
                </a:lnTo>
                <a:lnTo>
                  <a:pt x="210294" y="409312"/>
                </a:lnTo>
                <a:lnTo>
                  <a:pt x="217348" y="402401"/>
                </a:lnTo>
                <a:lnTo>
                  <a:pt x="224909" y="395888"/>
                </a:lnTo>
                <a:lnTo>
                  <a:pt x="232806" y="389641"/>
                </a:lnTo>
                <a:lnTo>
                  <a:pt x="240929" y="382619"/>
                </a:lnTo>
                <a:lnTo>
                  <a:pt x="249202" y="375081"/>
                </a:lnTo>
                <a:lnTo>
                  <a:pt x="266014" y="359084"/>
                </a:lnTo>
                <a:lnTo>
                  <a:pt x="283010" y="342450"/>
                </a:lnTo>
                <a:lnTo>
                  <a:pt x="290591" y="334013"/>
                </a:lnTo>
                <a:lnTo>
                  <a:pt x="297549" y="325531"/>
                </a:lnTo>
                <a:lnTo>
                  <a:pt x="304094" y="317020"/>
                </a:lnTo>
                <a:lnTo>
                  <a:pt x="310362" y="308487"/>
                </a:lnTo>
                <a:lnTo>
                  <a:pt x="322405" y="291387"/>
                </a:lnTo>
                <a:lnTo>
                  <a:pt x="339896" y="265695"/>
                </a:lnTo>
                <a:lnTo>
                  <a:pt x="344708" y="257126"/>
                </a:lnTo>
                <a:lnTo>
                  <a:pt x="348867" y="248556"/>
                </a:lnTo>
                <a:lnTo>
                  <a:pt x="352593" y="239985"/>
                </a:lnTo>
                <a:lnTo>
                  <a:pt x="356029" y="231413"/>
                </a:lnTo>
                <a:lnTo>
                  <a:pt x="362387" y="214270"/>
                </a:lnTo>
                <a:lnTo>
                  <a:pt x="371321" y="188553"/>
                </a:lnTo>
                <a:lnTo>
                  <a:pt x="373277" y="179980"/>
                </a:lnTo>
                <a:lnTo>
                  <a:pt x="374581" y="171408"/>
                </a:lnTo>
                <a:lnTo>
                  <a:pt x="375451" y="162835"/>
                </a:lnTo>
                <a:lnTo>
                  <a:pt x="376030" y="154263"/>
                </a:lnTo>
                <a:lnTo>
                  <a:pt x="376416" y="145690"/>
                </a:lnTo>
                <a:lnTo>
                  <a:pt x="376846" y="128546"/>
                </a:lnTo>
                <a:lnTo>
                  <a:pt x="377037" y="111401"/>
                </a:lnTo>
                <a:lnTo>
                  <a:pt x="376134" y="102828"/>
                </a:lnTo>
                <a:lnTo>
                  <a:pt x="374581" y="94256"/>
                </a:lnTo>
                <a:lnTo>
                  <a:pt x="372593" y="85683"/>
                </a:lnTo>
                <a:lnTo>
                  <a:pt x="365304" y="71078"/>
                </a:lnTo>
                <a:lnTo>
                  <a:pt x="360693" y="64516"/>
                </a:lnTo>
                <a:lnTo>
                  <a:pt x="354761" y="59189"/>
                </a:lnTo>
                <a:lnTo>
                  <a:pt x="347950" y="54686"/>
                </a:lnTo>
                <a:lnTo>
                  <a:pt x="340551" y="50731"/>
                </a:lnTo>
                <a:lnTo>
                  <a:pt x="332762" y="47141"/>
                </a:lnTo>
                <a:lnTo>
                  <a:pt x="324710" y="43796"/>
                </a:lnTo>
                <a:lnTo>
                  <a:pt x="316486" y="40613"/>
                </a:lnTo>
                <a:lnTo>
                  <a:pt x="308145" y="38492"/>
                </a:lnTo>
                <a:lnTo>
                  <a:pt x="299727" y="37077"/>
                </a:lnTo>
                <a:lnTo>
                  <a:pt x="291259" y="36134"/>
                </a:lnTo>
                <a:lnTo>
                  <a:pt x="283707" y="35505"/>
                </a:lnTo>
                <a:lnTo>
                  <a:pt x="276768" y="35086"/>
                </a:lnTo>
                <a:lnTo>
                  <a:pt x="257174" y="3424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469"/>
          <p:cNvSpPr/>
          <p:nvPr/>
        </p:nvSpPr>
        <p:spPr>
          <a:xfrm>
            <a:off x="7161048" y="591502"/>
            <a:ext cx="380746" cy="419421"/>
          </a:xfrm>
          <a:custGeom>
            <a:avLst/>
            <a:gdLst/>
            <a:ahLst/>
            <a:cxnLst/>
            <a:rect l="0" t="0" r="0" b="0"/>
            <a:pathLst>
              <a:path w="380746" h="419421">
                <a:moveTo>
                  <a:pt x="214159" y="34290"/>
                </a:moveTo>
                <a:lnTo>
                  <a:pt x="206779" y="34290"/>
                </a:lnTo>
                <a:lnTo>
                  <a:pt x="206382" y="33338"/>
                </a:lnTo>
                <a:lnTo>
                  <a:pt x="205941" y="29739"/>
                </a:lnTo>
                <a:lnTo>
                  <a:pt x="204869" y="28399"/>
                </a:lnTo>
                <a:lnTo>
                  <a:pt x="203204" y="27505"/>
                </a:lnTo>
                <a:lnTo>
                  <a:pt x="201140" y="26909"/>
                </a:lnTo>
                <a:lnTo>
                  <a:pt x="199765" y="25559"/>
                </a:lnTo>
                <a:lnTo>
                  <a:pt x="198848" y="23707"/>
                </a:lnTo>
                <a:lnTo>
                  <a:pt x="197376" y="18441"/>
                </a:lnTo>
                <a:lnTo>
                  <a:pt x="197256" y="18962"/>
                </a:lnTo>
                <a:lnTo>
                  <a:pt x="197046" y="24640"/>
                </a:lnTo>
                <a:lnTo>
                  <a:pt x="192473" y="29949"/>
                </a:lnTo>
                <a:lnTo>
                  <a:pt x="185153" y="34901"/>
                </a:lnTo>
                <a:lnTo>
                  <a:pt x="176503" y="40276"/>
                </a:lnTo>
                <a:lnTo>
                  <a:pt x="165325" y="48658"/>
                </a:lnTo>
                <a:lnTo>
                  <a:pt x="149419" y="58126"/>
                </a:lnTo>
                <a:lnTo>
                  <a:pt x="134903" y="67426"/>
                </a:lnTo>
                <a:lnTo>
                  <a:pt x="124007" y="77910"/>
                </a:lnTo>
                <a:lnTo>
                  <a:pt x="115036" y="88919"/>
                </a:lnTo>
                <a:lnTo>
                  <a:pt x="104699" y="100162"/>
                </a:lnTo>
                <a:lnTo>
                  <a:pt x="99277" y="106780"/>
                </a:lnTo>
                <a:lnTo>
                  <a:pt x="93756" y="114049"/>
                </a:lnTo>
                <a:lnTo>
                  <a:pt x="82541" y="129746"/>
                </a:lnTo>
                <a:lnTo>
                  <a:pt x="54117" y="171603"/>
                </a:lnTo>
                <a:lnTo>
                  <a:pt x="48409" y="181077"/>
                </a:lnTo>
                <a:lnTo>
                  <a:pt x="42699" y="191203"/>
                </a:lnTo>
                <a:lnTo>
                  <a:pt x="36987" y="201764"/>
                </a:lnTo>
                <a:lnTo>
                  <a:pt x="32227" y="212614"/>
                </a:lnTo>
                <a:lnTo>
                  <a:pt x="28101" y="223658"/>
                </a:lnTo>
                <a:lnTo>
                  <a:pt x="5709" y="291009"/>
                </a:lnTo>
                <a:lnTo>
                  <a:pt x="3755" y="299733"/>
                </a:lnTo>
                <a:lnTo>
                  <a:pt x="2453" y="308407"/>
                </a:lnTo>
                <a:lnTo>
                  <a:pt x="1584" y="317047"/>
                </a:lnTo>
                <a:lnTo>
                  <a:pt x="1005" y="325665"/>
                </a:lnTo>
                <a:lnTo>
                  <a:pt x="619" y="334267"/>
                </a:lnTo>
                <a:lnTo>
                  <a:pt x="190" y="351446"/>
                </a:lnTo>
                <a:lnTo>
                  <a:pt x="0" y="368606"/>
                </a:lnTo>
                <a:lnTo>
                  <a:pt x="2455" y="380677"/>
                </a:lnTo>
                <a:lnTo>
                  <a:pt x="6721" y="390170"/>
                </a:lnTo>
                <a:lnTo>
                  <a:pt x="11792" y="400739"/>
                </a:lnTo>
                <a:lnTo>
                  <a:pt x="15431" y="405272"/>
                </a:lnTo>
                <a:lnTo>
                  <a:pt x="24552" y="412848"/>
                </a:lnTo>
                <a:lnTo>
                  <a:pt x="30605" y="415250"/>
                </a:lnTo>
                <a:lnTo>
                  <a:pt x="37497" y="416851"/>
                </a:lnTo>
                <a:lnTo>
                  <a:pt x="44950" y="417918"/>
                </a:lnTo>
                <a:lnTo>
                  <a:pt x="51823" y="418629"/>
                </a:lnTo>
                <a:lnTo>
                  <a:pt x="58310" y="419104"/>
                </a:lnTo>
                <a:lnTo>
                  <a:pt x="64539" y="419420"/>
                </a:lnTo>
                <a:lnTo>
                  <a:pt x="72503" y="418678"/>
                </a:lnTo>
                <a:lnTo>
                  <a:pt x="81622" y="417231"/>
                </a:lnTo>
                <a:lnTo>
                  <a:pt x="91511" y="415314"/>
                </a:lnTo>
                <a:lnTo>
                  <a:pt x="100961" y="413084"/>
                </a:lnTo>
                <a:lnTo>
                  <a:pt x="110119" y="410644"/>
                </a:lnTo>
                <a:lnTo>
                  <a:pt x="128867" y="405394"/>
                </a:lnTo>
                <a:lnTo>
                  <a:pt x="149899" y="399885"/>
                </a:lnTo>
                <a:lnTo>
                  <a:pt x="160842" y="396130"/>
                </a:lnTo>
                <a:lnTo>
                  <a:pt x="171947" y="391722"/>
                </a:lnTo>
                <a:lnTo>
                  <a:pt x="183160" y="386878"/>
                </a:lnTo>
                <a:lnTo>
                  <a:pt x="193493" y="381744"/>
                </a:lnTo>
                <a:lnTo>
                  <a:pt x="203239" y="376416"/>
                </a:lnTo>
                <a:lnTo>
                  <a:pt x="212594" y="370959"/>
                </a:lnTo>
                <a:lnTo>
                  <a:pt x="221688" y="364463"/>
                </a:lnTo>
                <a:lnTo>
                  <a:pt x="230609" y="357276"/>
                </a:lnTo>
                <a:lnTo>
                  <a:pt x="239414" y="349626"/>
                </a:lnTo>
                <a:lnTo>
                  <a:pt x="248140" y="342622"/>
                </a:lnTo>
                <a:lnTo>
                  <a:pt x="256816" y="336047"/>
                </a:lnTo>
                <a:lnTo>
                  <a:pt x="265457" y="329759"/>
                </a:lnTo>
                <a:lnTo>
                  <a:pt x="274075" y="322709"/>
                </a:lnTo>
                <a:lnTo>
                  <a:pt x="282679" y="315152"/>
                </a:lnTo>
                <a:lnTo>
                  <a:pt x="291271" y="307256"/>
                </a:lnTo>
                <a:lnTo>
                  <a:pt x="298905" y="299135"/>
                </a:lnTo>
                <a:lnTo>
                  <a:pt x="305899" y="290863"/>
                </a:lnTo>
                <a:lnTo>
                  <a:pt x="312467" y="282491"/>
                </a:lnTo>
                <a:lnTo>
                  <a:pt x="318750" y="273100"/>
                </a:lnTo>
                <a:lnTo>
                  <a:pt x="324844" y="263029"/>
                </a:lnTo>
                <a:lnTo>
                  <a:pt x="330811" y="252505"/>
                </a:lnTo>
                <a:lnTo>
                  <a:pt x="336695" y="242632"/>
                </a:lnTo>
                <a:lnTo>
                  <a:pt x="348312" y="224041"/>
                </a:lnTo>
                <a:lnTo>
                  <a:pt x="353125" y="214131"/>
                </a:lnTo>
                <a:lnTo>
                  <a:pt x="357286" y="203714"/>
                </a:lnTo>
                <a:lnTo>
                  <a:pt x="361012" y="192959"/>
                </a:lnTo>
                <a:lnTo>
                  <a:pt x="364448" y="181980"/>
                </a:lnTo>
                <a:lnTo>
                  <a:pt x="376808" y="139522"/>
                </a:lnTo>
                <a:lnTo>
                  <a:pt x="379742" y="130162"/>
                </a:lnTo>
                <a:lnTo>
                  <a:pt x="380745" y="121065"/>
                </a:lnTo>
                <a:lnTo>
                  <a:pt x="380462" y="112142"/>
                </a:lnTo>
                <a:lnTo>
                  <a:pt x="379320" y="103337"/>
                </a:lnTo>
                <a:lnTo>
                  <a:pt x="377606" y="94609"/>
                </a:lnTo>
                <a:lnTo>
                  <a:pt x="375512" y="85932"/>
                </a:lnTo>
                <a:lnTo>
                  <a:pt x="373162" y="77291"/>
                </a:lnTo>
                <a:lnTo>
                  <a:pt x="368738" y="69625"/>
                </a:lnTo>
                <a:lnTo>
                  <a:pt x="362932" y="62609"/>
                </a:lnTo>
                <a:lnTo>
                  <a:pt x="356204" y="56027"/>
                </a:lnTo>
                <a:lnTo>
                  <a:pt x="348861" y="49734"/>
                </a:lnTo>
                <a:lnTo>
                  <a:pt x="341108" y="43633"/>
                </a:lnTo>
                <a:lnTo>
                  <a:pt x="333082" y="37661"/>
                </a:lnTo>
                <a:lnTo>
                  <a:pt x="325826" y="32728"/>
                </a:lnTo>
                <a:lnTo>
                  <a:pt x="319084" y="28486"/>
                </a:lnTo>
                <a:lnTo>
                  <a:pt x="312684" y="24706"/>
                </a:lnTo>
                <a:lnTo>
                  <a:pt x="305560" y="21233"/>
                </a:lnTo>
                <a:lnTo>
                  <a:pt x="297953" y="17965"/>
                </a:lnTo>
                <a:lnTo>
                  <a:pt x="290025" y="14834"/>
                </a:lnTo>
                <a:lnTo>
                  <a:pt x="282834" y="11795"/>
                </a:lnTo>
                <a:lnTo>
                  <a:pt x="269764" y="5877"/>
                </a:lnTo>
                <a:lnTo>
                  <a:pt x="260145" y="2612"/>
                </a:lnTo>
                <a:lnTo>
                  <a:pt x="248449"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470"/>
          <p:cNvSpPr/>
          <p:nvPr/>
        </p:nvSpPr>
        <p:spPr>
          <a:xfrm>
            <a:off x="8095297" y="583092"/>
            <a:ext cx="486394" cy="410793"/>
          </a:xfrm>
          <a:custGeom>
            <a:avLst/>
            <a:gdLst/>
            <a:ahLst/>
            <a:cxnLst/>
            <a:rect l="0" t="0" r="0" b="0"/>
            <a:pathLst>
              <a:path w="486394" h="410793">
                <a:moveTo>
                  <a:pt x="274320" y="42700"/>
                </a:moveTo>
                <a:lnTo>
                  <a:pt x="274320" y="35319"/>
                </a:lnTo>
                <a:lnTo>
                  <a:pt x="273368" y="34922"/>
                </a:lnTo>
                <a:lnTo>
                  <a:pt x="266939" y="34232"/>
                </a:lnTo>
                <a:lnTo>
                  <a:pt x="256999" y="34159"/>
                </a:lnTo>
                <a:lnTo>
                  <a:pt x="253248" y="35101"/>
                </a:lnTo>
                <a:lnTo>
                  <a:pt x="246540" y="38688"/>
                </a:lnTo>
                <a:lnTo>
                  <a:pt x="233520" y="48751"/>
                </a:lnTo>
                <a:lnTo>
                  <a:pt x="218945" y="58040"/>
                </a:lnTo>
                <a:lnTo>
                  <a:pt x="208117" y="67298"/>
                </a:lnTo>
                <a:lnTo>
                  <a:pt x="194414" y="77762"/>
                </a:lnTo>
                <a:lnTo>
                  <a:pt x="179752" y="88763"/>
                </a:lnTo>
                <a:lnTo>
                  <a:pt x="166884" y="100003"/>
                </a:lnTo>
                <a:lnTo>
                  <a:pt x="152276" y="111348"/>
                </a:lnTo>
                <a:lnTo>
                  <a:pt x="144379" y="117040"/>
                </a:lnTo>
                <a:lnTo>
                  <a:pt x="136258" y="123693"/>
                </a:lnTo>
                <a:lnTo>
                  <a:pt x="127986" y="130985"/>
                </a:lnTo>
                <a:lnTo>
                  <a:pt x="119614" y="138704"/>
                </a:lnTo>
                <a:lnTo>
                  <a:pt x="112128" y="146708"/>
                </a:lnTo>
                <a:lnTo>
                  <a:pt x="105232" y="154901"/>
                </a:lnTo>
                <a:lnTo>
                  <a:pt x="98729" y="163221"/>
                </a:lnTo>
                <a:lnTo>
                  <a:pt x="91537" y="171625"/>
                </a:lnTo>
                <a:lnTo>
                  <a:pt x="83885" y="180085"/>
                </a:lnTo>
                <a:lnTo>
                  <a:pt x="75926" y="188582"/>
                </a:lnTo>
                <a:lnTo>
                  <a:pt x="68715" y="198057"/>
                </a:lnTo>
                <a:lnTo>
                  <a:pt x="62002" y="208184"/>
                </a:lnTo>
                <a:lnTo>
                  <a:pt x="49464" y="228644"/>
                </a:lnTo>
                <a:lnTo>
                  <a:pt x="37543" y="247262"/>
                </a:lnTo>
                <a:lnTo>
                  <a:pt x="32648" y="256227"/>
                </a:lnTo>
                <a:lnTo>
                  <a:pt x="28433" y="265061"/>
                </a:lnTo>
                <a:lnTo>
                  <a:pt x="24670" y="273808"/>
                </a:lnTo>
                <a:lnTo>
                  <a:pt x="22162" y="282497"/>
                </a:lnTo>
                <a:lnTo>
                  <a:pt x="20489" y="291147"/>
                </a:lnTo>
                <a:lnTo>
                  <a:pt x="19375" y="299772"/>
                </a:lnTo>
                <a:lnTo>
                  <a:pt x="18632" y="308379"/>
                </a:lnTo>
                <a:lnTo>
                  <a:pt x="18136" y="316974"/>
                </a:lnTo>
                <a:lnTo>
                  <a:pt x="17807" y="325562"/>
                </a:lnTo>
                <a:lnTo>
                  <a:pt x="19491" y="333192"/>
                </a:lnTo>
                <a:lnTo>
                  <a:pt x="22519" y="340184"/>
                </a:lnTo>
                <a:lnTo>
                  <a:pt x="26442" y="346750"/>
                </a:lnTo>
                <a:lnTo>
                  <a:pt x="30011" y="353985"/>
                </a:lnTo>
                <a:lnTo>
                  <a:pt x="33342" y="361666"/>
                </a:lnTo>
                <a:lnTo>
                  <a:pt x="36515" y="369644"/>
                </a:lnTo>
                <a:lnTo>
                  <a:pt x="40536" y="375915"/>
                </a:lnTo>
                <a:lnTo>
                  <a:pt x="50084" y="385423"/>
                </a:lnTo>
                <a:lnTo>
                  <a:pt x="60678" y="392824"/>
                </a:lnTo>
                <a:lnTo>
                  <a:pt x="72688" y="399288"/>
                </a:lnTo>
                <a:lnTo>
                  <a:pt x="87551" y="405336"/>
                </a:lnTo>
                <a:lnTo>
                  <a:pt x="95514" y="407330"/>
                </a:lnTo>
                <a:lnTo>
                  <a:pt x="103682" y="408659"/>
                </a:lnTo>
                <a:lnTo>
                  <a:pt x="111984" y="409545"/>
                </a:lnTo>
                <a:lnTo>
                  <a:pt x="120376" y="410136"/>
                </a:lnTo>
                <a:lnTo>
                  <a:pt x="128828" y="410530"/>
                </a:lnTo>
                <a:lnTo>
                  <a:pt x="137320" y="410792"/>
                </a:lnTo>
                <a:lnTo>
                  <a:pt x="146792" y="410015"/>
                </a:lnTo>
                <a:lnTo>
                  <a:pt x="156916" y="408544"/>
                </a:lnTo>
                <a:lnTo>
                  <a:pt x="167476" y="406611"/>
                </a:lnTo>
                <a:lnTo>
                  <a:pt x="177373" y="403417"/>
                </a:lnTo>
                <a:lnTo>
                  <a:pt x="186829" y="399383"/>
                </a:lnTo>
                <a:lnTo>
                  <a:pt x="260430" y="362543"/>
                </a:lnTo>
                <a:lnTo>
                  <a:pt x="270776" y="356894"/>
                </a:lnTo>
                <a:lnTo>
                  <a:pt x="280530" y="351223"/>
                </a:lnTo>
                <a:lnTo>
                  <a:pt x="289890" y="345537"/>
                </a:lnTo>
                <a:lnTo>
                  <a:pt x="299940" y="338889"/>
                </a:lnTo>
                <a:lnTo>
                  <a:pt x="350143" y="303919"/>
                </a:lnTo>
                <a:lnTo>
                  <a:pt x="359159" y="296856"/>
                </a:lnTo>
                <a:lnTo>
                  <a:pt x="368026" y="289290"/>
                </a:lnTo>
                <a:lnTo>
                  <a:pt x="376796" y="281388"/>
                </a:lnTo>
                <a:lnTo>
                  <a:pt x="385500" y="272311"/>
                </a:lnTo>
                <a:lnTo>
                  <a:pt x="394160" y="262449"/>
                </a:lnTo>
                <a:lnTo>
                  <a:pt x="402792" y="252064"/>
                </a:lnTo>
                <a:lnTo>
                  <a:pt x="411403" y="242284"/>
                </a:lnTo>
                <a:lnTo>
                  <a:pt x="428591" y="223796"/>
                </a:lnTo>
                <a:lnTo>
                  <a:pt x="436222" y="214866"/>
                </a:lnTo>
                <a:lnTo>
                  <a:pt x="443215" y="206055"/>
                </a:lnTo>
                <a:lnTo>
                  <a:pt x="449782" y="197323"/>
                </a:lnTo>
                <a:lnTo>
                  <a:pt x="456064" y="187692"/>
                </a:lnTo>
                <a:lnTo>
                  <a:pt x="462158" y="177461"/>
                </a:lnTo>
                <a:lnTo>
                  <a:pt x="468126" y="166831"/>
                </a:lnTo>
                <a:lnTo>
                  <a:pt x="473056" y="156887"/>
                </a:lnTo>
                <a:lnTo>
                  <a:pt x="477296" y="147399"/>
                </a:lnTo>
                <a:lnTo>
                  <a:pt x="481075" y="138217"/>
                </a:lnTo>
                <a:lnTo>
                  <a:pt x="483594" y="129238"/>
                </a:lnTo>
                <a:lnTo>
                  <a:pt x="485273" y="120395"/>
                </a:lnTo>
                <a:lnTo>
                  <a:pt x="486393" y="111641"/>
                </a:lnTo>
                <a:lnTo>
                  <a:pt x="486187" y="102948"/>
                </a:lnTo>
                <a:lnTo>
                  <a:pt x="485097" y="94296"/>
                </a:lnTo>
                <a:lnTo>
                  <a:pt x="483418" y="85670"/>
                </a:lnTo>
                <a:lnTo>
                  <a:pt x="480394" y="78014"/>
                </a:lnTo>
                <a:lnTo>
                  <a:pt x="476473" y="71005"/>
                </a:lnTo>
                <a:lnTo>
                  <a:pt x="471953" y="64428"/>
                </a:lnTo>
                <a:lnTo>
                  <a:pt x="459312" y="52039"/>
                </a:lnTo>
                <a:lnTo>
                  <a:pt x="451941" y="46069"/>
                </a:lnTo>
                <a:lnTo>
                  <a:pt x="443217" y="40183"/>
                </a:lnTo>
                <a:lnTo>
                  <a:pt x="433590" y="34355"/>
                </a:lnTo>
                <a:lnTo>
                  <a:pt x="423362" y="28564"/>
                </a:lnTo>
                <a:lnTo>
                  <a:pt x="411782" y="23751"/>
                </a:lnTo>
                <a:lnTo>
                  <a:pt x="399300" y="19590"/>
                </a:lnTo>
                <a:lnTo>
                  <a:pt x="386213" y="15863"/>
                </a:lnTo>
                <a:lnTo>
                  <a:pt x="371776" y="12426"/>
                </a:lnTo>
                <a:lnTo>
                  <a:pt x="356436" y="9183"/>
                </a:lnTo>
                <a:lnTo>
                  <a:pt x="340495" y="6068"/>
                </a:lnTo>
                <a:lnTo>
                  <a:pt x="323199" y="3991"/>
                </a:lnTo>
                <a:lnTo>
                  <a:pt x="305001" y="2606"/>
                </a:lnTo>
                <a:lnTo>
                  <a:pt x="268906" y="1068"/>
                </a:lnTo>
                <a:lnTo>
                  <a:pt x="220858" y="202"/>
                </a:lnTo>
                <a:lnTo>
                  <a:pt x="187694" y="0"/>
                </a:lnTo>
                <a:lnTo>
                  <a:pt x="170849" y="898"/>
                </a:lnTo>
                <a:lnTo>
                  <a:pt x="153904" y="2450"/>
                </a:lnTo>
                <a:lnTo>
                  <a:pt x="136893" y="4436"/>
                </a:lnTo>
                <a:lnTo>
                  <a:pt x="120789" y="7666"/>
                </a:lnTo>
                <a:lnTo>
                  <a:pt x="105292" y="11724"/>
                </a:lnTo>
                <a:lnTo>
                  <a:pt x="76324" y="20360"/>
                </a:lnTo>
                <a:lnTo>
                  <a:pt x="39547" y="30578"/>
                </a:lnTo>
                <a:lnTo>
                  <a:pt x="0" y="4270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20) What is the probability you will roll an even number on a die two times? </a:t>
            </a:r>
            <a:br>
              <a:rPr lang="en-US" dirty="0"/>
            </a:br>
            <a:endParaRPr lang="en-US" dirty="0"/>
          </a:p>
        </p:txBody>
      </p:sp>
      <p:sp>
        <p:nvSpPr>
          <p:cNvPr id="3" name="SMARTPenAnnotation447"/>
          <p:cNvSpPr/>
          <p:nvPr/>
        </p:nvSpPr>
        <p:spPr>
          <a:xfrm>
            <a:off x="2584123" y="1628775"/>
            <a:ext cx="93355" cy="522923"/>
          </a:xfrm>
          <a:custGeom>
            <a:avLst/>
            <a:gdLst/>
            <a:ahLst/>
            <a:cxnLst/>
            <a:rect l="0" t="0" r="0" b="0"/>
            <a:pathLst>
              <a:path w="93355" h="522923">
                <a:moveTo>
                  <a:pt x="7629" y="0"/>
                </a:moveTo>
                <a:lnTo>
                  <a:pt x="2690" y="0"/>
                </a:lnTo>
                <a:lnTo>
                  <a:pt x="4799" y="0"/>
                </a:lnTo>
                <a:lnTo>
                  <a:pt x="0" y="0"/>
                </a:lnTo>
                <a:lnTo>
                  <a:pt x="3887" y="0"/>
                </a:lnTo>
                <a:lnTo>
                  <a:pt x="5134" y="952"/>
                </a:lnTo>
                <a:lnTo>
                  <a:pt x="5966" y="2539"/>
                </a:lnTo>
                <a:lnTo>
                  <a:pt x="7300" y="7380"/>
                </a:lnTo>
                <a:lnTo>
                  <a:pt x="10023" y="10582"/>
                </a:lnTo>
                <a:lnTo>
                  <a:pt x="12083" y="12770"/>
                </a:lnTo>
                <a:lnTo>
                  <a:pt x="13456" y="15181"/>
                </a:lnTo>
                <a:lnTo>
                  <a:pt x="14981" y="20399"/>
                </a:lnTo>
                <a:lnTo>
                  <a:pt x="15840" y="28692"/>
                </a:lnTo>
                <a:lnTo>
                  <a:pt x="16913" y="31510"/>
                </a:lnTo>
                <a:lnTo>
                  <a:pt x="18581" y="34342"/>
                </a:lnTo>
                <a:lnTo>
                  <a:pt x="20645" y="37182"/>
                </a:lnTo>
                <a:lnTo>
                  <a:pt x="22939" y="42878"/>
                </a:lnTo>
                <a:lnTo>
                  <a:pt x="23959" y="49536"/>
                </a:lnTo>
                <a:lnTo>
                  <a:pt x="24532" y="63995"/>
                </a:lnTo>
                <a:lnTo>
                  <a:pt x="24742" y="91588"/>
                </a:lnTo>
                <a:lnTo>
                  <a:pt x="27300" y="102936"/>
                </a:lnTo>
                <a:lnTo>
                  <a:pt x="29315" y="108629"/>
                </a:lnTo>
                <a:lnTo>
                  <a:pt x="31555" y="122574"/>
                </a:lnTo>
                <a:lnTo>
                  <a:pt x="33503" y="137345"/>
                </a:lnTo>
                <a:lnTo>
                  <a:pt x="35356" y="143950"/>
                </a:lnTo>
                <a:lnTo>
                  <a:pt x="37543" y="150259"/>
                </a:lnTo>
                <a:lnTo>
                  <a:pt x="39974" y="164889"/>
                </a:lnTo>
                <a:lnTo>
                  <a:pt x="41055" y="180916"/>
                </a:lnTo>
                <a:lnTo>
                  <a:pt x="41535" y="197565"/>
                </a:lnTo>
                <a:lnTo>
                  <a:pt x="42615" y="206005"/>
                </a:lnTo>
                <a:lnTo>
                  <a:pt x="44288" y="214489"/>
                </a:lnTo>
                <a:lnTo>
                  <a:pt x="46356" y="223002"/>
                </a:lnTo>
                <a:lnTo>
                  <a:pt x="47735" y="231536"/>
                </a:lnTo>
                <a:lnTo>
                  <a:pt x="48654" y="240082"/>
                </a:lnTo>
                <a:lnTo>
                  <a:pt x="49266" y="248637"/>
                </a:lnTo>
                <a:lnTo>
                  <a:pt x="50627" y="257198"/>
                </a:lnTo>
                <a:lnTo>
                  <a:pt x="52487" y="265763"/>
                </a:lnTo>
                <a:lnTo>
                  <a:pt x="54679" y="274330"/>
                </a:lnTo>
                <a:lnTo>
                  <a:pt x="56141" y="282899"/>
                </a:lnTo>
                <a:lnTo>
                  <a:pt x="57115" y="291469"/>
                </a:lnTo>
                <a:lnTo>
                  <a:pt x="57765" y="300040"/>
                </a:lnTo>
                <a:lnTo>
                  <a:pt x="58198" y="308612"/>
                </a:lnTo>
                <a:lnTo>
                  <a:pt x="58679" y="325755"/>
                </a:lnTo>
                <a:lnTo>
                  <a:pt x="59760" y="335280"/>
                </a:lnTo>
                <a:lnTo>
                  <a:pt x="61433" y="345440"/>
                </a:lnTo>
                <a:lnTo>
                  <a:pt x="63501" y="356023"/>
                </a:lnTo>
                <a:lnTo>
                  <a:pt x="64879" y="365936"/>
                </a:lnTo>
                <a:lnTo>
                  <a:pt x="65798" y="375402"/>
                </a:lnTo>
                <a:lnTo>
                  <a:pt x="66411" y="384571"/>
                </a:lnTo>
                <a:lnTo>
                  <a:pt x="67772" y="392588"/>
                </a:lnTo>
                <a:lnTo>
                  <a:pt x="69632" y="399837"/>
                </a:lnTo>
                <a:lnTo>
                  <a:pt x="71824" y="406576"/>
                </a:lnTo>
                <a:lnTo>
                  <a:pt x="74260" y="419143"/>
                </a:lnTo>
                <a:lnTo>
                  <a:pt x="76295" y="432030"/>
                </a:lnTo>
                <a:lnTo>
                  <a:pt x="78172" y="439468"/>
                </a:lnTo>
                <a:lnTo>
                  <a:pt x="80375" y="447283"/>
                </a:lnTo>
                <a:lnTo>
                  <a:pt x="82823" y="458507"/>
                </a:lnTo>
                <a:lnTo>
                  <a:pt x="84201" y="472721"/>
                </a:lnTo>
                <a:lnTo>
                  <a:pt x="84395" y="478025"/>
                </a:lnTo>
                <a:lnTo>
                  <a:pt x="85476" y="482513"/>
                </a:lnTo>
                <a:lnTo>
                  <a:pt x="87149" y="486458"/>
                </a:lnTo>
                <a:lnTo>
                  <a:pt x="89218" y="490040"/>
                </a:lnTo>
                <a:lnTo>
                  <a:pt x="91516" y="496560"/>
                </a:lnTo>
                <a:lnTo>
                  <a:pt x="93246" y="512618"/>
                </a:lnTo>
                <a:lnTo>
                  <a:pt x="93354" y="52292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448"/>
          <p:cNvSpPr/>
          <p:nvPr/>
        </p:nvSpPr>
        <p:spPr>
          <a:xfrm>
            <a:off x="2240279" y="2314575"/>
            <a:ext cx="865824" cy="42863"/>
          </a:xfrm>
          <a:custGeom>
            <a:avLst/>
            <a:gdLst/>
            <a:ahLst/>
            <a:cxnLst/>
            <a:rect l="0" t="0" r="0" b="0"/>
            <a:pathLst>
              <a:path w="865824" h="42863">
                <a:moveTo>
                  <a:pt x="0" y="42862"/>
                </a:moveTo>
                <a:lnTo>
                  <a:pt x="0" y="34299"/>
                </a:lnTo>
                <a:lnTo>
                  <a:pt x="4552" y="34292"/>
                </a:lnTo>
                <a:lnTo>
                  <a:pt x="6844" y="35244"/>
                </a:lnTo>
                <a:lnTo>
                  <a:pt x="9326" y="36831"/>
                </a:lnTo>
                <a:lnTo>
                  <a:pt x="11932" y="38841"/>
                </a:lnTo>
                <a:lnTo>
                  <a:pt x="14622" y="40182"/>
                </a:lnTo>
                <a:lnTo>
                  <a:pt x="17369" y="41075"/>
                </a:lnTo>
                <a:lnTo>
                  <a:pt x="25784" y="42333"/>
                </a:lnTo>
                <a:lnTo>
                  <a:pt x="52194" y="42815"/>
                </a:lnTo>
                <a:lnTo>
                  <a:pt x="120530" y="42861"/>
                </a:lnTo>
                <a:lnTo>
                  <a:pt x="128931" y="41909"/>
                </a:lnTo>
                <a:lnTo>
                  <a:pt x="137389" y="40322"/>
                </a:lnTo>
                <a:lnTo>
                  <a:pt x="145886" y="38311"/>
                </a:lnTo>
                <a:lnTo>
                  <a:pt x="155360" y="36970"/>
                </a:lnTo>
                <a:lnTo>
                  <a:pt x="165486" y="36077"/>
                </a:lnTo>
                <a:lnTo>
                  <a:pt x="186897" y="35084"/>
                </a:lnTo>
                <a:lnTo>
                  <a:pt x="209113" y="34643"/>
                </a:lnTo>
                <a:lnTo>
                  <a:pt x="247591" y="34394"/>
                </a:lnTo>
                <a:lnTo>
                  <a:pt x="260311" y="33407"/>
                </a:lnTo>
                <a:lnTo>
                  <a:pt x="272601" y="31796"/>
                </a:lnTo>
                <a:lnTo>
                  <a:pt x="284604" y="29770"/>
                </a:lnTo>
                <a:lnTo>
                  <a:pt x="297369" y="28419"/>
                </a:lnTo>
                <a:lnTo>
                  <a:pt x="310641" y="27518"/>
                </a:lnTo>
                <a:lnTo>
                  <a:pt x="324252" y="26918"/>
                </a:lnTo>
                <a:lnTo>
                  <a:pt x="352075" y="26251"/>
                </a:lnTo>
                <a:lnTo>
                  <a:pt x="366161" y="26073"/>
                </a:lnTo>
                <a:lnTo>
                  <a:pt x="381268" y="25002"/>
                </a:lnTo>
                <a:lnTo>
                  <a:pt x="397054" y="23335"/>
                </a:lnTo>
                <a:lnTo>
                  <a:pt x="413293" y="21271"/>
                </a:lnTo>
                <a:lnTo>
                  <a:pt x="428881" y="19896"/>
                </a:lnTo>
                <a:lnTo>
                  <a:pt x="444036" y="18979"/>
                </a:lnTo>
                <a:lnTo>
                  <a:pt x="458901" y="18367"/>
                </a:lnTo>
                <a:lnTo>
                  <a:pt x="473575" y="17007"/>
                </a:lnTo>
                <a:lnTo>
                  <a:pt x="488119" y="15148"/>
                </a:lnTo>
                <a:lnTo>
                  <a:pt x="502578" y="12956"/>
                </a:lnTo>
                <a:lnTo>
                  <a:pt x="517932" y="11495"/>
                </a:lnTo>
                <a:lnTo>
                  <a:pt x="533883" y="10521"/>
                </a:lnTo>
                <a:lnTo>
                  <a:pt x="565894" y="9438"/>
                </a:lnTo>
                <a:lnTo>
                  <a:pt x="625250" y="8743"/>
                </a:lnTo>
                <a:lnTo>
                  <a:pt x="639719" y="8686"/>
                </a:lnTo>
                <a:lnTo>
                  <a:pt x="653174" y="7696"/>
                </a:lnTo>
                <a:lnTo>
                  <a:pt x="665955" y="6083"/>
                </a:lnTo>
                <a:lnTo>
                  <a:pt x="678285" y="4055"/>
                </a:lnTo>
                <a:lnTo>
                  <a:pt x="690315" y="2703"/>
                </a:lnTo>
                <a:lnTo>
                  <a:pt x="702145" y="1802"/>
                </a:lnTo>
                <a:lnTo>
                  <a:pt x="725450" y="801"/>
                </a:lnTo>
                <a:lnTo>
                  <a:pt x="759038" y="237"/>
                </a:lnTo>
                <a:lnTo>
                  <a:pt x="865823"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449"/>
          <p:cNvSpPr/>
          <p:nvPr/>
        </p:nvSpPr>
        <p:spPr>
          <a:xfrm>
            <a:off x="2515081" y="2478678"/>
            <a:ext cx="445289" cy="332705"/>
          </a:xfrm>
          <a:custGeom>
            <a:avLst/>
            <a:gdLst/>
            <a:ahLst/>
            <a:cxnLst/>
            <a:rect l="0" t="0" r="0" b="0"/>
            <a:pathLst>
              <a:path w="445289" h="332705">
                <a:moveTo>
                  <a:pt x="68098" y="41636"/>
                </a:moveTo>
                <a:lnTo>
                  <a:pt x="72650" y="41636"/>
                </a:lnTo>
                <a:lnTo>
                  <a:pt x="73990" y="40684"/>
                </a:lnTo>
                <a:lnTo>
                  <a:pt x="74884" y="39097"/>
                </a:lnTo>
                <a:lnTo>
                  <a:pt x="76318" y="34256"/>
                </a:lnTo>
                <a:lnTo>
                  <a:pt x="84021" y="25788"/>
                </a:lnTo>
                <a:lnTo>
                  <a:pt x="93983" y="20325"/>
                </a:lnTo>
                <a:lnTo>
                  <a:pt x="103733" y="17877"/>
                </a:lnTo>
                <a:lnTo>
                  <a:pt x="114416" y="15837"/>
                </a:lnTo>
                <a:lnTo>
                  <a:pt x="125514" y="11755"/>
                </a:lnTo>
                <a:lnTo>
                  <a:pt x="139336" y="9306"/>
                </a:lnTo>
                <a:lnTo>
                  <a:pt x="147023" y="8653"/>
                </a:lnTo>
                <a:lnTo>
                  <a:pt x="155005" y="8217"/>
                </a:lnTo>
                <a:lnTo>
                  <a:pt x="171493" y="7734"/>
                </a:lnTo>
                <a:lnTo>
                  <a:pt x="180843" y="6652"/>
                </a:lnTo>
                <a:lnTo>
                  <a:pt x="190887" y="4979"/>
                </a:lnTo>
                <a:lnTo>
                  <a:pt x="201392" y="2910"/>
                </a:lnTo>
                <a:lnTo>
                  <a:pt x="211253" y="1532"/>
                </a:lnTo>
                <a:lnTo>
                  <a:pt x="220685" y="612"/>
                </a:lnTo>
                <a:lnTo>
                  <a:pt x="229830" y="0"/>
                </a:lnTo>
                <a:lnTo>
                  <a:pt x="238785" y="544"/>
                </a:lnTo>
                <a:lnTo>
                  <a:pt x="247612" y="1859"/>
                </a:lnTo>
                <a:lnTo>
                  <a:pt x="256354" y="3688"/>
                </a:lnTo>
                <a:lnTo>
                  <a:pt x="286861" y="10813"/>
                </a:lnTo>
                <a:lnTo>
                  <a:pt x="296808" y="13468"/>
                </a:lnTo>
                <a:lnTo>
                  <a:pt x="315480" y="18957"/>
                </a:lnTo>
                <a:lnTo>
                  <a:pt x="323507" y="21755"/>
                </a:lnTo>
                <a:lnTo>
                  <a:pt x="330763" y="24572"/>
                </a:lnTo>
                <a:lnTo>
                  <a:pt x="337506" y="27402"/>
                </a:lnTo>
                <a:lnTo>
                  <a:pt x="344858" y="30242"/>
                </a:lnTo>
                <a:lnTo>
                  <a:pt x="360648" y="35937"/>
                </a:lnTo>
                <a:lnTo>
                  <a:pt x="366954" y="39742"/>
                </a:lnTo>
                <a:lnTo>
                  <a:pt x="376501" y="49050"/>
                </a:lnTo>
                <a:lnTo>
                  <a:pt x="380380" y="54199"/>
                </a:lnTo>
                <a:lnTo>
                  <a:pt x="383919" y="59536"/>
                </a:lnTo>
                <a:lnTo>
                  <a:pt x="387230" y="65000"/>
                </a:lnTo>
                <a:lnTo>
                  <a:pt x="391343" y="70547"/>
                </a:lnTo>
                <a:lnTo>
                  <a:pt x="395990" y="76150"/>
                </a:lnTo>
                <a:lnTo>
                  <a:pt x="400993" y="81791"/>
                </a:lnTo>
                <a:lnTo>
                  <a:pt x="404328" y="87456"/>
                </a:lnTo>
                <a:lnTo>
                  <a:pt x="406552" y="93138"/>
                </a:lnTo>
                <a:lnTo>
                  <a:pt x="408034" y="98831"/>
                </a:lnTo>
                <a:lnTo>
                  <a:pt x="409974" y="104531"/>
                </a:lnTo>
                <a:lnTo>
                  <a:pt x="412221" y="110236"/>
                </a:lnTo>
                <a:lnTo>
                  <a:pt x="414671" y="115945"/>
                </a:lnTo>
                <a:lnTo>
                  <a:pt x="416304" y="121655"/>
                </a:lnTo>
                <a:lnTo>
                  <a:pt x="417393" y="127367"/>
                </a:lnTo>
                <a:lnTo>
                  <a:pt x="418119" y="133080"/>
                </a:lnTo>
                <a:lnTo>
                  <a:pt x="417651" y="138794"/>
                </a:lnTo>
                <a:lnTo>
                  <a:pt x="416386" y="144508"/>
                </a:lnTo>
                <a:lnTo>
                  <a:pt x="414590" y="150223"/>
                </a:lnTo>
                <a:lnTo>
                  <a:pt x="412440" y="155937"/>
                </a:lnTo>
                <a:lnTo>
                  <a:pt x="410055" y="161652"/>
                </a:lnTo>
                <a:lnTo>
                  <a:pt x="407512" y="167367"/>
                </a:lnTo>
                <a:lnTo>
                  <a:pt x="402146" y="178797"/>
                </a:lnTo>
                <a:lnTo>
                  <a:pt x="399382" y="184512"/>
                </a:lnTo>
                <a:lnTo>
                  <a:pt x="395634" y="190227"/>
                </a:lnTo>
                <a:lnTo>
                  <a:pt x="391231" y="195942"/>
                </a:lnTo>
                <a:lnTo>
                  <a:pt x="386390" y="201657"/>
                </a:lnTo>
                <a:lnTo>
                  <a:pt x="381258" y="207372"/>
                </a:lnTo>
                <a:lnTo>
                  <a:pt x="370475" y="218801"/>
                </a:lnTo>
                <a:lnTo>
                  <a:pt x="336658" y="253091"/>
                </a:lnTo>
                <a:lnTo>
                  <a:pt x="330006" y="257854"/>
                </a:lnTo>
                <a:lnTo>
                  <a:pt x="322713" y="261982"/>
                </a:lnTo>
                <a:lnTo>
                  <a:pt x="295029" y="275450"/>
                </a:lnTo>
                <a:lnTo>
                  <a:pt x="287965" y="278475"/>
                </a:lnTo>
                <a:lnTo>
                  <a:pt x="280399" y="281444"/>
                </a:lnTo>
                <a:lnTo>
                  <a:pt x="272497" y="284375"/>
                </a:lnTo>
                <a:lnTo>
                  <a:pt x="258637" y="290173"/>
                </a:lnTo>
                <a:lnTo>
                  <a:pt x="246127" y="295925"/>
                </a:lnTo>
                <a:lnTo>
                  <a:pt x="234218" y="301656"/>
                </a:lnTo>
                <a:lnTo>
                  <a:pt x="227422" y="304518"/>
                </a:lnTo>
                <a:lnTo>
                  <a:pt x="220034" y="307378"/>
                </a:lnTo>
                <a:lnTo>
                  <a:pt x="204205" y="313097"/>
                </a:lnTo>
                <a:lnTo>
                  <a:pt x="187645" y="318813"/>
                </a:lnTo>
                <a:lnTo>
                  <a:pt x="179229" y="320718"/>
                </a:lnTo>
                <a:lnTo>
                  <a:pt x="170760" y="321989"/>
                </a:lnTo>
                <a:lnTo>
                  <a:pt x="162257" y="322835"/>
                </a:lnTo>
                <a:lnTo>
                  <a:pt x="154684" y="324353"/>
                </a:lnTo>
                <a:lnTo>
                  <a:pt x="141188" y="328578"/>
                </a:lnTo>
                <a:lnTo>
                  <a:pt x="133970" y="330086"/>
                </a:lnTo>
                <a:lnTo>
                  <a:pt x="126300" y="331091"/>
                </a:lnTo>
                <a:lnTo>
                  <a:pt x="118330" y="331761"/>
                </a:lnTo>
                <a:lnTo>
                  <a:pt x="110158" y="332208"/>
                </a:lnTo>
                <a:lnTo>
                  <a:pt x="93459" y="332704"/>
                </a:lnTo>
                <a:lnTo>
                  <a:pt x="85958" y="331884"/>
                </a:lnTo>
                <a:lnTo>
                  <a:pt x="66299" y="327132"/>
                </a:lnTo>
                <a:lnTo>
                  <a:pt x="54281" y="325686"/>
                </a:lnTo>
                <a:lnTo>
                  <a:pt x="45130" y="322503"/>
                </a:lnTo>
                <a:lnTo>
                  <a:pt x="32083" y="315356"/>
                </a:lnTo>
                <a:lnTo>
                  <a:pt x="19709" y="308959"/>
                </a:lnTo>
                <a:lnTo>
                  <a:pt x="10421" y="300851"/>
                </a:lnTo>
                <a:lnTo>
                  <a:pt x="1142" y="291825"/>
                </a:lnTo>
                <a:lnTo>
                  <a:pt x="240" y="285864"/>
                </a:lnTo>
                <a:lnTo>
                  <a:pt x="0" y="281607"/>
                </a:lnTo>
                <a:lnTo>
                  <a:pt x="1744" y="277817"/>
                </a:lnTo>
                <a:lnTo>
                  <a:pt x="4812" y="274338"/>
                </a:lnTo>
                <a:lnTo>
                  <a:pt x="8763" y="271066"/>
                </a:lnTo>
                <a:lnTo>
                  <a:pt x="11396" y="267932"/>
                </a:lnTo>
                <a:lnTo>
                  <a:pt x="13152" y="264890"/>
                </a:lnTo>
                <a:lnTo>
                  <a:pt x="14322" y="261910"/>
                </a:lnTo>
                <a:lnTo>
                  <a:pt x="17008" y="258970"/>
                </a:lnTo>
                <a:lnTo>
                  <a:pt x="25071" y="253164"/>
                </a:lnTo>
                <a:lnTo>
                  <a:pt x="37545" y="247409"/>
                </a:lnTo>
                <a:lnTo>
                  <a:pt x="44872" y="244541"/>
                </a:lnTo>
                <a:lnTo>
                  <a:pt x="60633" y="238814"/>
                </a:lnTo>
                <a:lnTo>
                  <a:pt x="68837" y="235953"/>
                </a:lnTo>
                <a:lnTo>
                  <a:pt x="77163" y="234046"/>
                </a:lnTo>
                <a:lnTo>
                  <a:pt x="85572" y="232774"/>
                </a:lnTo>
                <a:lnTo>
                  <a:pt x="94035" y="231927"/>
                </a:lnTo>
                <a:lnTo>
                  <a:pt x="102534" y="230409"/>
                </a:lnTo>
                <a:lnTo>
                  <a:pt x="111058" y="228445"/>
                </a:lnTo>
                <a:lnTo>
                  <a:pt x="119598" y="226183"/>
                </a:lnTo>
                <a:lnTo>
                  <a:pt x="129102" y="224675"/>
                </a:lnTo>
                <a:lnTo>
                  <a:pt x="139247" y="223670"/>
                </a:lnTo>
                <a:lnTo>
                  <a:pt x="149821" y="223000"/>
                </a:lnTo>
                <a:lnTo>
                  <a:pt x="169190" y="222255"/>
                </a:lnTo>
                <a:lnTo>
                  <a:pt x="196159" y="221836"/>
                </a:lnTo>
                <a:lnTo>
                  <a:pt x="230872" y="221694"/>
                </a:lnTo>
                <a:lnTo>
                  <a:pt x="239479" y="222635"/>
                </a:lnTo>
                <a:lnTo>
                  <a:pt x="248075" y="224214"/>
                </a:lnTo>
                <a:lnTo>
                  <a:pt x="256662" y="226220"/>
                </a:lnTo>
                <a:lnTo>
                  <a:pt x="265245" y="228510"/>
                </a:lnTo>
                <a:lnTo>
                  <a:pt x="282402" y="233594"/>
                </a:lnTo>
                <a:lnTo>
                  <a:pt x="308126" y="241811"/>
                </a:lnTo>
                <a:lnTo>
                  <a:pt x="315747" y="244619"/>
                </a:lnTo>
                <a:lnTo>
                  <a:pt x="329294" y="250278"/>
                </a:lnTo>
                <a:lnTo>
                  <a:pt x="341665" y="258509"/>
                </a:lnTo>
                <a:lnTo>
                  <a:pt x="353514" y="267564"/>
                </a:lnTo>
                <a:lnTo>
                  <a:pt x="365130" y="274764"/>
                </a:lnTo>
                <a:lnTo>
                  <a:pt x="376643" y="281139"/>
                </a:lnTo>
                <a:lnTo>
                  <a:pt x="387157" y="287147"/>
                </a:lnTo>
                <a:lnTo>
                  <a:pt x="398431" y="295885"/>
                </a:lnTo>
                <a:lnTo>
                  <a:pt x="408757" y="304506"/>
                </a:lnTo>
                <a:lnTo>
                  <a:pt x="421553" y="312140"/>
                </a:lnTo>
                <a:lnTo>
                  <a:pt x="427143" y="315778"/>
                </a:lnTo>
                <a:lnTo>
                  <a:pt x="431826" y="320005"/>
                </a:lnTo>
                <a:lnTo>
                  <a:pt x="434409" y="321513"/>
                </a:lnTo>
                <a:lnTo>
                  <a:pt x="445288" y="32452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450"/>
          <p:cNvSpPr/>
          <p:nvPr/>
        </p:nvSpPr>
        <p:spPr>
          <a:xfrm>
            <a:off x="3491895" y="2271712"/>
            <a:ext cx="50905" cy="51432"/>
          </a:xfrm>
          <a:custGeom>
            <a:avLst/>
            <a:gdLst/>
            <a:ahLst/>
            <a:cxnLst/>
            <a:rect l="0" t="0" r="0" b="0"/>
            <a:pathLst>
              <a:path w="50905" h="51432">
                <a:moveTo>
                  <a:pt x="17114" y="0"/>
                </a:moveTo>
                <a:lnTo>
                  <a:pt x="9733" y="0"/>
                </a:lnTo>
                <a:lnTo>
                  <a:pt x="9336" y="953"/>
                </a:lnTo>
                <a:lnTo>
                  <a:pt x="9071" y="2540"/>
                </a:lnTo>
                <a:lnTo>
                  <a:pt x="8895" y="4551"/>
                </a:lnTo>
                <a:lnTo>
                  <a:pt x="8777" y="6844"/>
                </a:lnTo>
                <a:lnTo>
                  <a:pt x="8647" y="11932"/>
                </a:lnTo>
                <a:lnTo>
                  <a:pt x="8573" y="20151"/>
                </a:lnTo>
                <a:lnTo>
                  <a:pt x="7610" y="22007"/>
                </a:lnTo>
                <a:lnTo>
                  <a:pt x="6016" y="23244"/>
                </a:lnTo>
                <a:lnTo>
                  <a:pt x="4000" y="24068"/>
                </a:lnTo>
                <a:lnTo>
                  <a:pt x="2657" y="25571"/>
                </a:lnTo>
                <a:lnTo>
                  <a:pt x="1761" y="27524"/>
                </a:lnTo>
                <a:lnTo>
                  <a:pt x="1164" y="29780"/>
                </a:lnTo>
                <a:lnTo>
                  <a:pt x="766" y="32236"/>
                </a:lnTo>
                <a:lnTo>
                  <a:pt x="501" y="34826"/>
                </a:lnTo>
                <a:lnTo>
                  <a:pt x="323" y="37504"/>
                </a:lnTo>
                <a:lnTo>
                  <a:pt x="205" y="40243"/>
                </a:lnTo>
                <a:lnTo>
                  <a:pt x="0" y="49773"/>
                </a:lnTo>
                <a:lnTo>
                  <a:pt x="942" y="50327"/>
                </a:lnTo>
                <a:lnTo>
                  <a:pt x="2523" y="50696"/>
                </a:lnTo>
                <a:lnTo>
                  <a:pt x="8190" y="51392"/>
                </a:lnTo>
                <a:lnTo>
                  <a:pt x="20443" y="51431"/>
                </a:lnTo>
                <a:lnTo>
                  <a:pt x="23143" y="50480"/>
                </a:lnTo>
                <a:lnTo>
                  <a:pt x="25896" y="48894"/>
                </a:lnTo>
                <a:lnTo>
                  <a:pt x="28684" y="46883"/>
                </a:lnTo>
                <a:lnTo>
                  <a:pt x="31495" y="44590"/>
                </a:lnTo>
                <a:lnTo>
                  <a:pt x="34322" y="42109"/>
                </a:lnTo>
                <a:lnTo>
                  <a:pt x="37158" y="39503"/>
                </a:lnTo>
                <a:lnTo>
                  <a:pt x="40002" y="37765"/>
                </a:lnTo>
                <a:lnTo>
                  <a:pt x="42850" y="36607"/>
                </a:lnTo>
                <a:lnTo>
                  <a:pt x="45702" y="35835"/>
                </a:lnTo>
                <a:lnTo>
                  <a:pt x="47603" y="34367"/>
                </a:lnTo>
                <a:lnTo>
                  <a:pt x="48870" y="32437"/>
                </a:lnTo>
                <a:lnTo>
                  <a:pt x="50904" y="27045"/>
                </a:lnTo>
                <a:lnTo>
                  <a:pt x="50119" y="26602"/>
                </a:lnTo>
                <a:lnTo>
                  <a:pt x="48642" y="26308"/>
                </a:lnTo>
                <a:lnTo>
                  <a:pt x="43979" y="25834"/>
                </a:lnTo>
                <a:lnTo>
                  <a:pt x="42645" y="25795"/>
                </a:lnTo>
                <a:lnTo>
                  <a:pt x="31001" y="25728"/>
                </a:lnTo>
                <a:lnTo>
                  <a:pt x="28278" y="26677"/>
                </a:lnTo>
                <a:lnTo>
                  <a:pt x="25509" y="28262"/>
                </a:lnTo>
                <a:lnTo>
                  <a:pt x="22711" y="30271"/>
                </a:lnTo>
                <a:lnTo>
                  <a:pt x="19893" y="31611"/>
                </a:lnTo>
                <a:lnTo>
                  <a:pt x="17062" y="32504"/>
                </a:lnTo>
                <a:lnTo>
                  <a:pt x="10225" y="33937"/>
                </a:lnTo>
                <a:lnTo>
                  <a:pt x="9664" y="35007"/>
                </a:lnTo>
                <a:lnTo>
                  <a:pt x="9290" y="36673"/>
                </a:lnTo>
                <a:lnTo>
                  <a:pt x="8542" y="4286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451"/>
          <p:cNvSpPr/>
          <p:nvPr/>
        </p:nvSpPr>
        <p:spPr>
          <a:xfrm>
            <a:off x="4134802" y="1654492"/>
            <a:ext cx="60008" cy="505779"/>
          </a:xfrm>
          <a:custGeom>
            <a:avLst/>
            <a:gdLst/>
            <a:ahLst/>
            <a:cxnLst/>
            <a:rect l="0" t="0" r="0" b="0"/>
            <a:pathLst>
              <a:path w="60008" h="505779">
                <a:moveTo>
                  <a:pt x="0" y="0"/>
                </a:moveTo>
                <a:lnTo>
                  <a:pt x="0" y="12770"/>
                </a:lnTo>
                <a:lnTo>
                  <a:pt x="953" y="15181"/>
                </a:lnTo>
                <a:lnTo>
                  <a:pt x="2540" y="17741"/>
                </a:lnTo>
                <a:lnTo>
                  <a:pt x="4551" y="20400"/>
                </a:lnTo>
                <a:lnTo>
                  <a:pt x="5892" y="24077"/>
                </a:lnTo>
                <a:lnTo>
                  <a:pt x="7381" y="33244"/>
                </a:lnTo>
                <a:lnTo>
                  <a:pt x="8337" y="48759"/>
                </a:lnTo>
                <a:lnTo>
                  <a:pt x="8541" y="74695"/>
                </a:lnTo>
                <a:lnTo>
                  <a:pt x="8572" y="163278"/>
                </a:lnTo>
                <a:lnTo>
                  <a:pt x="9525" y="171717"/>
                </a:lnTo>
                <a:lnTo>
                  <a:pt x="11112" y="180200"/>
                </a:lnTo>
                <a:lnTo>
                  <a:pt x="13123" y="188714"/>
                </a:lnTo>
                <a:lnTo>
                  <a:pt x="14464" y="197247"/>
                </a:lnTo>
                <a:lnTo>
                  <a:pt x="15358" y="205793"/>
                </a:lnTo>
                <a:lnTo>
                  <a:pt x="15953" y="214348"/>
                </a:lnTo>
                <a:lnTo>
                  <a:pt x="16351" y="223861"/>
                </a:lnTo>
                <a:lnTo>
                  <a:pt x="16792" y="244591"/>
                </a:lnTo>
                <a:lnTo>
                  <a:pt x="17136" y="325651"/>
                </a:lnTo>
                <a:lnTo>
                  <a:pt x="18091" y="334258"/>
                </a:lnTo>
                <a:lnTo>
                  <a:pt x="19681" y="342854"/>
                </a:lnTo>
                <a:lnTo>
                  <a:pt x="21693" y="351442"/>
                </a:lnTo>
                <a:lnTo>
                  <a:pt x="23035" y="360024"/>
                </a:lnTo>
                <a:lnTo>
                  <a:pt x="23929" y="368604"/>
                </a:lnTo>
                <a:lnTo>
                  <a:pt x="24525" y="377181"/>
                </a:lnTo>
                <a:lnTo>
                  <a:pt x="25875" y="384804"/>
                </a:lnTo>
                <a:lnTo>
                  <a:pt x="27728" y="391791"/>
                </a:lnTo>
                <a:lnTo>
                  <a:pt x="29915" y="398354"/>
                </a:lnTo>
                <a:lnTo>
                  <a:pt x="31373" y="405587"/>
                </a:lnTo>
                <a:lnTo>
                  <a:pt x="32993" y="421243"/>
                </a:lnTo>
                <a:lnTo>
                  <a:pt x="34378" y="427514"/>
                </a:lnTo>
                <a:lnTo>
                  <a:pt x="36254" y="432647"/>
                </a:lnTo>
                <a:lnTo>
                  <a:pt x="46108" y="452280"/>
                </a:lnTo>
                <a:lnTo>
                  <a:pt x="47884" y="456777"/>
                </a:lnTo>
                <a:lnTo>
                  <a:pt x="49067" y="460728"/>
                </a:lnTo>
                <a:lnTo>
                  <a:pt x="50733" y="470840"/>
                </a:lnTo>
                <a:lnTo>
                  <a:pt x="50967" y="473913"/>
                </a:lnTo>
                <a:lnTo>
                  <a:pt x="52076" y="476915"/>
                </a:lnTo>
                <a:lnTo>
                  <a:pt x="53767" y="479868"/>
                </a:lnTo>
                <a:lnTo>
                  <a:pt x="55847" y="482790"/>
                </a:lnTo>
                <a:lnTo>
                  <a:pt x="57234" y="485690"/>
                </a:lnTo>
                <a:lnTo>
                  <a:pt x="58775" y="491452"/>
                </a:lnTo>
                <a:lnTo>
                  <a:pt x="59764" y="497021"/>
                </a:lnTo>
                <a:lnTo>
                  <a:pt x="60007" y="50577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452"/>
          <p:cNvSpPr/>
          <p:nvPr/>
        </p:nvSpPr>
        <p:spPr>
          <a:xfrm>
            <a:off x="3886200" y="2237527"/>
            <a:ext cx="684093" cy="51331"/>
          </a:xfrm>
          <a:custGeom>
            <a:avLst/>
            <a:gdLst/>
            <a:ahLst/>
            <a:cxnLst/>
            <a:rect l="0" t="0" r="0" b="0"/>
            <a:pathLst>
              <a:path w="684093" h="51331">
                <a:moveTo>
                  <a:pt x="0" y="51330"/>
                </a:moveTo>
                <a:lnTo>
                  <a:pt x="4550" y="51330"/>
                </a:lnTo>
                <a:lnTo>
                  <a:pt x="7796" y="50377"/>
                </a:lnTo>
                <a:lnTo>
                  <a:pt x="11865" y="48790"/>
                </a:lnTo>
                <a:lnTo>
                  <a:pt x="16482" y="46779"/>
                </a:lnTo>
                <a:lnTo>
                  <a:pt x="21465" y="45439"/>
                </a:lnTo>
                <a:lnTo>
                  <a:pt x="32082" y="43949"/>
                </a:lnTo>
                <a:lnTo>
                  <a:pt x="53321" y="43110"/>
                </a:lnTo>
                <a:lnTo>
                  <a:pt x="77711" y="42862"/>
                </a:lnTo>
                <a:lnTo>
                  <a:pt x="87049" y="41875"/>
                </a:lnTo>
                <a:lnTo>
                  <a:pt x="97085" y="40264"/>
                </a:lnTo>
                <a:lnTo>
                  <a:pt x="107586" y="38238"/>
                </a:lnTo>
                <a:lnTo>
                  <a:pt x="117444" y="36887"/>
                </a:lnTo>
                <a:lnTo>
                  <a:pt x="136017" y="35386"/>
                </a:lnTo>
                <a:lnTo>
                  <a:pt x="146875" y="34986"/>
                </a:lnTo>
                <a:lnTo>
                  <a:pt x="171641" y="34541"/>
                </a:lnTo>
                <a:lnTo>
                  <a:pt x="183959" y="33470"/>
                </a:lnTo>
                <a:lnTo>
                  <a:pt x="195982" y="31803"/>
                </a:lnTo>
                <a:lnTo>
                  <a:pt x="207807" y="29740"/>
                </a:lnTo>
                <a:lnTo>
                  <a:pt x="219500" y="28364"/>
                </a:lnTo>
                <a:lnTo>
                  <a:pt x="231106" y="27447"/>
                </a:lnTo>
                <a:lnTo>
                  <a:pt x="242653" y="26835"/>
                </a:lnTo>
                <a:lnTo>
                  <a:pt x="255113" y="25475"/>
                </a:lnTo>
                <a:lnTo>
                  <a:pt x="268183" y="23616"/>
                </a:lnTo>
                <a:lnTo>
                  <a:pt x="281659" y="21424"/>
                </a:lnTo>
                <a:lnTo>
                  <a:pt x="295405" y="19963"/>
                </a:lnTo>
                <a:lnTo>
                  <a:pt x="309331" y="18988"/>
                </a:lnTo>
                <a:lnTo>
                  <a:pt x="336553" y="17906"/>
                </a:lnTo>
                <a:lnTo>
                  <a:pt x="361351" y="17425"/>
                </a:lnTo>
                <a:lnTo>
                  <a:pt x="374251" y="16344"/>
                </a:lnTo>
                <a:lnTo>
                  <a:pt x="387613" y="14671"/>
                </a:lnTo>
                <a:lnTo>
                  <a:pt x="401284" y="12603"/>
                </a:lnTo>
                <a:lnTo>
                  <a:pt x="415160" y="11225"/>
                </a:lnTo>
                <a:lnTo>
                  <a:pt x="429173" y="10306"/>
                </a:lnTo>
                <a:lnTo>
                  <a:pt x="456491" y="9285"/>
                </a:lnTo>
                <a:lnTo>
                  <a:pt x="502532" y="8629"/>
                </a:lnTo>
                <a:lnTo>
                  <a:pt x="543977" y="8500"/>
                </a:lnTo>
                <a:lnTo>
                  <a:pt x="554104" y="7536"/>
                </a:lnTo>
                <a:lnTo>
                  <a:pt x="563712" y="5942"/>
                </a:lnTo>
                <a:lnTo>
                  <a:pt x="572975" y="3926"/>
                </a:lnTo>
                <a:lnTo>
                  <a:pt x="582009" y="2582"/>
                </a:lnTo>
                <a:lnTo>
                  <a:pt x="599665" y="1089"/>
                </a:lnTo>
                <a:lnTo>
                  <a:pt x="614498" y="426"/>
                </a:lnTo>
                <a:lnTo>
                  <a:pt x="633558" y="52"/>
                </a:lnTo>
                <a:lnTo>
                  <a:pt x="639542" y="0"/>
                </a:lnTo>
                <a:lnTo>
                  <a:pt x="644484" y="917"/>
                </a:lnTo>
                <a:lnTo>
                  <a:pt x="648730" y="2482"/>
                </a:lnTo>
                <a:lnTo>
                  <a:pt x="652515" y="4477"/>
                </a:lnTo>
                <a:lnTo>
                  <a:pt x="655989" y="5807"/>
                </a:lnTo>
                <a:lnTo>
                  <a:pt x="662391" y="7285"/>
                </a:lnTo>
                <a:lnTo>
                  <a:pt x="683238" y="8421"/>
                </a:lnTo>
                <a:lnTo>
                  <a:pt x="684092" y="8437"/>
                </a:lnTo>
                <a:lnTo>
                  <a:pt x="683709" y="9400"/>
                </a:lnTo>
                <a:lnTo>
                  <a:pt x="682500" y="10994"/>
                </a:lnTo>
                <a:lnTo>
                  <a:pt x="677227" y="1704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453"/>
          <p:cNvSpPr/>
          <p:nvPr/>
        </p:nvSpPr>
        <p:spPr>
          <a:xfrm>
            <a:off x="3912432" y="2357554"/>
            <a:ext cx="582416" cy="308491"/>
          </a:xfrm>
          <a:custGeom>
            <a:avLst/>
            <a:gdLst/>
            <a:ahLst/>
            <a:cxnLst/>
            <a:rect l="0" t="0" r="0" b="0"/>
            <a:pathLst>
              <a:path w="582416" h="308491">
                <a:moveTo>
                  <a:pt x="170935" y="34173"/>
                </a:moveTo>
                <a:lnTo>
                  <a:pt x="170935" y="26792"/>
                </a:lnTo>
                <a:lnTo>
                  <a:pt x="177779" y="18992"/>
                </a:lnTo>
                <a:lnTo>
                  <a:pt x="182867" y="13774"/>
                </a:lnTo>
                <a:lnTo>
                  <a:pt x="185557" y="12001"/>
                </a:lnTo>
                <a:lnTo>
                  <a:pt x="201799" y="6616"/>
                </a:lnTo>
                <a:lnTo>
                  <a:pt x="215132" y="2875"/>
                </a:lnTo>
                <a:lnTo>
                  <a:pt x="227408" y="1213"/>
                </a:lnTo>
                <a:lnTo>
                  <a:pt x="241754" y="474"/>
                </a:lnTo>
                <a:lnTo>
                  <a:pt x="257655" y="146"/>
                </a:lnTo>
                <a:lnTo>
                  <a:pt x="274248" y="0"/>
                </a:lnTo>
                <a:lnTo>
                  <a:pt x="291147" y="2475"/>
                </a:lnTo>
                <a:lnTo>
                  <a:pt x="308182" y="6750"/>
                </a:lnTo>
                <a:lnTo>
                  <a:pt x="325279" y="11825"/>
                </a:lnTo>
                <a:lnTo>
                  <a:pt x="339863" y="17256"/>
                </a:lnTo>
                <a:lnTo>
                  <a:pt x="353646" y="22844"/>
                </a:lnTo>
                <a:lnTo>
                  <a:pt x="369298" y="28503"/>
                </a:lnTo>
                <a:lnTo>
                  <a:pt x="383239" y="36733"/>
                </a:lnTo>
                <a:lnTo>
                  <a:pt x="389623" y="41595"/>
                </a:lnTo>
                <a:lnTo>
                  <a:pt x="394832" y="46741"/>
                </a:lnTo>
                <a:lnTo>
                  <a:pt x="399257" y="52077"/>
                </a:lnTo>
                <a:lnTo>
                  <a:pt x="403160" y="57539"/>
                </a:lnTo>
                <a:lnTo>
                  <a:pt x="407667" y="63085"/>
                </a:lnTo>
                <a:lnTo>
                  <a:pt x="412576" y="68688"/>
                </a:lnTo>
                <a:lnTo>
                  <a:pt x="422158" y="79041"/>
                </a:lnTo>
                <a:lnTo>
                  <a:pt x="429592" y="86817"/>
                </a:lnTo>
                <a:lnTo>
                  <a:pt x="432908" y="92129"/>
                </a:lnTo>
                <a:lnTo>
                  <a:pt x="436071" y="98528"/>
                </a:lnTo>
                <a:lnTo>
                  <a:pt x="439133" y="105651"/>
                </a:lnTo>
                <a:lnTo>
                  <a:pt x="441173" y="112305"/>
                </a:lnTo>
                <a:lnTo>
                  <a:pt x="442534" y="118646"/>
                </a:lnTo>
                <a:lnTo>
                  <a:pt x="443441" y="124778"/>
                </a:lnTo>
                <a:lnTo>
                  <a:pt x="444046" y="130772"/>
                </a:lnTo>
                <a:lnTo>
                  <a:pt x="444449" y="136672"/>
                </a:lnTo>
                <a:lnTo>
                  <a:pt x="444717" y="142511"/>
                </a:lnTo>
                <a:lnTo>
                  <a:pt x="443944" y="147356"/>
                </a:lnTo>
                <a:lnTo>
                  <a:pt x="440545" y="155279"/>
                </a:lnTo>
                <a:lnTo>
                  <a:pt x="438305" y="160630"/>
                </a:lnTo>
                <a:lnTo>
                  <a:pt x="435859" y="167055"/>
                </a:lnTo>
                <a:lnTo>
                  <a:pt x="433276" y="174196"/>
                </a:lnTo>
                <a:lnTo>
                  <a:pt x="429649" y="180862"/>
                </a:lnTo>
                <a:lnTo>
                  <a:pt x="425326" y="187211"/>
                </a:lnTo>
                <a:lnTo>
                  <a:pt x="420539" y="193348"/>
                </a:lnTo>
                <a:lnTo>
                  <a:pt x="412680" y="202708"/>
                </a:lnTo>
                <a:lnTo>
                  <a:pt x="404108" y="210995"/>
                </a:lnTo>
                <a:lnTo>
                  <a:pt x="397821" y="215872"/>
                </a:lnTo>
                <a:lnTo>
                  <a:pt x="383216" y="225418"/>
                </a:lnTo>
                <a:lnTo>
                  <a:pt x="367199" y="232836"/>
                </a:lnTo>
                <a:lnTo>
                  <a:pt x="350556" y="241848"/>
                </a:lnTo>
                <a:lnTo>
                  <a:pt x="334587" y="251250"/>
                </a:lnTo>
                <a:lnTo>
                  <a:pt x="321139" y="258604"/>
                </a:lnTo>
                <a:lnTo>
                  <a:pt x="303732" y="265048"/>
                </a:lnTo>
                <a:lnTo>
                  <a:pt x="293756" y="268100"/>
                </a:lnTo>
                <a:lnTo>
                  <a:pt x="277593" y="274030"/>
                </a:lnTo>
                <a:lnTo>
                  <a:pt x="262153" y="279841"/>
                </a:lnTo>
                <a:lnTo>
                  <a:pt x="252702" y="282724"/>
                </a:lnTo>
                <a:lnTo>
                  <a:pt x="232994" y="288468"/>
                </a:lnTo>
                <a:lnTo>
                  <a:pt x="214709" y="294195"/>
                </a:lnTo>
                <a:lnTo>
                  <a:pt x="197057" y="297376"/>
                </a:lnTo>
                <a:lnTo>
                  <a:pt x="179687" y="298790"/>
                </a:lnTo>
                <a:lnTo>
                  <a:pt x="162442" y="299418"/>
                </a:lnTo>
                <a:lnTo>
                  <a:pt x="129041" y="299821"/>
                </a:lnTo>
                <a:lnTo>
                  <a:pt x="92593" y="299908"/>
                </a:lnTo>
                <a:lnTo>
                  <a:pt x="78649" y="297375"/>
                </a:lnTo>
                <a:lnTo>
                  <a:pt x="66101" y="293074"/>
                </a:lnTo>
                <a:lnTo>
                  <a:pt x="48327" y="286250"/>
                </a:lnTo>
                <a:lnTo>
                  <a:pt x="31948" y="282853"/>
                </a:lnTo>
                <a:lnTo>
                  <a:pt x="24073" y="278682"/>
                </a:lnTo>
                <a:lnTo>
                  <a:pt x="14285" y="270979"/>
                </a:lnTo>
                <a:lnTo>
                  <a:pt x="5352" y="262665"/>
                </a:lnTo>
                <a:lnTo>
                  <a:pt x="3396" y="258891"/>
                </a:lnTo>
                <a:lnTo>
                  <a:pt x="1224" y="249618"/>
                </a:lnTo>
                <a:lnTo>
                  <a:pt x="258" y="241686"/>
                </a:lnTo>
                <a:lnTo>
                  <a:pt x="0" y="238238"/>
                </a:lnTo>
                <a:lnTo>
                  <a:pt x="781" y="234986"/>
                </a:lnTo>
                <a:lnTo>
                  <a:pt x="4189" y="228833"/>
                </a:lnTo>
                <a:lnTo>
                  <a:pt x="11462" y="220014"/>
                </a:lnTo>
                <a:lnTo>
                  <a:pt x="19650" y="211369"/>
                </a:lnTo>
                <a:lnTo>
                  <a:pt x="32659" y="202775"/>
                </a:lnTo>
                <a:lnTo>
                  <a:pt x="45662" y="199595"/>
                </a:lnTo>
                <a:lnTo>
                  <a:pt x="60013" y="197229"/>
                </a:lnTo>
                <a:lnTo>
                  <a:pt x="72742" y="193002"/>
                </a:lnTo>
                <a:lnTo>
                  <a:pt x="87288" y="190489"/>
                </a:lnTo>
                <a:lnTo>
                  <a:pt x="103279" y="189372"/>
                </a:lnTo>
                <a:lnTo>
                  <a:pt x="119911" y="188875"/>
                </a:lnTo>
                <a:lnTo>
                  <a:pt x="136828" y="191195"/>
                </a:lnTo>
                <a:lnTo>
                  <a:pt x="153871" y="195401"/>
                </a:lnTo>
                <a:lnTo>
                  <a:pt x="180484" y="203123"/>
                </a:lnTo>
                <a:lnTo>
                  <a:pt x="211124" y="211444"/>
                </a:lnTo>
                <a:lnTo>
                  <a:pt x="229754" y="217100"/>
                </a:lnTo>
                <a:lnTo>
                  <a:pt x="256308" y="225640"/>
                </a:lnTo>
                <a:lnTo>
                  <a:pt x="273648" y="233887"/>
                </a:lnTo>
                <a:lnTo>
                  <a:pt x="290880" y="242950"/>
                </a:lnTo>
                <a:lnTo>
                  <a:pt x="308064" y="250153"/>
                </a:lnTo>
                <a:lnTo>
                  <a:pt x="325226" y="256529"/>
                </a:lnTo>
                <a:lnTo>
                  <a:pt x="359527" y="268383"/>
                </a:lnTo>
                <a:lnTo>
                  <a:pt x="374134" y="274157"/>
                </a:lnTo>
                <a:lnTo>
                  <a:pt x="386976" y="279897"/>
                </a:lnTo>
                <a:lnTo>
                  <a:pt x="399033" y="285624"/>
                </a:lnTo>
                <a:lnTo>
                  <a:pt x="413282" y="291344"/>
                </a:lnTo>
                <a:lnTo>
                  <a:pt x="428187" y="296109"/>
                </a:lnTo>
                <a:lnTo>
                  <a:pt x="441162" y="298226"/>
                </a:lnTo>
                <a:lnTo>
                  <a:pt x="455818" y="301708"/>
                </a:lnTo>
                <a:lnTo>
                  <a:pt x="470905" y="305478"/>
                </a:lnTo>
                <a:lnTo>
                  <a:pt x="483960" y="307153"/>
                </a:lnTo>
                <a:lnTo>
                  <a:pt x="502020" y="308096"/>
                </a:lnTo>
                <a:lnTo>
                  <a:pt x="519436" y="308375"/>
                </a:lnTo>
                <a:lnTo>
                  <a:pt x="566431" y="308490"/>
                </a:lnTo>
                <a:lnTo>
                  <a:pt x="569854" y="307538"/>
                </a:lnTo>
                <a:lnTo>
                  <a:pt x="582415" y="29992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454"/>
          <p:cNvSpPr/>
          <p:nvPr/>
        </p:nvSpPr>
        <p:spPr>
          <a:xfrm>
            <a:off x="4957762" y="2135754"/>
            <a:ext cx="360046" cy="41661"/>
          </a:xfrm>
          <a:custGeom>
            <a:avLst/>
            <a:gdLst/>
            <a:ahLst/>
            <a:cxnLst/>
            <a:rect l="0" t="0" r="0" b="0"/>
            <a:pathLst>
              <a:path w="360046" h="41661">
                <a:moveTo>
                  <a:pt x="17145" y="41660"/>
                </a:moveTo>
                <a:lnTo>
                  <a:pt x="8926" y="33441"/>
                </a:lnTo>
                <a:lnTo>
                  <a:pt x="0" y="33088"/>
                </a:lnTo>
                <a:lnTo>
                  <a:pt x="125765" y="33088"/>
                </a:lnTo>
                <a:lnTo>
                  <a:pt x="132421" y="32135"/>
                </a:lnTo>
                <a:lnTo>
                  <a:pt x="139716" y="30548"/>
                </a:lnTo>
                <a:lnTo>
                  <a:pt x="147436" y="28537"/>
                </a:lnTo>
                <a:lnTo>
                  <a:pt x="155441" y="27197"/>
                </a:lnTo>
                <a:lnTo>
                  <a:pt x="163635" y="26303"/>
                </a:lnTo>
                <a:lnTo>
                  <a:pt x="171955" y="25707"/>
                </a:lnTo>
                <a:lnTo>
                  <a:pt x="180359" y="24357"/>
                </a:lnTo>
                <a:lnTo>
                  <a:pt x="188819" y="22505"/>
                </a:lnTo>
                <a:lnTo>
                  <a:pt x="197317" y="20318"/>
                </a:lnTo>
                <a:lnTo>
                  <a:pt x="205840" y="18860"/>
                </a:lnTo>
                <a:lnTo>
                  <a:pt x="214379" y="17887"/>
                </a:lnTo>
                <a:lnTo>
                  <a:pt x="222929" y="17239"/>
                </a:lnTo>
                <a:lnTo>
                  <a:pt x="231487" y="15855"/>
                </a:lnTo>
                <a:lnTo>
                  <a:pt x="240050" y="13979"/>
                </a:lnTo>
                <a:lnTo>
                  <a:pt x="248615" y="11776"/>
                </a:lnTo>
                <a:lnTo>
                  <a:pt x="256231" y="10308"/>
                </a:lnTo>
                <a:lnTo>
                  <a:pt x="263213" y="9329"/>
                </a:lnTo>
                <a:lnTo>
                  <a:pt x="269773" y="8676"/>
                </a:lnTo>
                <a:lnTo>
                  <a:pt x="277004" y="8241"/>
                </a:lnTo>
                <a:lnTo>
                  <a:pt x="292658" y="7757"/>
                </a:lnTo>
                <a:lnTo>
                  <a:pt x="312985" y="7485"/>
                </a:lnTo>
                <a:lnTo>
                  <a:pt x="318195" y="6494"/>
                </a:lnTo>
                <a:lnTo>
                  <a:pt x="322620" y="4882"/>
                </a:lnTo>
                <a:lnTo>
                  <a:pt x="326522" y="2854"/>
                </a:lnTo>
                <a:lnTo>
                  <a:pt x="331029" y="1502"/>
                </a:lnTo>
                <a:lnTo>
                  <a:pt x="335938" y="601"/>
                </a:lnTo>
                <a:lnTo>
                  <a:pt x="341116" y="0"/>
                </a:lnTo>
                <a:lnTo>
                  <a:pt x="344569" y="552"/>
                </a:lnTo>
                <a:lnTo>
                  <a:pt x="346870" y="1872"/>
                </a:lnTo>
                <a:lnTo>
                  <a:pt x="348404" y="3705"/>
                </a:lnTo>
                <a:lnTo>
                  <a:pt x="350379" y="4927"/>
                </a:lnTo>
                <a:lnTo>
                  <a:pt x="352649" y="5741"/>
                </a:lnTo>
                <a:lnTo>
                  <a:pt x="360045" y="737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455"/>
          <p:cNvSpPr/>
          <p:nvPr/>
        </p:nvSpPr>
        <p:spPr>
          <a:xfrm>
            <a:off x="4974938" y="2237425"/>
            <a:ext cx="437167" cy="30655"/>
          </a:xfrm>
          <a:custGeom>
            <a:avLst/>
            <a:gdLst/>
            <a:ahLst/>
            <a:cxnLst/>
            <a:rect l="0" t="0" r="0" b="0"/>
            <a:pathLst>
              <a:path w="437167" h="30655">
                <a:moveTo>
                  <a:pt x="8541" y="25714"/>
                </a:moveTo>
                <a:lnTo>
                  <a:pt x="0" y="25714"/>
                </a:lnTo>
                <a:lnTo>
                  <a:pt x="4529" y="25714"/>
                </a:lnTo>
                <a:lnTo>
                  <a:pt x="6819" y="26667"/>
                </a:lnTo>
                <a:lnTo>
                  <a:pt x="9298" y="28255"/>
                </a:lnTo>
                <a:lnTo>
                  <a:pt x="11904" y="30266"/>
                </a:lnTo>
                <a:lnTo>
                  <a:pt x="14593" y="30654"/>
                </a:lnTo>
                <a:lnTo>
                  <a:pt x="17339" y="29960"/>
                </a:lnTo>
                <a:lnTo>
                  <a:pt x="20121" y="28545"/>
                </a:lnTo>
                <a:lnTo>
                  <a:pt x="24833" y="27601"/>
                </a:lnTo>
                <a:lnTo>
                  <a:pt x="30833" y="26972"/>
                </a:lnTo>
                <a:lnTo>
                  <a:pt x="44166" y="26274"/>
                </a:lnTo>
                <a:lnTo>
                  <a:pt x="56443" y="25963"/>
                </a:lnTo>
                <a:lnTo>
                  <a:pt x="63336" y="24928"/>
                </a:lnTo>
                <a:lnTo>
                  <a:pt x="70788" y="23285"/>
                </a:lnTo>
                <a:lnTo>
                  <a:pt x="78614" y="21237"/>
                </a:lnTo>
                <a:lnTo>
                  <a:pt x="86689" y="19872"/>
                </a:lnTo>
                <a:lnTo>
                  <a:pt x="94930" y="18962"/>
                </a:lnTo>
                <a:lnTo>
                  <a:pt x="103282" y="18355"/>
                </a:lnTo>
                <a:lnTo>
                  <a:pt x="113612" y="17951"/>
                </a:lnTo>
                <a:lnTo>
                  <a:pt x="137789" y="17502"/>
                </a:lnTo>
                <a:lnTo>
                  <a:pt x="149952" y="16429"/>
                </a:lnTo>
                <a:lnTo>
                  <a:pt x="161870" y="14762"/>
                </a:lnTo>
                <a:lnTo>
                  <a:pt x="173626" y="12698"/>
                </a:lnTo>
                <a:lnTo>
                  <a:pt x="186225" y="11322"/>
                </a:lnTo>
                <a:lnTo>
                  <a:pt x="199388" y="10405"/>
                </a:lnTo>
                <a:lnTo>
                  <a:pt x="212925" y="9793"/>
                </a:lnTo>
                <a:lnTo>
                  <a:pt x="225760" y="8432"/>
                </a:lnTo>
                <a:lnTo>
                  <a:pt x="238126" y="6573"/>
                </a:lnTo>
                <a:lnTo>
                  <a:pt x="250181" y="4381"/>
                </a:lnTo>
                <a:lnTo>
                  <a:pt x="262979" y="2920"/>
                </a:lnTo>
                <a:lnTo>
                  <a:pt x="276274" y="1946"/>
                </a:lnTo>
                <a:lnTo>
                  <a:pt x="301841" y="863"/>
                </a:lnTo>
                <a:lnTo>
                  <a:pt x="332300" y="254"/>
                </a:lnTo>
                <a:lnTo>
                  <a:pt x="416639" y="0"/>
                </a:lnTo>
                <a:lnTo>
                  <a:pt x="420624" y="951"/>
                </a:lnTo>
                <a:lnTo>
                  <a:pt x="423281" y="2538"/>
                </a:lnTo>
                <a:lnTo>
                  <a:pt x="425052" y="4549"/>
                </a:lnTo>
                <a:lnTo>
                  <a:pt x="427185" y="5889"/>
                </a:lnTo>
                <a:lnTo>
                  <a:pt x="429560" y="6782"/>
                </a:lnTo>
                <a:lnTo>
                  <a:pt x="436721" y="8465"/>
                </a:lnTo>
                <a:lnTo>
                  <a:pt x="436870" y="9452"/>
                </a:lnTo>
                <a:lnTo>
                  <a:pt x="436969" y="11063"/>
                </a:lnTo>
                <a:lnTo>
                  <a:pt x="437166" y="1714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456"/>
          <p:cNvSpPr/>
          <p:nvPr/>
        </p:nvSpPr>
        <p:spPr>
          <a:xfrm>
            <a:off x="6080762" y="1551729"/>
            <a:ext cx="77151" cy="539961"/>
          </a:xfrm>
          <a:custGeom>
            <a:avLst/>
            <a:gdLst/>
            <a:ahLst/>
            <a:cxnLst/>
            <a:rect l="0" t="0" r="0" b="0"/>
            <a:pathLst>
              <a:path w="77151" h="539961">
                <a:moveTo>
                  <a:pt x="8570" y="17038"/>
                </a:moveTo>
                <a:lnTo>
                  <a:pt x="8570" y="12487"/>
                </a:lnTo>
                <a:lnTo>
                  <a:pt x="7618" y="11147"/>
                </a:lnTo>
                <a:lnTo>
                  <a:pt x="6030" y="10253"/>
                </a:lnTo>
                <a:lnTo>
                  <a:pt x="1189" y="8819"/>
                </a:lnTo>
                <a:lnTo>
                  <a:pt x="792" y="7748"/>
                </a:lnTo>
                <a:lnTo>
                  <a:pt x="7" y="0"/>
                </a:lnTo>
                <a:lnTo>
                  <a:pt x="0" y="4476"/>
                </a:lnTo>
                <a:lnTo>
                  <a:pt x="952" y="6758"/>
                </a:lnTo>
                <a:lnTo>
                  <a:pt x="2539" y="9232"/>
                </a:lnTo>
                <a:lnTo>
                  <a:pt x="4549" y="11834"/>
                </a:lnTo>
                <a:lnTo>
                  <a:pt x="5890" y="15474"/>
                </a:lnTo>
                <a:lnTo>
                  <a:pt x="7776" y="29698"/>
                </a:lnTo>
                <a:lnTo>
                  <a:pt x="9287" y="45977"/>
                </a:lnTo>
                <a:lnTo>
                  <a:pt x="10953" y="51571"/>
                </a:lnTo>
                <a:lnTo>
                  <a:pt x="13016" y="57205"/>
                </a:lnTo>
                <a:lnTo>
                  <a:pt x="15344" y="62866"/>
                </a:lnTo>
                <a:lnTo>
                  <a:pt x="17849" y="68545"/>
                </a:lnTo>
                <a:lnTo>
                  <a:pt x="20471" y="74236"/>
                </a:lnTo>
                <a:lnTo>
                  <a:pt x="22219" y="80888"/>
                </a:lnTo>
                <a:lnTo>
                  <a:pt x="24161" y="95898"/>
                </a:lnTo>
                <a:lnTo>
                  <a:pt x="25024" y="112095"/>
                </a:lnTo>
                <a:lnTo>
                  <a:pt x="25408" y="129770"/>
                </a:lnTo>
                <a:lnTo>
                  <a:pt x="25578" y="150326"/>
                </a:lnTo>
                <a:lnTo>
                  <a:pt x="26577" y="161142"/>
                </a:lnTo>
                <a:lnTo>
                  <a:pt x="28194" y="172162"/>
                </a:lnTo>
                <a:lnTo>
                  <a:pt x="30226" y="183319"/>
                </a:lnTo>
                <a:lnTo>
                  <a:pt x="31579" y="193615"/>
                </a:lnTo>
                <a:lnTo>
                  <a:pt x="32482" y="203336"/>
                </a:lnTo>
                <a:lnTo>
                  <a:pt x="33084" y="212674"/>
                </a:lnTo>
                <a:lnTo>
                  <a:pt x="33485" y="222709"/>
                </a:lnTo>
                <a:lnTo>
                  <a:pt x="33931" y="244020"/>
                </a:lnTo>
                <a:lnTo>
                  <a:pt x="34182" y="277438"/>
                </a:lnTo>
                <a:lnTo>
                  <a:pt x="35170" y="287793"/>
                </a:lnTo>
                <a:lnTo>
                  <a:pt x="36781" y="297554"/>
                </a:lnTo>
                <a:lnTo>
                  <a:pt x="38807" y="306918"/>
                </a:lnTo>
                <a:lnTo>
                  <a:pt x="40158" y="316972"/>
                </a:lnTo>
                <a:lnTo>
                  <a:pt x="41058" y="327484"/>
                </a:lnTo>
                <a:lnTo>
                  <a:pt x="41659" y="338302"/>
                </a:lnTo>
                <a:lnTo>
                  <a:pt x="43012" y="348372"/>
                </a:lnTo>
                <a:lnTo>
                  <a:pt x="44867" y="357942"/>
                </a:lnTo>
                <a:lnTo>
                  <a:pt x="47055" y="367180"/>
                </a:lnTo>
                <a:lnTo>
                  <a:pt x="48515" y="376196"/>
                </a:lnTo>
                <a:lnTo>
                  <a:pt x="49487" y="385064"/>
                </a:lnTo>
                <a:lnTo>
                  <a:pt x="50135" y="393834"/>
                </a:lnTo>
                <a:lnTo>
                  <a:pt x="51521" y="402538"/>
                </a:lnTo>
                <a:lnTo>
                  <a:pt x="53396" y="411198"/>
                </a:lnTo>
                <a:lnTo>
                  <a:pt x="55599" y="419829"/>
                </a:lnTo>
                <a:lnTo>
                  <a:pt x="58021" y="427488"/>
                </a:lnTo>
                <a:lnTo>
                  <a:pt x="60587" y="434499"/>
                </a:lnTo>
                <a:lnTo>
                  <a:pt x="63250" y="441078"/>
                </a:lnTo>
                <a:lnTo>
                  <a:pt x="65026" y="447369"/>
                </a:lnTo>
                <a:lnTo>
                  <a:pt x="66999" y="459439"/>
                </a:lnTo>
                <a:lnTo>
                  <a:pt x="68478" y="465324"/>
                </a:lnTo>
                <a:lnTo>
                  <a:pt x="70416" y="471153"/>
                </a:lnTo>
                <a:lnTo>
                  <a:pt x="72661" y="476944"/>
                </a:lnTo>
                <a:lnTo>
                  <a:pt x="74157" y="482709"/>
                </a:lnTo>
                <a:lnTo>
                  <a:pt x="76263" y="498973"/>
                </a:lnTo>
                <a:lnTo>
                  <a:pt x="76975" y="513485"/>
                </a:lnTo>
                <a:lnTo>
                  <a:pt x="77147" y="530035"/>
                </a:lnTo>
                <a:lnTo>
                  <a:pt x="77150" y="53996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457"/>
          <p:cNvSpPr/>
          <p:nvPr/>
        </p:nvSpPr>
        <p:spPr>
          <a:xfrm>
            <a:off x="5746432" y="2263139"/>
            <a:ext cx="771526" cy="33939"/>
          </a:xfrm>
          <a:custGeom>
            <a:avLst/>
            <a:gdLst/>
            <a:ahLst/>
            <a:cxnLst/>
            <a:rect l="0" t="0" r="0" b="0"/>
            <a:pathLst>
              <a:path w="771526" h="33939">
                <a:moveTo>
                  <a:pt x="0" y="25718"/>
                </a:moveTo>
                <a:lnTo>
                  <a:pt x="4551" y="30269"/>
                </a:lnTo>
                <a:lnTo>
                  <a:pt x="7797" y="31610"/>
                </a:lnTo>
                <a:lnTo>
                  <a:pt x="11865" y="32503"/>
                </a:lnTo>
                <a:lnTo>
                  <a:pt x="20514" y="33496"/>
                </a:lnTo>
                <a:lnTo>
                  <a:pt x="27533" y="33938"/>
                </a:lnTo>
                <a:lnTo>
                  <a:pt x="32642" y="33103"/>
                </a:lnTo>
                <a:lnTo>
                  <a:pt x="38906" y="31593"/>
                </a:lnTo>
                <a:lnTo>
                  <a:pt x="45940" y="29635"/>
                </a:lnTo>
                <a:lnTo>
                  <a:pt x="52534" y="28330"/>
                </a:lnTo>
                <a:lnTo>
                  <a:pt x="58836" y="27459"/>
                </a:lnTo>
                <a:lnTo>
                  <a:pt x="72822" y="26492"/>
                </a:lnTo>
                <a:lnTo>
                  <a:pt x="91738" y="26062"/>
                </a:lnTo>
                <a:lnTo>
                  <a:pt x="119257" y="25820"/>
                </a:lnTo>
                <a:lnTo>
                  <a:pt x="129034" y="24833"/>
                </a:lnTo>
                <a:lnTo>
                  <a:pt x="139363" y="23223"/>
                </a:lnTo>
                <a:lnTo>
                  <a:pt x="150059" y="21197"/>
                </a:lnTo>
                <a:lnTo>
                  <a:pt x="160999" y="19847"/>
                </a:lnTo>
                <a:lnTo>
                  <a:pt x="172103" y="18946"/>
                </a:lnTo>
                <a:lnTo>
                  <a:pt x="183315" y="18346"/>
                </a:lnTo>
                <a:lnTo>
                  <a:pt x="194600" y="16994"/>
                </a:lnTo>
                <a:lnTo>
                  <a:pt x="205934" y="15139"/>
                </a:lnTo>
                <a:lnTo>
                  <a:pt x="217299" y="12951"/>
                </a:lnTo>
                <a:lnTo>
                  <a:pt x="229639" y="11491"/>
                </a:lnTo>
                <a:lnTo>
                  <a:pt x="242627" y="10519"/>
                </a:lnTo>
                <a:lnTo>
                  <a:pt x="256049" y="9870"/>
                </a:lnTo>
                <a:lnTo>
                  <a:pt x="283662" y="9150"/>
                </a:lnTo>
                <a:lnTo>
                  <a:pt x="297694" y="8957"/>
                </a:lnTo>
                <a:lnTo>
                  <a:pt x="311809" y="7877"/>
                </a:lnTo>
                <a:lnTo>
                  <a:pt x="325983" y="6204"/>
                </a:lnTo>
                <a:lnTo>
                  <a:pt x="340194" y="4136"/>
                </a:lnTo>
                <a:lnTo>
                  <a:pt x="354431" y="2758"/>
                </a:lnTo>
                <a:lnTo>
                  <a:pt x="368685" y="1839"/>
                </a:lnTo>
                <a:lnTo>
                  <a:pt x="382950" y="1226"/>
                </a:lnTo>
                <a:lnTo>
                  <a:pt x="411500" y="545"/>
                </a:lnTo>
                <a:lnTo>
                  <a:pt x="746799" y="0"/>
                </a:lnTo>
                <a:lnTo>
                  <a:pt x="750279" y="953"/>
                </a:lnTo>
                <a:lnTo>
                  <a:pt x="753551" y="2541"/>
                </a:lnTo>
                <a:lnTo>
                  <a:pt x="756685" y="4552"/>
                </a:lnTo>
                <a:lnTo>
                  <a:pt x="759727" y="5892"/>
                </a:lnTo>
                <a:lnTo>
                  <a:pt x="762707" y="6786"/>
                </a:lnTo>
                <a:lnTo>
                  <a:pt x="771525" y="857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458"/>
          <p:cNvSpPr/>
          <p:nvPr/>
        </p:nvSpPr>
        <p:spPr>
          <a:xfrm>
            <a:off x="5986602" y="2383155"/>
            <a:ext cx="428486" cy="180023"/>
          </a:xfrm>
          <a:custGeom>
            <a:avLst/>
            <a:gdLst/>
            <a:ahLst/>
            <a:cxnLst/>
            <a:rect l="0" t="0" r="0" b="0"/>
            <a:pathLst>
              <a:path w="428486" h="180023">
                <a:moveTo>
                  <a:pt x="51295" y="0"/>
                </a:moveTo>
                <a:lnTo>
                  <a:pt x="43076" y="0"/>
                </a:lnTo>
                <a:lnTo>
                  <a:pt x="42827" y="4551"/>
                </a:lnTo>
                <a:lnTo>
                  <a:pt x="43745" y="5891"/>
                </a:lnTo>
                <a:lnTo>
                  <a:pt x="45309" y="6785"/>
                </a:lnTo>
                <a:lnTo>
                  <a:pt x="47304" y="7380"/>
                </a:lnTo>
                <a:lnTo>
                  <a:pt x="48635" y="8730"/>
                </a:lnTo>
                <a:lnTo>
                  <a:pt x="49522" y="10582"/>
                </a:lnTo>
                <a:lnTo>
                  <a:pt x="50507" y="15181"/>
                </a:lnTo>
                <a:lnTo>
                  <a:pt x="50944" y="20399"/>
                </a:lnTo>
                <a:lnTo>
                  <a:pt x="51139" y="25894"/>
                </a:lnTo>
                <a:lnTo>
                  <a:pt x="51191" y="28692"/>
                </a:lnTo>
                <a:lnTo>
                  <a:pt x="50273" y="32463"/>
                </a:lnTo>
                <a:lnTo>
                  <a:pt x="48709" y="36882"/>
                </a:lnTo>
                <a:lnTo>
                  <a:pt x="46714" y="41733"/>
                </a:lnTo>
                <a:lnTo>
                  <a:pt x="45383" y="45919"/>
                </a:lnTo>
                <a:lnTo>
                  <a:pt x="44496" y="49663"/>
                </a:lnTo>
                <a:lnTo>
                  <a:pt x="43905" y="53111"/>
                </a:lnTo>
                <a:lnTo>
                  <a:pt x="42558" y="57315"/>
                </a:lnTo>
                <a:lnTo>
                  <a:pt x="40708" y="62022"/>
                </a:lnTo>
                <a:lnTo>
                  <a:pt x="38522" y="67065"/>
                </a:lnTo>
                <a:lnTo>
                  <a:pt x="33554" y="77749"/>
                </a:lnTo>
                <a:lnTo>
                  <a:pt x="22602" y="100130"/>
                </a:lnTo>
                <a:lnTo>
                  <a:pt x="20737" y="104853"/>
                </a:lnTo>
                <a:lnTo>
                  <a:pt x="19493" y="108955"/>
                </a:lnTo>
                <a:lnTo>
                  <a:pt x="18664" y="112641"/>
                </a:lnTo>
                <a:lnTo>
                  <a:pt x="17158" y="117004"/>
                </a:lnTo>
                <a:lnTo>
                  <a:pt x="15202" y="121818"/>
                </a:lnTo>
                <a:lnTo>
                  <a:pt x="12946" y="126932"/>
                </a:lnTo>
                <a:lnTo>
                  <a:pt x="10489" y="131293"/>
                </a:lnTo>
                <a:lnTo>
                  <a:pt x="7898" y="135154"/>
                </a:lnTo>
                <a:lnTo>
                  <a:pt x="5219" y="138680"/>
                </a:lnTo>
                <a:lnTo>
                  <a:pt x="3433" y="141983"/>
                </a:lnTo>
                <a:lnTo>
                  <a:pt x="2242" y="145138"/>
                </a:lnTo>
                <a:lnTo>
                  <a:pt x="1448" y="148193"/>
                </a:lnTo>
                <a:lnTo>
                  <a:pt x="918" y="151183"/>
                </a:lnTo>
                <a:lnTo>
                  <a:pt x="566" y="154128"/>
                </a:lnTo>
                <a:lnTo>
                  <a:pt x="331" y="157045"/>
                </a:lnTo>
                <a:lnTo>
                  <a:pt x="174" y="159941"/>
                </a:lnTo>
                <a:lnTo>
                  <a:pt x="0" y="165700"/>
                </a:lnTo>
                <a:lnTo>
                  <a:pt x="905" y="167616"/>
                </a:lnTo>
                <a:lnTo>
                  <a:pt x="2462" y="168894"/>
                </a:lnTo>
                <a:lnTo>
                  <a:pt x="4452" y="169746"/>
                </a:lnTo>
                <a:lnTo>
                  <a:pt x="5779" y="171266"/>
                </a:lnTo>
                <a:lnTo>
                  <a:pt x="6663" y="173232"/>
                </a:lnTo>
                <a:lnTo>
                  <a:pt x="7253" y="175496"/>
                </a:lnTo>
                <a:lnTo>
                  <a:pt x="8599" y="177004"/>
                </a:lnTo>
                <a:lnTo>
                  <a:pt x="10449" y="178010"/>
                </a:lnTo>
                <a:lnTo>
                  <a:pt x="15044" y="179128"/>
                </a:lnTo>
                <a:lnTo>
                  <a:pt x="25755" y="179845"/>
                </a:lnTo>
                <a:lnTo>
                  <a:pt x="37042" y="179987"/>
                </a:lnTo>
                <a:lnTo>
                  <a:pt x="181223" y="180022"/>
                </a:lnTo>
                <a:lnTo>
                  <a:pt x="188397" y="179070"/>
                </a:lnTo>
                <a:lnTo>
                  <a:pt x="201447" y="175471"/>
                </a:lnTo>
                <a:lnTo>
                  <a:pt x="208546" y="174130"/>
                </a:lnTo>
                <a:lnTo>
                  <a:pt x="216137" y="173237"/>
                </a:lnTo>
                <a:lnTo>
                  <a:pt x="224054" y="172641"/>
                </a:lnTo>
                <a:lnTo>
                  <a:pt x="231238" y="172244"/>
                </a:lnTo>
                <a:lnTo>
                  <a:pt x="244300" y="171803"/>
                </a:lnTo>
                <a:lnTo>
                  <a:pt x="251402" y="170732"/>
                </a:lnTo>
                <a:lnTo>
                  <a:pt x="258995" y="169066"/>
                </a:lnTo>
                <a:lnTo>
                  <a:pt x="266914" y="167003"/>
                </a:lnTo>
                <a:lnTo>
                  <a:pt x="274098" y="165628"/>
                </a:lnTo>
                <a:lnTo>
                  <a:pt x="287161" y="164099"/>
                </a:lnTo>
                <a:lnTo>
                  <a:pt x="294264" y="163692"/>
                </a:lnTo>
                <a:lnTo>
                  <a:pt x="309776" y="163239"/>
                </a:lnTo>
                <a:lnTo>
                  <a:pt x="316961" y="162166"/>
                </a:lnTo>
                <a:lnTo>
                  <a:pt x="330024" y="158434"/>
                </a:lnTo>
                <a:lnTo>
                  <a:pt x="342180" y="156140"/>
                </a:lnTo>
                <a:lnTo>
                  <a:pt x="352980" y="155120"/>
                </a:lnTo>
                <a:lnTo>
                  <a:pt x="365368" y="154546"/>
                </a:lnTo>
                <a:lnTo>
                  <a:pt x="391390" y="154326"/>
                </a:lnTo>
                <a:lnTo>
                  <a:pt x="428485" y="15430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459"/>
          <p:cNvSpPr/>
          <p:nvPr/>
        </p:nvSpPr>
        <p:spPr>
          <a:xfrm>
            <a:off x="6218027" y="2391844"/>
            <a:ext cx="34152" cy="505662"/>
          </a:xfrm>
          <a:custGeom>
            <a:avLst/>
            <a:gdLst/>
            <a:ahLst/>
            <a:cxnLst/>
            <a:rect l="0" t="0" r="0" b="0"/>
            <a:pathLst>
              <a:path w="34152" h="505662">
                <a:moveTo>
                  <a:pt x="25610" y="25601"/>
                </a:moveTo>
                <a:lnTo>
                  <a:pt x="25610" y="21050"/>
                </a:lnTo>
                <a:lnTo>
                  <a:pt x="24658" y="18756"/>
                </a:lnTo>
                <a:lnTo>
                  <a:pt x="23070" y="16275"/>
                </a:lnTo>
                <a:lnTo>
                  <a:pt x="18229" y="10000"/>
                </a:lnTo>
                <a:lnTo>
                  <a:pt x="17567" y="6602"/>
                </a:lnTo>
                <a:lnTo>
                  <a:pt x="17391" y="4362"/>
                </a:lnTo>
                <a:lnTo>
                  <a:pt x="16321" y="2869"/>
                </a:lnTo>
                <a:lnTo>
                  <a:pt x="14655" y="1874"/>
                </a:lnTo>
                <a:lnTo>
                  <a:pt x="8827" y="0"/>
                </a:lnTo>
                <a:lnTo>
                  <a:pt x="7754" y="913"/>
                </a:lnTo>
                <a:lnTo>
                  <a:pt x="6086" y="2475"/>
                </a:lnTo>
                <a:lnTo>
                  <a:pt x="4022" y="4469"/>
                </a:lnTo>
                <a:lnTo>
                  <a:pt x="2645" y="6750"/>
                </a:lnTo>
                <a:lnTo>
                  <a:pt x="1728" y="9224"/>
                </a:lnTo>
                <a:lnTo>
                  <a:pt x="708" y="14512"/>
                </a:lnTo>
                <a:lnTo>
                  <a:pt x="0" y="28503"/>
                </a:lnTo>
                <a:lnTo>
                  <a:pt x="917" y="32298"/>
                </a:lnTo>
                <a:lnTo>
                  <a:pt x="2480" y="36733"/>
                </a:lnTo>
                <a:lnTo>
                  <a:pt x="4475" y="41595"/>
                </a:lnTo>
                <a:lnTo>
                  <a:pt x="5805" y="46741"/>
                </a:lnTo>
                <a:lnTo>
                  <a:pt x="6692" y="52077"/>
                </a:lnTo>
                <a:lnTo>
                  <a:pt x="7677" y="64038"/>
                </a:lnTo>
                <a:lnTo>
                  <a:pt x="8115" y="78879"/>
                </a:lnTo>
                <a:lnTo>
                  <a:pt x="9184" y="85884"/>
                </a:lnTo>
                <a:lnTo>
                  <a:pt x="10849" y="92460"/>
                </a:lnTo>
                <a:lnTo>
                  <a:pt x="12912" y="98748"/>
                </a:lnTo>
                <a:lnTo>
                  <a:pt x="14287" y="105798"/>
                </a:lnTo>
                <a:lnTo>
                  <a:pt x="15204" y="113356"/>
                </a:lnTo>
                <a:lnTo>
                  <a:pt x="15815" y="121251"/>
                </a:lnTo>
                <a:lnTo>
                  <a:pt x="16223" y="129373"/>
                </a:lnTo>
                <a:lnTo>
                  <a:pt x="16675" y="146017"/>
                </a:lnTo>
                <a:lnTo>
                  <a:pt x="17028" y="230159"/>
                </a:lnTo>
                <a:lnTo>
                  <a:pt x="17984" y="239126"/>
                </a:lnTo>
                <a:lnTo>
                  <a:pt x="19574" y="247961"/>
                </a:lnTo>
                <a:lnTo>
                  <a:pt x="21586" y="256708"/>
                </a:lnTo>
                <a:lnTo>
                  <a:pt x="22928" y="265397"/>
                </a:lnTo>
                <a:lnTo>
                  <a:pt x="23822" y="274048"/>
                </a:lnTo>
                <a:lnTo>
                  <a:pt x="24417" y="282672"/>
                </a:lnTo>
                <a:lnTo>
                  <a:pt x="24815" y="291279"/>
                </a:lnTo>
                <a:lnTo>
                  <a:pt x="25257" y="308462"/>
                </a:lnTo>
                <a:lnTo>
                  <a:pt x="26327" y="317045"/>
                </a:lnTo>
                <a:lnTo>
                  <a:pt x="27993" y="325625"/>
                </a:lnTo>
                <a:lnTo>
                  <a:pt x="30056" y="334201"/>
                </a:lnTo>
                <a:lnTo>
                  <a:pt x="31432" y="343730"/>
                </a:lnTo>
                <a:lnTo>
                  <a:pt x="32349" y="353892"/>
                </a:lnTo>
                <a:lnTo>
                  <a:pt x="33367" y="373438"/>
                </a:lnTo>
                <a:lnTo>
                  <a:pt x="33820" y="388475"/>
                </a:lnTo>
                <a:lnTo>
                  <a:pt x="34151" y="432778"/>
                </a:lnTo>
                <a:lnTo>
                  <a:pt x="33209" y="438975"/>
                </a:lnTo>
                <a:lnTo>
                  <a:pt x="31629" y="445011"/>
                </a:lnTo>
                <a:lnTo>
                  <a:pt x="29623" y="450940"/>
                </a:lnTo>
                <a:lnTo>
                  <a:pt x="28285" y="456798"/>
                </a:lnTo>
                <a:lnTo>
                  <a:pt x="27394" y="462608"/>
                </a:lnTo>
                <a:lnTo>
                  <a:pt x="26403" y="473191"/>
                </a:lnTo>
                <a:lnTo>
                  <a:pt x="25767" y="487746"/>
                </a:lnTo>
                <a:lnTo>
                  <a:pt x="25715" y="490860"/>
                </a:lnTo>
                <a:lnTo>
                  <a:pt x="24727" y="492936"/>
                </a:lnTo>
                <a:lnTo>
                  <a:pt x="23116" y="494320"/>
                </a:lnTo>
                <a:lnTo>
                  <a:pt x="21091" y="495243"/>
                </a:lnTo>
                <a:lnTo>
                  <a:pt x="19739" y="496811"/>
                </a:lnTo>
                <a:lnTo>
                  <a:pt x="18839" y="498808"/>
                </a:lnTo>
                <a:lnTo>
                  <a:pt x="17038" y="50566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21) What type of correlation does each graph show? </a:t>
            </a:r>
            <a:br>
              <a:rPr lang="en-US" dirty="0"/>
            </a:br>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647700" y="2238375"/>
            <a:ext cx="7848600" cy="2381250"/>
          </a:xfrm>
          <a:prstGeom prst="rect">
            <a:avLst/>
          </a:prstGeom>
          <a:noFill/>
          <a:ln w="9525">
            <a:noFill/>
            <a:miter lim="800000"/>
            <a:headEnd/>
            <a:tailEnd/>
          </a:ln>
        </p:spPr>
      </p:pic>
      <p:sp>
        <p:nvSpPr>
          <p:cNvPr id="4" name="SMARTPenAnnotation435"/>
          <p:cNvSpPr/>
          <p:nvPr/>
        </p:nvSpPr>
        <p:spPr>
          <a:xfrm>
            <a:off x="1434465" y="4406265"/>
            <a:ext cx="231458" cy="342853"/>
          </a:xfrm>
          <a:custGeom>
            <a:avLst/>
            <a:gdLst/>
            <a:ahLst/>
            <a:cxnLst/>
            <a:rect l="0" t="0" r="0" b="0"/>
            <a:pathLst>
              <a:path w="231458" h="342853">
                <a:moveTo>
                  <a:pt x="8572" y="0"/>
                </a:moveTo>
                <a:lnTo>
                  <a:pt x="104" y="0"/>
                </a:lnTo>
                <a:lnTo>
                  <a:pt x="13" y="9325"/>
                </a:lnTo>
                <a:lnTo>
                  <a:pt x="0" y="41711"/>
                </a:lnTo>
                <a:lnTo>
                  <a:pt x="952" y="47810"/>
                </a:lnTo>
                <a:lnTo>
                  <a:pt x="2540" y="54733"/>
                </a:lnTo>
                <a:lnTo>
                  <a:pt x="4550" y="62206"/>
                </a:lnTo>
                <a:lnTo>
                  <a:pt x="5891" y="69093"/>
                </a:lnTo>
                <a:lnTo>
                  <a:pt x="6785" y="75589"/>
                </a:lnTo>
                <a:lnTo>
                  <a:pt x="7380" y="81826"/>
                </a:lnTo>
                <a:lnTo>
                  <a:pt x="7778" y="88840"/>
                </a:lnTo>
                <a:lnTo>
                  <a:pt x="8219" y="104255"/>
                </a:lnTo>
                <a:lnTo>
                  <a:pt x="8467" y="133548"/>
                </a:lnTo>
                <a:lnTo>
                  <a:pt x="9455" y="143325"/>
                </a:lnTo>
                <a:lnTo>
                  <a:pt x="11065" y="152700"/>
                </a:lnTo>
                <a:lnTo>
                  <a:pt x="13092" y="161807"/>
                </a:lnTo>
                <a:lnTo>
                  <a:pt x="14443" y="170737"/>
                </a:lnTo>
                <a:lnTo>
                  <a:pt x="15343" y="179546"/>
                </a:lnTo>
                <a:lnTo>
                  <a:pt x="15944" y="188278"/>
                </a:lnTo>
                <a:lnTo>
                  <a:pt x="16344" y="196956"/>
                </a:lnTo>
                <a:lnTo>
                  <a:pt x="16789" y="214218"/>
                </a:lnTo>
                <a:lnTo>
                  <a:pt x="17144" y="315119"/>
                </a:lnTo>
                <a:lnTo>
                  <a:pt x="18096" y="319617"/>
                </a:lnTo>
                <a:lnTo>
                  <a:pt x="23036" y="330498"/>
                </a:lnTo>
                <a:lnTo>
                  <a:pt x="25364" y="341078"/>
                </a:lnTo>
                <a:lnTo>
                  <a:pt x="25708" y="342852"/>
                </a:lnTo>
                <a:lnTo>
                  <a:pt x="21163" y="338334"/>
                </a:lnTo>
                <a:lnTo>
                  <a:pt x="18871" y="336999"/>
                </a:lnTo>
                <a:lnTo>
                  <a:pt x="13785" y="335515"/>
                </a:lnTo>
                <a:lnTo>
                  <a:pt x="12047" y="334166"/>
                </a:lnTo>
                <a:lnTo>
                  <a:pt x="10889" y="332315"/>
                </a:lnTo>
                <a:lnTo>
                  <a:pt x="10116" y="330128"/>
                </a:lnTo>
                <a:lnTo>
                  <a:pt x="9258" y="322618"/>
                </a:lnTo>
                <a:lnTo>
                  <a:pt x="8877" y="312931"/>
                </a:lnTo>
                <a:lnTo>
                  <a:pt x="8632" y="291189"/>
                </a:lnTo>
                <a:lnTo>
                  <a:pt x="8584" y="259449"/>
                </a:lnTo>
                <a:lnTo>
                  <a:pt x="9532" y="250118"/>
                </a:lnTo>
                <a:lnTo>
                  <a:pt x="11117" y="241040"/>
                </a:lnTo>
                <a:lnTo>
                  <a:pt x="13126" y="232131"/>
                </a:lnTo>
                <a:lnTo>
                  <a:pt x="14466" y="223334"/>
                </a:lnTo>
                <a:lnTo>
                  <a:pt x="15359" y="214611"/>
                </a:lnTo>
                <a:lnTo>
                  <a:pt x="15954" y="205939"/>
                </a:lnTo>
                <a:lnTo>
                  <a:pt x="17303" y="197300"/>
                </a:lnTo>
                <a:lnTo>
                  <a:pt x="19155" y="188683"/>
                </a:lnTo>
                <a:lnTo>
                  <a:pt x="21343" y="180081"/>
                </a:lnTo>
                <a:lnTo>
                  <a:pt x="22801" y="171489"/>
                </a:lnTo>
                <a:lnTo>
                  <a:pt x="23773" y="162903"/>
                </a:lnTo>
                <a:lnTo>
                  <a:pt x="24421" y="154322"/>
                </a:lnTo>
                <a:lnTo>
                  <a:pt x="25805" y="145744"/>
                </a:lnTo>
                <a:lnTo>
                  <a:pt x="27681" y="137167"/>
                </a:lnTo>
                <a:lnTo>
                  <a:pt x="29884" y="128592"/>
                </a:lnTo>
                <a:lnTo>
                  <a:pt x="33257" y="120971"/>
                </a:lnTo>
                <a:lnTo>
                  <a:pt x="37411" y="113985"/>
                </a:lnTo>
                <a:lnTo>
                  <a:pt x="42086" y="107422"/>
                </a:lnTo>
                <a:lnTo>
                  <a:pt x="46155" y="101142"/>
                </a:lnTo>
                <a:lnTo>
                  <a:pt x="49819" y="95050"/>
                </a:lnTo>
                <a:lnTo>
                  <a:pt x="53215" y="89084"/>
                </a:lnTo>
                <a:lnTo>
                  <a:pt x="57384" y="83202"/>
                </a:lnTo>
                <a:lnTo>
                  <a:pt x="62068" y="77376"/>
                </a:lnTo>
                <a:lnTo>
                  <a:pt x="67096" y="71586"/>
                </a:lnTo>
                <a:lnTo>
                  <a:pt x="71401" y="65821"/>
                </a:lnTo>
                <a:lnTo>
                  <a:pt x="75223" y="60074"/>
                </a:lnTo>
                <a:lnTo>
                  <a:pt x="78723" y="54336"/>
                </a:lnTo>
                <a:lnTo>
                  <a:pt x="82962" y="49559"/>
                </a:lnTo>
                <a:lnTo>
                  <a:pt x="87693" y="45422"/>
                </a:lnTo>
                <a:lnTo>
                  <a:pt x="92752" y="41711"/>
                </a:lnTo>
                <a:lnTo>
                  <a:pt x="98029" y="39237"/>
                </a:lnTo>
                <a:lnTo>
                  <a:pt x="103453" y="37588"/>
                </a:lnTo>
                <a:lnTo>
                  <a:pt x="108973" y="36489"/>
                </a:lnTo>
                <a:lnTo>
                  <a:pt x="114559" y="35756"/>
                </a:lnTo>
                <a:lnTo>
                  <a:pt x="120187" y="35267"/>
                </a:lnTo>
                <a:lnTo>
                  <a:pt x="125845" y="34941"/>
                </a:lnTo>
                <a:lnTo>
                  <a:pt x="137211" y="34579"/>
                </a:lnTo>
                <a:lnTo>
                  <a:pt x="142909" y="34483"/>
                </a:lnTo>
                <a:lnTo>
                  <a:pt x="147660" y="35371"/>
                </a:lnTo>
                <a:lnTo>
                  <a:pt x="151780" y="36916"/>
                </a:lnTo>
                <a:lnTo>
                  <a:pt x="159850" y="41172"/>
                </a:lnTo>
                <a:lnTo>
                  <a:pt x="169787" y="46238"/>
                </a:lnTo>
                <a:lnTo>
                  <a:pt x="174151" y="49875"/>
                </a:lnTo>
                <a:lnTo>
                  <a:pt x="178013" y="54205"/>
                </a:lnTo>
                <a:lnTo>
                  <a:pt x="184844" y="64096"/>
                </a:lnTo>
                <a:lnTo>
                  <a:pt x="187999" y="69400"/>
                </a:lnTo>
                <a:lnTo>
                  <a:pt x="194045" y="79422"/>
                </a:lnTo>
                <a:lnTo>
                  <a:pt x="199907" y="87051"/>
                </a:lnTo>
                <a:lnTo>
                  <a:pt x="202804" y="92324"/>
                </a:lnTo>
                <a:lnTo>
                  <a:pt x="205687" y="98697"/>
                </a:lnTo>
                <a:lnTo>
                  <a:pt x="208562" y="105803"/>
                </a:lnTo>
                <a:lnTo>
                  <a:pt x="210479" y="112445"/>
                </a:lnTo>
                <a:lnTo>
                  <a:pt x="211756" y="118778"/>
                </a:lnTo>
                <a:lnTo>
                  <a:pt x="212608" y="124906"/>
                </a:lnTo>
                <a:lnTo>
                  <a:pt x="214129" y="131848"/>
                </a:lnTo>
                <a:lnTo>
                  <a:pt x="216095" y="139333"/>
                </a:lnTo>
                <a:lnTo>
                  <a:pt x="218358" y="147181"/>
                </a:lnTo>
                <a:lnTo>
                  <a:pt x="219867" y="154318"/>
                </a:lnTo>
                <a:lnTo>
                  <a:pt x="220873" y="160981"/>
                </a:lnTo>
                <a:lnTo>
                  <a:pt x="221543" y="167328"/>
                </a:lnTo>
                <a:lnTo>
                  <a:pt x="221038" y="173465"/>
                </a:lnTo>
                <a:lnTo>
                  <a:pt x="219748" y="179461"/>
                </a:lnTo>
                <a:lnTo>
                  <a:pt x="217936" y="185363"/>
                </a:lnTo>
                <a:lnTo>
                  <a:pt x="215923" y="194460"/>
                </a:lnTo>
                <a:lnTo>
                  <a:pt x="215028" y="202631"/>
                </a:lnTo>
                <a:lnTo>
                  <a:pt x="214630" y="212613"/>
                </a:lnTo>
                <a:lnTo>
                  <a:pt x="214406" y="224392"/>
                </a:lnTo>
                <a:lnTo>
                  <a:pt x="215327" y="226747"/>
                </a:lnTo>
                <a:lnTo>
                  <a:pt x="216894" y="228317"/>
                </a:lnTo>
                <a:lnTo>
                  <a:pt x="222534" y="231274"/>
                </a:lnTo>
                <a:lnTo>
                  <a:pt x="229623" y="231433"/>
                </a:lnTo>
                <a:lnTo>
                  <a:pt x="231457" y="23145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436"/>
          <p:cNvSpPr/>
          <p:nvPr/>
        </p:nvSpPr>
        <p:spPr>
          <a:xfrm>
            <a:off x="1751771" y="4408141"/>
            <a:ext cx="204749" cy="246597"/>
          </a:xfrm>
          <a:custGeom>
            <a:avLst/>
            <a:gdLst/>
            <a:ahLst/>
            <a:cxnLst/>
            <a:rect l="0" t="0" r="0" b="0"/>
            <a:pathLst>
              <a:path w="204749" h="246597">
                <a:moveTo>
                  <a:pt x="42738" y="32413"/>
                </a:moveTo>
                <a:lnTo>
                  <a:pt x="34271" y="32413"/>
                </a:lnTo>
                <a:lnTo>
                  <a:pt x="34187" y="39257"/>
                </a:lnTo>
                <a:lnTo>
                  <a:pt x="34175" y="44345"/>
                </a:lnTo>
                <a:lnTo>
                  <a:pt x="33219" y="47988"/>
                </a:lnTo>
                <a:lnTo>
                  <a:pt x="31630" y="52322"/>
                </a:lnTo>
                <a:lnTo>
                  <a:pt x="29618" y="57115"/>
                </a:lnTo>
                <a:lnTo>
                  <a:pt x="28276" y="62216"/>
                </a:lnTo>
                <a:lnTo>
                  <a:pt x="27382" y="67523"/>
                </a:lnTo>
                <a:lnTo>
                  <a:pt x="26786" y="72964"/>
                </a:lnTo>
                <a:lnTo>
                  <a:pt x="24483" y="79450"/>
                </a:lnTo>
                <a:lnTo>
                  <a:pt x="21044" y="86631"/>
                </a:lnTo>
                <a:lnTo>
                  <a:pt x="16845" y="94276"/>
                </a:lnTo>
                <a:lnTo>
                  <a:pt x="14046" y="102230"/>
                </a:lnTo>
                <a:lnTo>
                  <a:pt x="12180" y="110391"/>
                </a:lnTo>
                <a:lnTo>
                  <a:pt x="10936" y="118688"/>
                </a:lnTo>
                <a:lnTo>
                  <a:pt x="9155" y="127078"/>
                </a:lnTo>
                <a:lnTo>
                  <a:pt x="7014" y="135528"/>
                </a:lnTo>
                <a:lnTo>
                  <a:pt x="4635" y="144019"/>
                </a:lnTo>
                <a:lnTo>
                  <a:pt x="3049" y="151584"/>
                </a:lnTo>
                <a:lnTo>
                  <a:pt x="1991" y="158534"/>
                </a:lnTo>
                <a:lnTo>
                  <a:pt x="1286" y="165071"/>
                </a:lnTo>
                <a:lnTo>
                  <a:pt x="816" y="171334"/>
                </a:lnTo>
                <a:lnTo>
                  <a:pt x="503" y="177415"/>
                </a:lnTo>
                <a:lnTo>
                  <a:pt x="62" y="192535"/>
                </a:lnTo>
                <a:lnTo>
                  <a:pt x="0" y="196311"/>
                </a:lnTo>
                <a:lnTo>
                  <a:pt x="1864" y="200734"/>
                </a:lnTo>
                <a:lnTo>
                  <a:pt x="5011" y="205587"/>
                </a:lnTo>
                <a:lnTo>
                  <a:pt x="9014" y="210727"/>
                </a:lnTo>
                <a:lnTo>
                  <a:pt x="12636" y="216060"/>
                </a:lnTo>
                <a:lnTo>
                  <a:pt x="16002" y="221519"/>
                </a:lnTo>
                <a:lnTo>
                  <a:pt x="19199" y="227064"/>
                </a:lnTo>
                <a:lnTo>
                  <a:pt x="22283" y="230761"/>
                </a:lnTo>
                <a:lnTo>
                  <a:pt x="25292" y="233225"/>
                </a:lnTo>
                <a:lnTo>
                  <a:pt x="28250" y="234868"/>
                </a:lnTo>
                <a:lnTo>
                  <a:pt x="33079" y="236916"/>
                </a:lnTo>
                <a:lnTo>
                  <a:pt x="39156" y="239233"/>
                </a:lnTo>
                <a:lnTo>
                  <a:pt x="46066" y="241731"/>
                </a:lnTo>
                <a:lnTo>
                  <a:pt x="51624" y="243396"/>
                </a:lnTo>
                <a:lnTo>
                  <a:pt x="56282" y="244506"/>
                </a:lnTo>
                <a:lnTo>
                  <a:pt x="60340" y="245247"/>
                </a:lnTo>
                <a:lnTo>
                  <a:pt x="64950" y="245739"/>
                </a:lnTo>
                <a:lnTo>
                  <a:pt x="69929" y="246068"/>
                </a:lnTo>
                <a:lnTo>
                  <a:pt x="75153" y="246288"/>
                </a:lnTo>
                <a:lnTo>
                  <a:pt x="86037" y="246531"/>
                </a:lnTo>
                <a:lnTo>
                  <a:pt x="91607" y="246596"/>
                </a:lnTo>
                <a:lnTo>
                  <a:pt x="97225" y="245687"/>
                </a:lnTo>
                <a:lnTo>
                  <a:pt x="102875" y="244128"/>
                </a:lnTo>
                <a:lnTo>
                  <a:pt x="108547" y="242137"/>
                </a:lnTo>
                <a:lnTo>
                  <a:pt x="114233" y="239857"/>
                </a:lnTo>
                <a:lnTo>
                  <a:pt x="119929" y="237384"/>
                </a:lnTo>
                <a:lnTo>
                  <a:pt x="125632" y="234783"/>
                </a:lnTo>
                <a:lnTo>
                  <a:pt x="131338" y="231144"/>
                </a:lnTo>
                <a:lnTo>
                  <a:pt x="137048" y="226813"/>
                </a:lnTo>
                <a:lnTo>
                  <a:pt x="142758" y="222020"/>
                </a:lnTo>
                <a:lnTo>
                  <a:pt x="148471" y="216921"/>
                </a:lnTo>
                <a:lnTo>
                  <a:pt x="159898" y="206175"/>
                </a:lnTo>
                <a:lnTo>
                  <a:pt x="164660" y="199689"/>
                </a:lnTo>
                <a:lnTo>
                  <a:pt x="168787" y="192508"/>
                </a:lnTo>
                <a:lnTo>
                  <a:pt x="182254" y="165002"/>
                </a:lnTo>
                <a:lnTo>
                  <a:pt x="186232" y="157953"/>
                </a:lnTo>
                <a:lnTo>
                  <a:pt x="190788" y="150397"/>
                </a:lnTo>
                <a:lnTo>
                  <a:pt x="195731" y="142501"/>
                </a:lnTo>
                <a:lnTo>
                  <a:pt x="199026" y="134380"/>
                </a:lnTo>
                <a:lnTo>
                  <a:pt x="201222" y="126109"/>
                </a:lnTo>
                <a:lnTo>
                  <a:pt x="202687" y="117737"/>
                </a:lnTo>
                <a:lnTo>
                  <a:pt x="203663" y="109299"/>
                </a:lnTo>
                <a:lnTo>
                  <a:pt x="204314" y="100815"/>
                </a:lnTo>
                <a:lnTo>
                  <a:pt x="204748" y="92302"/>
                </a:lnTo>
                <a:lnTo>
                  <a:pt x="204085" y="84722"/>
                </a:lnTo>
                <a:lnTo>
                  <a:pt x="202690" y="77763"/>
                </a:lnTo>
                <a:lnTo>
                  <a:pt x="200808" y="71220"/>
                </a:lnTo>
                <a:lnTo>
                  <a:pt x="199553" y="63999"/>
                </a:lnTo>
                <a:lnTo>
                  <a:pt x="198717" y="56328"/>
                </a:lnTo>
                <a:lnTo>
                  <a:pt x="198159" y="48357"/>
                </a:lnTo>
                <a:lnTo>
                  <a:pt x="195882" y="41137"/>
                </a:lnTo>
                <a:lnTo>
                  <a:pt x="192459" y="34420"/>
                </a:lnTo>
                <a:lnTo>
                  <a:pt x="188272" y="28036"/>
                </a:lnTo>
                <a:lnTo>
                  <a:pt x="183576" y="22828"/>
                </a:lnTo>
                <a:lnTo>
                  <a:pt x="178540" y="18403"/>
                </a:lnTo>
                <a:lnTo>
                  <a:pt x="173278" y="14501"/>
                </a:lnTo>
                <a:lnTo>
                  <a:pt x="168817" y="10947"/>
                </a:lnTo>
                <a:lnTo>
                  <a:pt x="164891" y="7625"/>
                </a:lnTo>
                <a:lnTo>
                  <a:pt x="161321" y="4458"/>
                </a:lnTo>
                <a:lnTo>
                  <a:pt x="156083" y="2347"/>
                </a:lnTo>
                <a:lnTo>
                  <a:pt x="149734" y="939"/>
                </a:lnTo>
                <a:lnTo>
                  <a:pt x="142644" y="0"/>
                </a:lnTo>
                <a:lnTo>
                  <a:pt x="136965" y="327"/>
                </a:lnTo>
                <a:lnTo>
                  <a:pt x="132226" y="1498"/>
                </a:lnTo>
                <a:lnTo>
                  <a:pt x="128115" y="3231"/>
                </a:lnTo>
                <a:lnTo>
                  <a:pt x="122516" y="5338"/>
                </a:lnTo>
                <a:lnTo>
                  <a:pt x="108675" y="10220"/>
                </a:lnTo>
                <a:lnTo>
                  <a:pt x="101936" y="12855"/>
                </a:lnTo>
                <a:lnTo>
                  <a:pt x="95539" y="15565"/>
                </a:lnTo>
                <a:lnTo>
                  <a:pt x="89369" y="18324"/>
                </a:lnTo>
                <a:lnTo>
                  <a:pt x="83350" y="22068"/>
                </a:lnTo>
                <a:lnTo>
                  <a:pt x="77433" y="26469"/>
                </a:lnTo>
                <a:lnTo>
                  <a:pt x="71583" y="31308"/>
                </a:lnTo>
                <a:lnTo>
                  <a:pt x="65778" y="35486"/>
                </a:lnTo>
                <a:lnTo>
                  <a:pt x="60003" y="39225"/>
                </a:lnTo>
                <a:lnTo>
                  <a:pt x="54248" y="42669"/>
                </a:lnTo>
                <a:lnTo>
                  <a:pt x="49459" y="44966"/>
                </a:lnTo>
                <a:lnTo>
                  <a:pt x="45314" y="46497"/>
                </a:lnTo>
                <a:lnTo>
                  <a:pt x="41598" y="47518"/>
                </a:lnTo>
                <a:lnTo>
                  <a:pt x="39121" y="49150"/>
                </a:lnTo>
                <a:lnTo>
                  <a:pt x="37469" y="51192"/>
                </a:lnTo>
                <a:lnTo>
                  <a:pt x="34166" y="5813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437"/>
          <p:cNvSpPr/>
          <p:nvPr/>
        </p:nvSpPr>
        <p:spPr>
          <a:xfrm>
            <a:off x="2017394" y="4342483"/>
            <a:ext cx="617221" cy="320804"/>
          </a:xfrm>
          <a:custGeom>
            <a:avLst/>
            <a:gdLst/>
            <a:ahLst/>
            <a:cxnLst/>
            <a:rect l="0" t="0" r="0" b="0"/>
            <a:pathLst>
              <a:path w="617221" h="320804">
                <a:moveTo>
                  <a:pt x="0" y="38064"/>
                </a:moveTo>
                <a:lnTo>
                  <a:pt x="14762" y="45445"/>
                </a:lnTo>
                <a:lnTo>
                  <a:pt x="18626" y="46107"/>
                </a:lnTo>
                <a:lnTo>
                  <a:pt x="20990" y="46283"/>
                </a:lnTo>
                <a:lnTo>
                  <a:pt x="23519" y="47354"/>
                </a:lnTo>
                <a:lnTo>
                  <a:pt x="36961" y="55915"/>
                </a:lnTo>
                <a:lnTo>
                  <a:pt x="41786" y="58537"/>
                </a:lnTo>
                <a:lnTo>
                  <a:pt x="49686" y="66531"/>
                </a:lnTo>
                <a:lnTo>
                  <a:pt x="53127" y="71330"/>
                </a:lnTo>
                <a:lnTo>
                  <a:pt x="56373" y="77386"/>
                </a:lnTo>
                <a:lnTo>
                  <a:pt x="59490" y="84281"/>
                </a:lnTo>
                <a:lnTo>
                  <a:pt x="62520" y="91735"/>
                </a:lnTo>
                <a:lnTo>
                  <a:pt x="66445" y="98610"/>
                </a:lnTo>
                <a:lnTo>
                  <a:pt x="70967" y="105098"/>
                </a:lnTo>
                <a:lnTo>
                  <a:pt x="75886" y="111328"/>
                </a:lnTo>
                <a:lnTo>
                  <a:pt x="80119" y="118340"/>
                </a:lnTo>
                <a:lnTo>
                  <a:pt x="83893" y="125871"/>
                </a:lnTo>
                <a:lnTo>
                  <a:pt x="87361" y="133750"/>
                </a:lnTo>
                <a:lnTo>
                  <a:pt x="90626" y="141860"/>
                </a:lnTo>
                <a:lnTo>
                  <a:pt x="96794" y="158490"/>
                </a:lnTo>
                <a:lnTo>
                  <a:pt x="98819" y="167878"/>
                </a:lnTo>
                <a:lnTo>
                  <a:pt x="100169" y="177947"/>
                </a:lnTo>
                <a:lnTo>
                  <a:pt x="101070" y="188469"/>
                </a:lnTo>
                <a:lnTo>
                  <a:pt x="102623" y="197389"/>
                </a:lnTo>
                <a:lnTo>
                  <a:pt x="104610" y="205241"/>
                </a:lnTo>
                <a:lnTo>
                  <a:pt x="106888" y="212380"/>
                </a:lnTo>
                <a:lnTo>
                  <a:pt x="108406" y="219997"/>
                </a:lnTo>
                <a:lnTo>
                  <a:pt x="109419" y="227933"/>
                </a:lnTo>
                <a:lnTo>
                  <a:pt x="110093" y="236081"/>
                </a:lnTo>
                <a:lnTo>
                  <a:pt x="110543" y="244370"/>
                </a:lnTo>
                <a:lnTo>
                  <a:pt x="111043" y="261201"/>
                </a:lnTo>
                <a:lnTo>
                  <a:pt x="112129" y="268737"/>
                </a:lnTo>
                <a:lnTo>
                  <a:pt x="113805" y="275666"/>
                </a:lnTo>
                <a:lnTo>
                  <a:pt x="115875" y="282190"/>
                </a:lnTo>
                <a:lnTo>
                  <a:pt x="118176" y="291980"/>
                </a:lnTo>
                <a:lnTo>
                  <a:pt x="119198" y="299506"/>
                </a:lnTo>
                <a:lnTo>
                  <a:pt x="119652" y="306025"/>
                </a:lnTo>
                <a:lnTo>
                  <a:pt x="120726" y="309098"/>
                </a:lnTo>
                <a:lnTo>
                  <a:pt x="126753" y="318332"/>
                </a:lnTo>
                <a:lnTo>
                  <a:pt x="128480" y="320803"/>
                </a:lnTo>
                <a:lnTo>
                  <a:pt x="128574" y="311611"/>
                </a:lnTo>
                <a:lnTo>
                  <a:pt x="128579" y="309011"/>
                </a:lnTo>
                <a:lnTo>
                  <a:pt x="127629" y="306326"/>
                </a:lnTo>
                <a:lnTo>
                  <a:pt x="124034" y="300801"/>
                </a:lnTo>
                <a:lnTo>
                  <a:pt x="121802" y="292631"/>
                </a:lnTo>
                <a:lnTo>
                  <a:pt x="121206" y="287786"/>
                </a:lnTo>
                <a:lnTo>
                  <a:pt x="120809" y="281697"/>
                </a:lnTo>
                <a:lnTo>
                  <a:pt x="120545" y="274782"/>
                </a:lnTo>
                <a:lnTo>
                  <a:pt x="120368" y="267313"/>
                </a:lnTo>
                <a:lnTo>
                  <a:pt x="121203" y="259477"/>
                </a:lnTo>
                <a:lnTo>
                  <a:pt x="122712" y="251395"/>
                </a:lnTo>
                <a:lnTo>
                  <a:pt x="124671" y="243150"/>
                </a:lnTo>
                <a:lnTo>
                  <a:pt x="125977" y="234795"/>
                </a:lnTo>
                <a:lnTo>
                  <a:pt x="126847" y="226368"/>
                </a:lnTo>
                <a:lnTo>
                  <a:pt x="127427" y="217893"/>
                </a:lnTo>
                <a:lnTo>
                  <a:pt x="128767" y="209385"/>
                </a:lnTo>
                <a:lnTo>
                  <a:pt x="130612" y="200856"/>
                </a:lnTo>
                <a:lnTo>
                  <a:pt x="132795" y="192311"/>
                </a:lnTo>
                <a:lnTo>
                  <a:pt x="134250" y="183758"/>
                </a:lnTo>
                <a:lnTo>
                  <a:pt x="135220" y="175198"/>
                </a:lnTo>
                <a:lnTo>
                  <a:pt x="135867" y="166634"/>
                </a:lnTo>
                <a:lnTo>
                  <a:pt x="138203" y="158068"/>
                </a:lnTo>
                <a:lnTo>
                  <a:pt x="141666" y="149499"/>
                </a:lnTo>
                <a:lnTo>
                  <a:pt x="145879" y="140929"/>
                </a:lnTo>
                <a:lnTo>
                  <a:pt x="148688" y="132358"/>
                </a:lnTo>
                <a:lnTo>
                  <a:pt x="150560" y="123787"/>
                </a:lnTo>
                <a:lnTo>
                  <a:pt x="151809" y="115215"/>
                </a:lnTo>
                <a:lnTo>
                  <a:pt x="154546" y="107596"/>
                </a:lnTo>
                <a:lnTo>
                  <a:pt x="158276" y="100611"/>
                </a:lnTo>
                <a:lnTo>
                  <a:pt x="162667" y="94050"/>
                </a:lnTo>
                <a:lnTo>
                  <a:pt x="170087" y="84219"/>
                </a:lnTo>
                <a:lnTo>
                  <a:pt x="173399" y="80264"/>
                </a:lnTo>
                <a:lnTo>
                  <a:pt x="182159" y="73330"/>
                </a:lnTo>
                <a:lnTo>
                  <a:pt x="187162" y="70147"/>
                </a:lnTo>
                <a:lnTo>
                  <a:pt x="190497" y="67073"/>
                </a:lnTo>
                <a:lnTo>
                  <a:pt x="192721" y="64071"/>
                </a:lnTo>
                <a:lnTo>
                  <a:pt x="196144" y="58195"/>
                </a:lnTo>
                <a:lnTo>
                  <a:pt x="200840" y="52409"/>
                </a:lnTo>
                <a:lnTo>
                  <a:pt x="204379" y="50485"/>
                </a:lnTo>
                <a:lnTo>
                  <a:pt x="213390" y="48347"/>
                </a:lnTo>
                <a:lnTo>
                  <a:pt x="217508" y="48729"/>
                </a:lnTo>
                <a:lnTo>
                  <a:pt x="221205" y="49936"/>
                </a:lnTo>
                <a:lnTo>
                  <a:pt x="227854" y="53818"/>
                </a:lnTo>
                <a:lnTo>
                  <a:pt x="236952" y="61359"/>
                </a:lnTo>
                <a:lnTo>
                  <a:pt x="246632" y="70578"/>
                </a:lnTo>
                <a:lnTo>
                  <a:pt x="255982" y="79820"/>
                </a:lnTo>
                <a:lnTo>
                  <a:pt x="259237" y="84951"/>
                </a:lnTo>
                <a:lnTo>
                  <a:pt x="261407" y="90277"/>
                </a:lnTo>
                <a:lnTo>
                  <a:pt x="262854" y="95733"/>
                </a:lnTo>
                <a:lnTo>
                  <a:pt x="264772" y="101275"/>
                </a:lnTo>
                <a:lnTo>
                  <a:pt x="267002" y="106875"/>
                </a:lnTo>
                <a:lnTo>
                  <a:pt x="269442" y="112513"/>
                </a:lnTo>
                <a:lnTo>
                  <a:pt x="272020" y="119129"/>
                </a:lnTo>
                <a:lnTo>
                  <a:pt x="277426" y="134100"/>
                </a:lnTo>
                <a:lnTo>
                  <a:pt x="279248" y="141141"/>
                </a:lnTo>
                <a:lnTo>
                  <a:pt x="280463" y="147740"/>
                </a:lnTo>
                <a:lnTo>
                  <a:pt x="281273" y="154044"/>
                </a:lnTo>
                <a:lnTo>
                  <a:pt x="282765" y="161104"/>
                </a:lnTo>
                <a:lnTo>
                  <a:pt x="284713" y="168668"/>
                </a:lnTo>
                <a:lnTo>
                  <a:pt x="286964" y="176568"/>
                </a:lnTo>
                <a:lnTo>
                  <a:pt x="288465" y="184693"/>
                </a:lnTo>
                <a:lnTo>
                  <a:pt x="289465" y="192967"/>
                </a:lnTo>
                <a:lnTo>
                  <a:pt x="290132" y="201340"/>
                </a:lnTo>
                <a:lnTo>
                  <a:pt x="291529" y="208827"/>
                </a:lnTo>
                <a:lnTo>
                  <a:pt x="293413" y="215724"/>
                </a:lnTo>
                <a:lnTo>
                  <a:pt x="295621" y="222226"/>
                </a:lnTo>
                <a:lnTo>
                  <a:pt x="298046" y="228466"/>
                </a:lnTo>
                <a:lnTo>
                  <a:pt x="300615" y="234532"/>
                </a:lnTo>
                <a:lnTo>
                  <a:pt x="303280" y="240480"/>
                </a:lnTo>
                <a:lnTo>
                  <a:pt x="308782" y="249629"/>
                </a:lnTo>
                <a:lnTo>
                  <a:pt x="314402" y="257823"/>
                </a:lnTo>
                <a:lnTo>
                  <a:pt x="320074" y="267815"/>
                </a:lnTo>
                <a:lnTo>
                  <a:pt x="325771" y="276066"/>
                </a:lnTo>
                <a:lnTo>
                  <a:pt x="334332" y="286065"/>
                </a:lnTo>
                <a:lnTo>
                  <a:pt x="337188" y="289124"/>
                </a:lnTo>
                <a:lnTo>
                  <a:pt x="340997" y="291162"/>
                </a:lnTo>
                <a:lnTo>
                  <a:pt x="350310" y="293427"/>
                </a:lnTo>
                <a:lnTo>
                  <a:pt x="368088" y="295000"/>
                </a:lnTo>
                <a:lnTo>
                  <a:pt x="384494" y="295192"/>
                </a:lnTo>
                <a:lnTo>
                  <a:pt x="388727" y="294256"/>
                </a:lnTo>
                <a:lnTo>
                  <a:pt x="395971" y="290674"/>
                </a:lnTo>
                <a:lnTo>
                  <a:pt x="404905" y="283367"/>
                </a:lnTo>
                <a:lnTo>
                  <a:pt x="414273" y="273771"/>
                </a:lnTo>
                <a:lnTo>
                  <a:pt x="418105" y="268544"/>
                </a:lnTo>
                <a:lnTo>
                  <a:pt x="421611" y="263155"/>
                </a:lnTo>
                <a:lnTo>
                  <a:pt x="425854" y="257657"/>
                </a:lnTo>
                <a:lnTo>
                  <a:pt x="430588" y="252087"/>
                </a:lnTo>
                <a:lnTo>
                  <a:pt x="435649" y="246468"/>
                </a:lnTo>
                <a:lnTo>
                  <a:pt x="446352" y="235146"/>
                </a:lnTo>
                <a:lnTo>
                  <a:pt x="451873" y="229460"/>
                </a:lnTo>
                <a:lnTo>
                  <a:pt x="457459" y="222811"/>
                </a:lnTo>
                <a:lnTo>
                  <a:pt x="463088" y="215521"/>
                </a:lnTo>
                <a:lnTo>
                  <a:pt x="468745" y="207803"/>
                </a:lnTo>
                <a:lnTo>
                  <a:pt x="473470" y="199802"/>
                </a:lnTo>
                <a:lnTo>
                  <a:pt x="477571" y="191609"/>
                </a:lnTo>
                <a:lnTo>
                  <a:pt x="481259" y="183290"/>
                </a:lnTo>
                <a:lnTo>
                  <a:pt x="485622" y="174887"/>
                </a:lnTo>
                <a:lnTo>
                  <a:pt x="490435" y="166427"/>
                </a:lnTo>
                <a:lnTo>
                  <a:pt x="495550" y="157929"/>
                </a:lnTo>
                <a:lnTo>
                  <a:pt x="499912" y="149407"/>
                </a:lnTo>
                <a:lnTo>
                  <a:pt x="503772" y="140868"/>
                </a:lnTo>
                <a:lnTo>
                  <a:pt x="507298" y="132317"/>
                </a:lnTo>
                <a:lnTo>
                  <a:pt x="510602" y="123760"/>
                </a:lnTo>
                <a:lnTo>
                  <a:pt x="516812" y="106631"/>
                </a:lnTo>
                <a:lnTo>
                  <a:pt x="519801" y="99016"/>
                </a:lnTo>
                <a:lnTo>
                  <a:pt x="522747" y="92033"/>
                </a:lnTo>
                <a:lnTo>
                  <a:pt x="525663" y="85473"/>
                </a:lnTo>
                <a:lnTo>
                  <a:pt x="528560" y="78243"/>
                </a:lnTo>
                <a:lnTo>
                  <a:pt x="534318" y="62589"/>
                </a:lnTo>
                <a:lnTo>
                  <a:pt x="536235" y="55367"/>
                </a:lnTo>
                <a:lnTo>
                  <a:pt x="537513" y="48646"/>
                </a:lnTo>
                <a:lnTo>
                  <a:pt x="538364" y="42262"/>
                </a:lnTo>
                <a:lnTo>
                  <a:pt x="541851" y="32627"/>
                </a:lnTo>
                <a:lnTo>
                  <a:pt x="545623" y="25170"/>
                </a:lnTo>
                <a:lnTo>
                  <a:pt x="547299" y="18681"/>
                </a:lnTo>
                <a:lnTo>
                  <a:pt x="546794" y="15617"/>
                </a:lnTo>
                <a:lnTo>
                  <a:pt x="543692" y="9673"/>
                </a:lnTo>
                <a:lnTo>
                  <a:pt x="536591" y="971"/>
                </a:lnTo>
                <a:lnTo>
                  <a:pt x="534893" y="0"/>
                </a:lnTo>
                <a:lnTo>
                  <a:pt x="533760" y="306"/>
                </a:lnTo>
                <a:lnTo>
                  <a:pt x="533005" y="1462"/>
                </a:lnTo>
                <a:lnTo>
                  <a:pt x="531550" y="2233"/>
                </a:lnTo>
                <a:lnTo>
                  <a:pt x="527392" y="3089"/>
                </a:lnTo>
                <a:lnTo>
                  <a:pt x="519829" y="8550"/>
                </a:lnTo>
                <a:lnTo>
                  <a:pt x="511070" y="17327"/>
                </a:lnTo>
                <a:lnTo>
                  <a:pt x="507401" y="22334"/>
                </a:lnTo>
                <a:lnTo>
                  <a:pt x="504003" y="27577"/>
                </a:lnTo>
                <a:lnTo>
                  <a:pt x="500785" y="33930"/>
                </a:lnTo>
                <a:lnTo>
                  <a:pt x="497686" y="41023"/>
                </a:lnTo>
                <a:lnTo>
                  <a:pt x="494669" y="48610"/>
                </a:lnTo>
                <a:lnTo>
                  <a:pt x="491704" y="55572"/>
                </a:lnTo>
                <a:lnTo>
                  <a:pt x="485871" y="68388"/>
                </a:lnTo>
                <a:lnTo>
                  <a:pt x="482981" y="76378"/>
                </a:lnTo>
                <a:lnTo>
                  <a:pt x="480103" y="85514"/>
                </a:lnTo>
                <a:lnTo>
                  <a:pt x="474364" y="104873"/>
                </a:lnTo>
                <a:lnTo>
                  <a:pt x="462919" y="140584"/>
                </a:lnTo>
                <a:lnTo>
                  <a:pt x="460060" y="149273"/>
                </a:lnTo>
                <a:lnTo>
                  <a:pt x="458155" y="157924"/>
                </a:lnTo>
                <a:lnTo>
                  <a:pt x="456884" y="166548"/>
                </a:lnTo>
                <a:lnTo>
                  <a:pt x="456037" y="175155"/>
                </a:lnTo>
                <a:lnTo>
                  <a:pt x="456425" y="183751"/>
                </a:lnTo>
                <a:lnTo>
                  <a:pt x="457636" y="192338"/>
                </a:lnTo>
                <a:lnTo>
                  <a:pt x="459396" y="200921"/>
                </a:lnTo>
                <a:lnTo>
                  <a:pt x="460569" y="208548"/>
                </a:lnTo>
                <a:lnTo>
                  <a:pt x="461351" y="215538"/>
                </a:lnTo>
                <a:lnTo>
                  <a:pt x="461873" y="222102"/>
                </a:lnTo>
                <a:lnTo>
                  <a:pt x="464992" y="231937"/>
                </a:lnTo>
                <a:lnTo>
                  <a:pt x="470506" y="240434"/>
                </a:lnTo>
                <a:lnTo>
                  <a:pt x="474643" y="245368"/>
                </a:lnTo>
                <a:lnTo>
                  <a:pt x="483368" y="254977"/>
                </a:lnTo>
                <a:lnTo>
                  <a:pt x="490420" y="262422"/>
                </a:lnTo>
                <a:lnTo>
                  <a:pt x="504297" y="271969"/>
                </a:lnTo>
                <a:lnTo>
                  <a:pt x="512422" y="275372"/>
                </a:lnTo>
                <a:lnTo>
                  <a:pt x="520161" y="276885"/>
                </a:lnTo>
                <a:lnTo>
                  <a:pt x="535228" y="277736"/>
                </a:lnTo>
                <a:lnTo>
                  <a:pt x="546172" y="277934"/>
                </a:lnTo>
                <a:lnTo>
                  <a:pt x="559926" y="272943"/>
                </a:lnTo>
                <a:lnTo>
                  <a:pt x="599561" y="252677"/>
                </a:lnTo>
                <a:lnTo>
                  <a:pt x="617220" y="24380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438"/>
          <p:cNvSpPr/>
          <p:nvPr/>
        </p:nvSpPr>
        <p:spPr>
          <a:xfrm>
            <a:off x="4640614" y="4466273"/>
            <a:ext cx="529732" cy="39223"/>
          </a:xfrm>
          <a:custGeom>
            <a:avLst/>
            <a:gdLst/>
            <a:ahLst/>
            <a:cxnLst/>
            <a:rect l="0" t="0" r="0" b="0"/>
            <a:pathLst>
              <a:path w="529732" h="39223">
                <a:moveTo>
                  <a:pt x="17111" y="34289"/>
                </a:moveTo>
                <a:lnTo>
                  <a:pt x="9729" y="26908"/>
                </a:lnTo>
                <a:lnTo>
                  <a:pt x="6528" y="26246"/>
                </a:lnTo>
                <a:lnTo>
                  <a:pt x="350" y="25747"/>
                </a:lnTo>
                <a:lnTo>
                  <a:pt x="222" y="26690"/>
                </a:lnTo>
                <a:lnTo>
                  <a:pt x="136" y="28270"/>
                </a:lnTo>
                <a:lnTo>
                  <a:pt x="0" y="33100"/>
                </a:lnTo>
                <a:lnTo>
                  <a:pt x="941" y="33496"/>
                </a:lnTo>
                <a:lnTo>
                  <a:pt x="11900" y="34184"/>
                </a:lnTo>
                <a:lnTo>
                  <a:pt x="20117" y="34258"/>
                </a:lnTo>
                <a:lnTo>
                  <a:pt x="23878" y="35221"/>
                </a:lnTo>
                <a:lnTo>
                  <a:pt x="28290" y="36815"/>
                </a:lnTo>
                <a:lnTo>
                  <a:pt x="33136" y="38831"/>
                </a:lnTo>
                <a:lnTo>
                  <a:pt x="38271" y="39222"/>
                </a:lnTo>
                <a:lnTo>
                  <a:pt x="43600" y="38530"/>
                </a:lnTo>
                <a:lnTo>
                  <a:pt x="49058" y="37117"/>
                </a:lnTo>
                <a:lnTo>
                  <a:pt x="55554" y="36174"/>
                </a:lnTo>
                <a:lnTo>
                  <a:pt x="70391" y="35127"/>
                </a:lnTo>
                <a:lnTo>
                  <a:pt x="86511" y="34661"/>
                </a:lnTo>
                <a:lnTo>
                  <a:pt x="120143" y="34363"/>
                </a:lnTo>
                <a:lnTo>
                  <a:pt x="129614" y="33386"/>
                </a:lnTo>
                <a:lnTo>
                  <a:pt x="139738" y="31782"/>
                </a:lnTo>
                <a:lnTo>
                  <a:pt x="150297" y="29760"/>
                </a:lnTo>
                <a:lnTo>
                  <a:pt x="160194" y="28412"/>
                </a:lnTo>
                <a:lnTo>
                  <a:pt x="169650" y="27514"/>
                </a:lnTo>
                <a:lnTo>
                  <a:pt x="178811" y="26915"/>
                </a:lnTo>
                <a:lnTo>
                  <a:pt x="188728" y="25563"/>
                </a:lnTo>
                <a:lnTo>
                  <a:pt x="199150" y="23709"/>
                </a:lnTo>
                <a:lnTo>
                  <a:pt x="209908" y="21521"/>
                </a:lnTo>
                <a:lnTo>
                  <a:pt x="220890" y="20062"/>
                </a:lnTo>
                <a:lnTo>
                  <a:pt x="232021" y="19090"/>
                </a:lnTo>
                <a:lnTo>
                  <a:pt x="243251" y="18441"/>
                </a:lnTo>
                <a:lnTo>
                  <a:pt x="253596" y="17056"/>
                </a:lnTo>
                <a:lnTo>
                  <a:pt x="263350" y="15180"/>
                </a:lnTo>
                <a:lnTo>
                  <a:pt x="272710" y="12978"/>
                </a:lnTo>
                <a:lnTo>
                  <a:pt x="282761" y="11509"/>
                </a:lnTo>
                <a:lnTo>
                  <a:pt x="293271" y="10530"/>
                </a:lnTo>
                <a:lnTo>
                  <a:pt x="304087" y="9877"/>
                </a:lnTo>
                <a:lnTo>
                  <a:pt x="315109" y="8489"/>
                </a:lnTo>
                <a:lnTo>
                  <a:pt x="326266" y="6612"/>
                </a:lnTo>
                <a:lnTo>
                  <a:pt x="337514" y="4408"/>
                </a:lnTo>
                <a:lnTo>
                  <a:pt x="347870" y="2938"/>
                </a:lnTo>
                <a:lnTo>
                  <a:pt x="357632" y="1958"/>
                </a:lnTo>
                <a:lnTo>
                  <a:pt x="366998" y="1306"/>
                </a:lnTo>
                <a:lnTo>
                  <a:pt x="376099" y="870"/>
                </a:lnTo>
                <a:lnTo>
                  <a:pt x="393831" y="386"/>
                </a:lnTo>
                <a:lnTo>
                  <a:pt x="472221" y="6"/>
                </a:lnTo>
                <a:lnTo>
                  <a:pt x="507216" y="0"/>
                </a:lnTo>
                <a:lnTo>
                  <a:pt x="510535" y="952"/>
                </a:lnTo>
                <a:lnTo>
                  <a:pt x="513700" y="2539"/>
                </a:lnTo>
                <a:lnTo>
                  <a:pt x="516763" y="4550"/>
                </a:lnTo>
                <a:lnTo>
                  <a:pt x="519757" y="5891"/>
                </a:lnTo>
                <a:lnTo>
                  <a:pt x="522706" y="6784"/>
                </a:lnTo>
                <a:lnTo>
                  <a:pt x="529731" y="8218"/>
                </a:lnTo>
                <a:lnTo>
                  <a:pt x="529355" y="8336"/>
                </a:lnTo>
                <a:lnTo>
                  <a:pt x="522888" y="85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439"/>
          <p:cNvSpPr/>
          <p:nvPr/>
        </p:nvSpPr>
        <p:spPr>
          <a:xfrm>
            <a:off x="4897789" y="4303395"/>
            <a:ext cx="68546" cy="385763"/>
          </a:xfrm>
          <a:custGeom>
            <a:avLst/>
            <a:gdLst/>
            <a:ahLst/>
            <a:cxnLst/>
            <a:rect l="0" t="0" r="0" b="0"/>
            <a:pathLst>
              <a:path w="68546" h="385763">
                <a:moveTo>
                  <a:pt x="17111" y="0"/>
                </a:moveTo>
                <a:lnTo>
                  <a:pt x="350" y="0"/>
                </a:lnTo>
                <a:lnTo>
                  <a:pt x="79" y="9101"/>
                </a:lnTo>
                <a:lnTo>
                  <a:pt x="0" y="19312"/>
                </a:lnTo>
                <a:lnTo>
                  <a:pt x="941" y="23352"/>
                </a:lnTo>
                <a:lnTo>
                  <a:pt x="2520" y="27951"/>
                </a:lnTo>
                <a:lnTo>
                  <a:pt x="4526" y="32921"/>
                </a:lnTo>
                <a:lnTo>
                  <a:pt x="5864" y="38140"/>
                </a:lnTo>
                <a:lnTo>
                  <a:pt x="7350" y="49018"/>
                </a:lnTo>
                <a:lnTo>
                  <a:pt x="8698" y="55539"/>
                </a:lnTo>
                <a:lnTo>
                  <a:pt x="10550" y="62743"/>
                </a:lnTo>
                <a:lnTo>
                  <a:pt x="12737" y="70404"/>
                </a:lnTo>
                <a:lnTo>
                  <a:pt x="14194" y="77416"/>
                </a:lnTo>
                <a:lnTo>
                  <a:pt x="15167" y="83995"/>
                </a:lnTo>
                <a:lnTo>
                  <a:pt x="15815" y="90287"/>
                </a:lnTo>
                <a:lnTo>
                  <a:pt x="17199" y="97339"/>
                </a:lnTo>
                <a:lnTo>
                  <a:pt x="19075" y="104897"/>
                </a:lnTo>
                <a:lnTo>
                  <a:pt x="23698" y="121868"/>
                </a:lnTo>
                <a:lnTo>
                  <a:pt x="28928" y="142111"/>
                </a:lnTo>
                <a:lnTo>
                  <a:pt x="30704" y="151890"/>
                </a:lnTo>
                <a:lnTo>
                  <a:pt x="31888" y="161268"/>
                </a:lnTo>
                <a:lnTo>
                  <a:pt x="32677" y="170377"/>
                </a:lnTo>
                <a:lnTo>
                  <a:pt x="34156" y="179307"/>
                </a:lnTo>
                <a:lnTo>
                  <a:pt x="36094" y="188118"/>
                </a:lnTo>
                <a:lnTo>
                  <a:pt x="38339" y="196850"/>
                </a:lnTo>
                <a:lnTo>
                  <a:pt x="40787" y="205528"/>
                </a:lnTo>
                <a:lnTo>
                  <a:pt x="46048" y="222790"/>
                </a:lnTo>
                <a:lnTo>
                  <a:pt x="47833" y="231394"/>
                </a:lnTo>
                <a:lnTo>
                  <a:pt x="49022" y="239988"/>
                </a:lnTo>
                <a:lnTo>
                  <a:pt x="49815" y="248574"/>
                </a:lnTo>
                <a:lnTo>
                  <a:pt x="51296" y="257156"/>
                </a:lnTo>
                <a:lnTo>
                  <a:pt x="53236" y="265735"/>
                </a:lnTo>
                <a:lnTo>
                  <a:pt x="55482" y="274311"/>
                </a:lnTo>
                <a:lnTo>
                  <a:pt x="56979" y="281934"/>
                </a:lnTo>
                <a:lnTo>
                  <a:pt x="57977" y="288921"/>
                </a:lnTo>
                <a:lnTo>
                  <a:pt x="58642" y="295484"/>
                </a:lnTo>
                <a:lnTo>
                  <a:pt x="59085" y="302716"/>
                </a:lnTo>
                <a:lnTo>
                  <a:pt x="59578" y="318373"/>
                </a:lnTo>
                <a:lnTo>
                  <a:pt x="59895" y="338972"/>
                </a:lnTo>
                <a:lnTo>
                  <a:pt x="59963" y="361444"/>
                </a:lnTo>
                <a:lnTo>
                  <a:pt x="60918" y="364788"/>
                </a:lnTo>
                <a:lnTo>
                  <a:pt x="62509" y="367969"/>
                </a:lnTo>
                <a:lnTo>
                  <a:pt x="68192" y="376650"/>
                </a:lnTo>
                <a:lnTo>
                  <a:pt x="68545" y="38576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440"/>
          <p:cNvSpPr/>
          <p:nvPr/>
        </p:nvSpPr>
        <p:spPr>
          <a:xfrm>
            <a:off x="7032307" y="4312117"/>
            <a:ext cx="702946" cy="274011"/>
          </a:xfrm>
          <a:custGeom>
            <a:avLst/>
            <a:gdLst/>
            <a:ahLst/>
            <a:cxnLst/>
            <a:rect l="0" t="0" r="0" b="0"/>
            <a:pathLst>
              <a:path w="702946" h="274011">
                <a:moveTo>
                  <a:pt x="0" y="154155"/>
                </a:moveTo>
                <a:lnTo>
                  <a:pt x="8563" y="154155"/>
                </a:lnTo>
                <a:lnTo>
                  <a:pt x="16792" y="162374"/>
                </a:lnTo>
                <a:lnTo>
                  <a:pt x="24495" y="162697"/>
                </a:lnTo>
                <a:lnTo>
                  <a:pt x="24903" y="161754"/>
                </a:lnTo>
                <a:lnTo>
                  <a:pt x="25356" y="158168"/>
                </a:lnTo>
                <a:lnTo>
                  <a:pt x="26428" y="156830"/>
                </a:lnTo>
                <a:lnTo>
                  <a:pt x="28096" y="155938"/>
                </a:lnTo>
                <a:lnTo>
                  <a:pt x="30161" y="155344"/>
                </a:lnTo>
                <a:lnTo>
                  <a:pt x="31537" y="153995"/>
                </a:lnTo>
                <a:lnTo>
                  <a:pt x="32455" y="152143"/>
                </a:lnTo>
                <a:lnTo>
                  <a:pt x="33067" y="149957"/>
                </a:lnTo>
                <a:lnTo>
                  <a:pt x="34427" y="148499"/>
                </a:lnTo>
                <a:lnTo>
                  <a:pt x="36286" y="147527"/>
                </a:lnTo>
                <a:lnTo>
                  <a:pt x="38479" y="146879"/>
                </a:lnTo>
                <a:lnTo>
                  <a:pt x="43454" y="143619"/>
                </a:lnTo>
                <a:lnTo>
                  <a:pt x="51610" y="136428"/>
                </a:lnTo>
                <a:lnTo>
                  <a:pt x="54410" y="133765"/>
                </a:lnTo>
                <a:lnTo>
                  <a:pt x="60060" y="125725"/>
                </a:lnTo>
                <a:lnTo>
                  <a:pt x="62900" y="120914"/>
                </a:lnTo>
                <a:lnTo>
                  <a:pt x="71136" y="113029"/>
                </a:lnTo>
                <a:lnTo>
                  <a:pt x="75998" y="109592"/>
                </a:lnTo>
                <a:lnTo>
                  <a:pt x="80193" y="105397"/>
                </a:lnTo>
                <a:lnTo>
                  <a:pt x="83943" y="100695"/>
                </a:lnTo>
                <a:lnTo>
                  <a:pt x="87394" y="95655"/>
                </a:lnTo>
                <a:lnTo>
                  <a:pt x="96309" y="87515"/>
                </a:lnTo>
                <a:lnTo>
                  <a:pt x="101354" y="84011"/>
                </a:lnTo>
                <a:lnTo>
                  <a:pt x="105669" y="79770"/>
                </a:lnTo>
                <a:lnTo>
                  <a:pt x="109498" y="75037"/>
                </a:lnTo>
                <a:lnTo>
                  <a:pt x="113004" y="69977"/>
                </a:lnTo>
                <a:lnTo>
                  <a:pt x="121979" y="61816"/>
                </a:lnTo>
                <a:lnTo>
                  <a:pt x="131365" y="55013"/>
                </a:lnTo>
                <a:lnTo>
                  <a:pt x="138712" y="48814"/>
                </a:lnTo>
                <a:lnTo>
                  <a:pt x="145152" y="42885"/>
                </a:lnTo>
                <a:lnTo>
                  <a:pt x="148203" y="39970"/>
                </a:lnTo>
                <a:lnTo>
                  <a:pt x="152142" y="38027"/>
                </a:lnTo>
                <a:lnTo>
                  <a:pt x="165835" y="34339"/>
                </a:lnTo>
                <a:lnTo>
                  <a:pt x="176348" y="28590"/>
                </a:lnTo>
                <a:lnTo>
                  <a:pt x="182517" y="26911"/>
                </a:lnTo>
                <a:lnTo>
                  <a:pt x="185496" y="27416"/>
                </a:lnTo>
                <a:lnTo>
                  <a:pt x="197120" y="32530"/>
                </a:lnTo>
                <a:lnTo>
                  <a:pt x="199994" y="33066"/>
                </a:lnTo>
                <a:lnTo>
                  <a:pt x="201909" y="34377"/>
                </a:lnTo>
                <a:lnTo>
                  <a:pt x="203187" y="36203"/>
                </a:lnTo>
                <a:lnTo>
                  <a:pt x="205558" y="41724"/>
                </a:lnTo>
                <a:lnTo>
                  <a:pt x="212247" y="55543"/>
                </a:lnTo>
                <a:lnTo>
                  <a:pt x="217523" y="66195"/>
                </a:lnTo>
                <a:lnTo>
                  <a:pt x="219310" y="72655"/>
                </a:lnTo>
                <a:lnTo>
                  <a:pt x="220502" y="79819"/>
                </a:lnTo>
                <a:lnTo>
                  <a:pt x="221296" y="87453"/>
                </a:lnTo>
                <a:lnTo>
                  <a:pt x="222778" y="94447"/>
                </a:lnTo>
                <a:lnTo>
                  <a:pt x="224719" y="101015"/>
                </a:lnTo>
                <a:lnTo>
                  <a:pt x="226966" y="107298"/>
                </a:lnTo>
                <a:lnTo>
                  <a:pt x="228462" y="114344"/>
                </a:lnTo>
                <a:lnTo>
                  <a:pt x="229461" y="121900"/>
                </a:lnTo>
                <a:lnTo>
                  <a:pt x="230127" y="129794"/>
                </a:lnTo>
                <a:lnTo>
                  <a:pt x="230571" y="137914"/>
                </a:lnTo>
                <a:lnTo>
                  <a:pt x="231063" y="154557"/>
                </a:lnTo>
                <a:lnTo>
                  <a:pt x="231434" y="207342"/>
                </a:lnTo>
                <a:lnTo>
                  <a:pt x="231455" y="236877"/>
                </a:lnTo>
                <a:lnTo>
                  <a:pt x="232408" y="241688"/>
                </a:lnTo>
                <a:lnTo>
                  <a:pt x="237349" y="253010"/>
                </a:lnTo>
                <a:lnTo>
                  <a:pt x="239235" y="261445"/>
                </a:lnTo>
                <a:lnTo>
                  <a:pt x="239999" y="265435"/>
                </a:lnTo>
                <a:lnTo>
                  <a:pt x="240028" y="249101"/>
                </a:lnTo>
                <a:lnTo>
                  <a:pt x="240981" y="244122"/>
                </a:lnTo>
                <a:lnTo>
                  <a:pt x="242569" y="238899"/>
                </a:lnTo>
                <a:lnTo>
                  <a:pt x="244581" y="233510"/>
                </a:lnTo>
                <a:lnTo>
                  <a:pt x="251962" y="212275"/>
                </a:lnTo>
                <a:lnTo>
                  <a:pt x="268649" y="162562"/>
                </a:lnTo>
                <a:lnTo>
                  <a:pt x="271492" y="153093"/>
                </a:lnTo>
                <a:lnTo>
                  <a:pt x="280044" y="122514"/>
                </a:lnTo>
                <a:lnTo>
                  <a:pt x="285754" y="103897"/>
                </a:lnTo>
                <a:lnTo>
                  <a:pt x="289563" y="94932"/>
                </a:lnTo>
                <a:lnTo>
                  <a:pt x="294007" y="86098"/>
                </a:lnTo>
                <a:lnTo>
                  <a:pt x="298875" y="77351"/>
                </a:lnTo>
                <a:lnTo>
                  <a:pt x="304025" y="69615"/>
                </a:lnTo>
                <a:lnTo>
                  <a:pt x="309364" y="62553"/>
                </a:lnTo>
                <a:lnTo>
                  <a:pt x="314828" y="55940"/>
                </a:lnTo>
                <a:lnTo>
                  <a:pt x="319423" y="49626"/>
                </a:lnTo>
                <a:lnTo>
                  <a:pt x="323438" y="43511"/>
                </a:lnTo>
                <a:lnTo>
                  <a:pt x="327068" y="37530"/>
                </a:lnTo>
                <a:lnTo>
                  <a:pt x="331393" y="32590"/>
                </a:lnTo>
                <a:lnTo>
                  <a:pt x="341279" y="24561"/>
                </a:lnTo>
                <a:lnTo>
                  <a:pt x="352022" y="17818"/>
                </a:lnTo>
                <a:lnTo>
                  <a:pt x="362195" y="11646"/>
                </a:lnTo>
                <a:lnTo>
                  <a:pt x="369890" y="5727"/>
                </a:lnTo>
                <a:lnTo>
                  <a:pt x="374229" y="3769"/>
                </a:lnTo>
                <a:lnTo>
                  <a:pt x="384129" y="1592"/>
                </a:lnTo>
                <a:lnTo>
                  <a:pt x="388484" y="1964"/>
                </a:lnTo>
                <a:lnTo>
                  <a:pt x="392339" y="3164"/>
                </a:lnTo>
                <a:lnTo>
                  <a:pt x="399163" y="7038"/>
                </a:lnTo>
                <a:lnTo>
                  <a:pt x="409313" y="14574"/>
                </a:lnTo>
                <a:lnTo>
                  <a:pt x="423009" y="22840"/>
                </a:lnTo>
                <a:lnTo>
                  <a:pt x="430256" y="28483"/>
                </a:lnTo>
                <a:lnTo>
                  <a:pt x="436653" y="36706"/>
                </a:lnTo>
                <a:lnTo>
                  <a:pt x="439691" y="41566"/>
                </a:lnTo>
                <a:lnTo>
                  <a:pt x="441718" y="47663"/>
                </a:lnTo>
                <a:lnTo>
                  <a:pt x="443069" y="54585"/>
                </a:lnTo>
                <a:lnTo>
                  <a:pt x="443969" y="62058"/>
                </a:lnTo>
                <a:lnTo>
                  <a:pt x="444569" y="68945"/>
                </a:lnTo>
                <a:lnTo>
                  <a:pt x="444970" y="75441"/>
                </a:lnTo>
                <a:lnTo>
                  <a:pt x="445237" y="81676"/>
                </a:lnTo>
                <a:lnTo>
                  <a:pt x="446367" y="88691"/>
                </a:lnTo>
                <a:lnTo>
                  <a:pt x="448073" y="96225"/>
                </a:lnTo>
                <a:lnTo>
                  <a:pt x="450163" y="104105"/>
                </a:lnTo>
                <a:lnTo>
                  <a:pt x="451557" y="112216"/>
                </a:lnTo>
                <a:lnTo>
                  <a:pt x="452485" y="120481"/>
                </a:lnTo>
                <a:lnTo>
                  <a:pt x="453104" y="128848"/>
                </a:lnTo>
                <a:lnTo>
                  <a:pt x="453517" y="137284"/>
                </a:lnTo>
                <a:lnTo>
                  <a:pt x="453975" y="154277"/>
                </a:lnTo>
                <a:lnTo>
                  <a:pt x="454234" y="175358"/>
                </a:lnTo>
                <a:lnTo>
                  <a:pt x="453318" y="182578"/>
                </a:lnTo>
                <a:lnTo>
                  <a:pt x="451754" y="190249"/>
                </a:lnTo>
                <a:lnTo>
                  <a:pt x="449760" y="198220"/>
                </a:lnTo>
                <a:lnTo>
                  <a:pt x="449382" y="205439"/>
                </a:lnTo>
                <a:lnTo>
                  <a:pt x="450084" y="212157"/>
                </a:lnTo>
                <a:lnTo>
                  <a:pt x="451503" y="218540"/>
                </a:lnTo>
                <a:lnTo>
                  <a:pt x="452450" y="223749"/>
                </a:lnTo>
                <a:lnTo>
                  <a:pt x="453501" y="232076"/>
                </a:lnTo>
                <a:lnTo>
                  <a:pt x="453781" y="236582"/>
                </a:lnTo>
                <a:lnTo>
                  <a:pt x="454094" y="246669"/>
                </a:lnTo>
                <a:lnTo>
                  <a:pt x="455129" y="251074"/>
                </a:lnTo>
                <a:lnTo>
                  <a:pt x="458820" y="258507"/>
                </a:lnTo>
                <a:lnTo>
                  <a:pt x="463635" y="264986"/>
                </a:lnTo>
                <a:lnTo>
                  <a:pt x="466253" y="268048"/>
                </a:lnTo>
                <a:lnTo>
                  <a:pt x="468950" y="270088"/>
                </a:lnTo>
                <a:lnTo>
                  <a:pt x="474487" y="272356"/>
                </a:lnTo>
                <a:lnTo>
                  <a:pt x="482959" y="273633"/>
                </a:lnTo>
                <a:lnTo>
                  <a:pt x="491502" y="274010"/>
                </a:lnTo>
                <a:lnTo>
                  <a:pt x="494356" y="273112"/>
                </a:lnTo>
                <a:lnTo>
                  <a:pt x="513188" y="262224"/>
                </a:lnTo>
                <a:lnTo>
                  <a:pt x="524589" y="254015"/>
                </a:lnTo>
                <a:lnTo>
                  <a:pt x="538551" y="245550"/>
                </a:lnTo>
                <a:lnTo>
                  <a:pt x="549236" y="237320"/>
                </a:lnTo>
                <a:lnTo>
                  <a:pt x="554753" y="232458"/>
                </a:lnTo>
                <a:lnTo>
                  <a:pt x="560335" y="226359"/>
                </a:lnTo>
                <a:lnTo>
                  <a:pt x="565962" y="219437"/>
                </a:lnTo>
                <a:lnTo>
                  <a:pt x="571618" y="211963"/>
                </a:lnTo>
                <a:lnTo>
                  <a:pt x="577294" y="205077"/>
                </a:lnTo>
                <a:lnTo>
                  <a:pt x="582983" y="198580"/>
                </a:lnTo>
                <a:lnTo>
                  <a:pt x="588680" y="192345"/>
                </a:lnTo>
                <a:lnTo>
                  <a:pt x="593431" y="185330"/>
                </a:lnTo>
                <a:lnTo>
                  <a:pt x="597551" y="177796"/>
                </a:lnTo>
                <a:lnTo>
                  <a:pt x="601250" y="169916"/>
                </a:lnTo>
                <a:lnTo>
                  <a:pt x="605621" y="162757"/>
                </a:lnTo>
                <a:lnTo>
                  <a:pt x="610440" y="156080"/>
                </a:lnTo>
                <a:lnTo>
                  <a:pt x="615557" y="149723"/>
                </a:lnTo>
                <a:lnTo>
                  <a:pt x="619922" y="142628"/>
                </a:lnTo>
                <a:lnTo>
                  <a:pt x="623784" y="135040"/>
                </a:lnTo>
                <a:lnTo>
                  <a:pt x="630615" y="119942"/>
                </a:lnTo>
                <a:lnTo>
                  <a:pt x="636826" y="106882"/>
                </a:lnTo>
                <a:lnTo>
                  <a:pt x="639816" y="99779"/>
                </a:lnTo>
                <a:lnTo>
                  <a:pt x="642761" y="92188"/>
                </a:lnTo>
                <a:lnTo>
                  <a:pt x="645677" y="84268"/>
                </a:lnTo>
                <a:lnTo>
                  <a:pt x="648574" y="77084"/>
                </a:lnTo>
                <a:lnTo>
                  <a:pt x="651458" y="70389"/>
                </a:lnTo>
                <a:lnTo>
                  <a:pt x="654333" y="64021"/>
                </a:lnTo>
                <a:lnTo>
                  <a:pt x="656250" y="57871"/>
                </a:lnTo>
                <a:lnTo>
                  <a:pt x="657527" y="51866"/>
                </a:lnTo>
                <a:lnTo>
                  <a:pt x="658379" y="45957"/>
                </a:lnTo>
                <a:lnTo>
                  <a:pt x="658947" y="41066"/>
                </a:lnTo>
                <a:lnTo>
                  <a:pt x="659577" y="33091"/>
                </a:lnTo>
                <a:lnTo>
                  <a:pt x="658794" y="29630"/>
                </a:lnTo>
                <a:lnTo>
                  <a:pt x="655382" y="23246"/>
                </a:lnTo>
                <a:lnTo>
                  <a:pt x="650691" y="17233"/>
                </a:lnTo>
                <a:lnTo>
                  <a:pt x="645431" y="11386"/>
                </a:lnTo>
                <a:lnTo>
                  <a:pt x="639918" y="5612"/>
                </a:lnTo>
                <a:lnTo>
                  <a:pt x="637114" y="3692"/>
                </a:lnTo>
                <a:lnTo>
                  <a:pt x="631460" y="1557"/>
                </a:lnTo>
                <a:lnTo>
                  <a:pt x="622921" y="356"/>
                </a:lnTo>
                <a:lnTo>
                  <a:pt x="609808" y="0"/>
                </a:lnTo>
                <a:lnTo>
                  <a:pt x="605612" y="903"/>
                </a:lnTo>
                <a:lnTo>
                  <a:pt x="598408" y="4445"/>
                </a:lnTo>
                <a:lnTo>
                  <a:pt x="588998" y="11795"/>
                </a:lnTo>
                <a:lnTo>
                  <a:pt x="583087" y="19764"/>
                </a:lnTo>
                <a:lnTo>
                  <a:pt x="580177" y="24556"/>
                </a:lnTo>
                <a:lnTo>
                  <a:pt x="577285" y="29656"/>
                </a:lnTo>
                <a:lnTo>
                  <a:pt x="571531" y="40402"/>
                </a:lnTo>
                <a:lnTo>
                  <a:pt x="545783" y="91304"/>
                </a:lnTo>
                <a:lnTo>
                  <a:pt x="543878" y="97015"/>
                </a:lnTo>
                <a:lnTo>
                  <a:pt x="542608" y="102726"/>
                </a:lnTo>
                <a:lnTo>
                  <a:pt x="541761" y="108439"/>
                </a:lnTo>
                <a:lnTo>
                  <a:pt x="541197" y="115105"/>
                </a:lnTo>
                <a:lnTo>
                  <a:pt x="540820" y="122407"/>
                </a:lnTo>
                <a:lnTo>
                  <a:pt x="540402" y="137187"/>
                </a:lnTo>
                <a:lnTo>
                  <a:pt x="540216" y="150106"/>
                </a:lnTo>
                <a:lnTo>
                  <a:pt x="541119" y="156219"/>
                </a:lnTo>
                <a:lnTo>
                  <a:pt x="542674" y="162198"/>
                </a:lnTo>
                <a:lnTo>
                  <a:pt x="544663" y="168090"/>
                </a:lnTo>
                <a:lnTo>
                  <a:pt x="546941" y="172970"/>
                </a:lnTo>
                <a:lnTo>
                  <a:pt x="552013" y="180933"/>
                </a:lnTo>
                <a:lnTo>
                  <a:pt x="557441" y="187646"/>
                </a:lnTo>
                <a:lnTo>
                  <a:pt x="560223" y="190770"/>
                </a:lnTo>
                <a:lnTo>
                  <a:pt x="568393" y="196781"/>
                </a:lnTo>
                <a:lnTo>
                  <a:pt x="577422" y="202627"/>
                </a:lnTo>
                <a:lnTo>
                  <a:pt x="587860" y="210322"/>
                </a:lnTo>
                <a:lnTo>
                  <a:pt x="607380" y="218208"/>
                </a:lnTo>
                <a:lnTo>
                  <a:pt x="615387" y="220723"/>
                </a:lnTo>
                <a:lnTo>
                  <a:pt x="618855" y="221394"/>
                </a:lnTo>
                <a:lnTo>
                  <a:pt x="623073" y="220889"/>
                </a:lnTo>
                <a:lnTo>
                  <a:pt x="643529" y="215774"/>
                </a:lnTo>
                <a:lnTo>
                  <a:pt x="654630" y="213926"/>
                </a:lnTo>
                <a:lnTo>
                  <a:pt x="672543" y="207531"/>
                </a:lnTo>
                <a:lnTo>
                  <a:pt x="702945" y="19701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441"/>
          <p:cNvSpPr/>
          <p:nvPr/>
        </p:nvSpPr>
        <p:spPr>
          <a:xfrm>
            <a:off x="7658100" y="4255951"/>
            <a:ext cx="291072" cy="543336"/>
          </a:xfrm>
          <a:custGeom>
            <a:avLst/>
            <a:gdLst/>
            <a:ahLst/>
            <a:cxnLst/>
            <a:rect l="0" t="0" r="0" b="0"/>
            <a:pathLst>
              <a:path w="291072" h="543336">
                <a:moveTo>
                  <a:pt x="274319" y="38871"/>
                </a:moveTo>
                <a:lnTo>
                  <a:pt x="274319" y="31490"/>
                </a:lnTo>
                <a:lnTo>
                  <a:pt x="273367" y="31093"/>
                </a:lnTo>
                <a:lnTo>
                  <a:pt x="269768" y="30652"/>
                </a:lnTo>
                <a:lnTo>
                  <a:pt x="268428" y="29581"/>
                </a:lnTo>
                <a:lnTo>
                  <a:pt x="267534" y="27916"/>
                </a:lnTo>
                <a:lnTo>
                  <a:pt x="266101" y="22949"/>
                </a:lnTo>
                <a:lnTo>
                  <a:pt x="265030" y="22541"/>
                </a:lnTo>
                <a:lnTo>
                  <a:pt x="261301" y="22088"/>
                </a:lnTo>
                <a:lnTo>
                  <a:pt x="259925" y="22920"/>
                </a:lnTo>
                <a:lnTo>
                  <a:pt x="259009" y="24427"/>
                </a:lnTo>
                <a:lnTo>
                  <a:pt x="258398" y="26384"/>
                </a:lnTo>
                <a:lnTo>
                  <a:pt x="257037" y="27689"/>
                </a:lnTo>
                <a:lnTo>
                  <a:pt x="255178" y="28559"/>
                </a:lnTo>
                <a:lnTo>
                  <a:pt x="252986" y="29138"/>
                </a:lnTo>
                <a:lnTo>
                  <a:pt x="250573" y="31430"/>
                </a:lnTo>
                <a:lnTo>
                  <a:pt x="241672" y="42805"/>
                </a:lnTo>
                <a:lnTo>
                  <a:pt x="237314" y="46256"/>
                </a:lnTo>
                <a:lnTo>
                  <a:pt x="232505" y="49509"/>
                </a:lnTo>
                <a:lnTo>
                  <a:pt x="227393" y="53584"/>
                </a:lnTo>
                <a:lnTo>
                  <a:pt x="222080" y="58204"/>
                </a:lnTo>
                <a:lnTo>
                  <a:pt x="216633" y="63190"/>
                </a:lnTo>
                <a:lnTo>
                  <a:pt x="211097" y="69371"/>
                </a:lnTo>
                <a:lnTo>
                  <a:pt x="205502" y="76350"/>
                </a:lnTo>
                <a:lnTo>
                  <a:pt x="199866" y="83859"/>
                </a:lnTo>
                <a:lnTo>
                  <a:pt x="191064" y="97283"/>
                </a:lnTo>
                <a:lnTo>
                  <a:pt x="183977" y="110552"/>
                </a:lnTo>
                <a:lnTo>
                  <a:pt x="177653" y="125974"/>
                </a:lnTo>
                <a:lnTo>
                  <a:pt x="169126" y="139814"/>
                </a:lnTo>
                <a:lnTo>
                  <a:pt x="164186" y="146171"/>
                </a:lnTo>
                <a:lnTo>
                  <a:pt x="156156" y="160855"/>
                </a:lnTo>
                <a:lnTo>
                  <a:pt x="150366" y="175954"/>
                </a:lnTo>
                <a:lnTo>
                  <a:pt x="147791" y="189014"/>
                </a:lnTo>
                <a:lnTo>
                  <a:pt x="144108" y="201169"/>
                </a:lnTo>
                <a:lnTo>
                  <a:pt x="140248" y="212921"/>
                </a:lnTo>
                <a:lnTo>
                  <a:pt x="138532" y="224494"/>
                </a:lnTo>
                <a:lnTo>
                  <a:pt x="139027" y="229295"/>
                </a:lnTo>
                <a:lnTo>
                  <a:pt x="140310" y="233448"/>
                </a:lnTo>
                <a:lnTo>
                  <a:pt x="144274" y="240602"/>
                </a:lnTo>
                <a:lnTo>
                  <a:pt x="152796" y="251339"/>
                </a:lnTo>
                <a:lnTo>
                  <a:pt x="158408" y="257188"/>
                </a:lnTo>
                <a:lnTo>
                  <a:pt x="160851" y="258711"/>
                </a:lnTo>
                <a:lnTo>
                  <a:pt x="166104" y="260403"/>
                </a:lnTo>
                <a:lnTo>
                  <a:pt x="168839" y="259901"/>
                </a:lnTo>
                <a:lnTo>
                  <a:pt x="177531" y="254793"/>
                </a:lnTo>
                <a:lnTo>
                  <a:pt x="178361" y="254256"/>
                </a:lnTo>
                <a:lnTo>
                  <a:pt x="186538" y="240660"/>
                </a:lnTo>
                <a:lnTo>
                  <a:pt x="195499" y="229894"/>
                </a:lnTo>
                <a:lnTo>
                  <a:pt x="204681" y="220290"/>
                </a:lnTo>
                <a:lnTo>
                  <a:pt x="212572" y="209672"/>
                </a:lnTo>
                <a:lnTo>
                  <a:pt x="219254" y="197650"/>
                </a:lnTo>
                <a:lnTo>
                  <a:pt x="231304" y="169189"/>
                </a:lnTo>
                <a:lnTo>
                  <a:pt x="237104" y="155845"/>
                </a:lnTo>
                <a:lnTo>
                  <a:pt x="242857" y="140389"/>
                </a:lnTo>
                <a:lnTo>
                  <a:pt x="246049" y="126535"/>
                </a:lnTo>
                <a:lnTo>
                  <a:pt x="248420" y="113076"/>
                </a:lnTo>
                <a:lnTo>
                  <a:pt x="252648" y="97568"/>
                </a:lnTo>
                <a:lnTo>
                  <a:pt x="255163" y="83691"/>
                </a:lnTo>
                <a:lnTo>
                  <a:pt x="256281" y="71174"/>
                </a:lnTo>
                <a:lnTo>
                  <a:pt x="256909" y="54369"/>
                </a:lnTo>
                <a:lnTo>
                  <a:pt x="257096" y="41982"/>
                </a:lnTo>
                <a:lnTo>
                  <a:pt x="257171" y="10696"/>
                </a:lnTo>
                <a:lnTo>
                  <a:pt x="256220" y="8658"/>
                </a:lnTo>
                <a:lnTo>
                  <a:pt x="254634" y="7299"/>
                </a:lnTo>
                <a:lnTo>
                  <a:pt x="252623" y="6393"/>
                </a:lnTo>
                <a:lnTo>
                  <a:pt x="251283" y="4836"/>
                </a:lnTo>
                <a:lnTo>
                  <a:pt x="250390" y="2847"/>
                </a:lnTo>
                <a:lnTo>
                  <a:pt x="249793" y="567"/>
                </a:lnTo>
                <a:lnTo>
                  <a:pt x="249396" y="0"/>
                </a:lnTo>
                <a:lnTo>
                  <a:pt x="249132" y="575"/>
                </a:lnTo>
                <a:lnTo>
                  <a:pt x="248955" y="1910"/>
                </a:lnTo>
                <a:lnTo>
                  <a:pt x="247885" y="2801"/>
                </a:lnTo>
                <a:lnTo>
                  <a:pt x="246219" y="3394"/>
                </a:lnTo>
                <a:lnTo>
                  <a:pt x="244156" y="3790"/>
                </a:lnTo>
                <a:lnTo>
                  <a:pt x="242781" y="5959"/>
                </a:lnTo>
                <a:lnTo>
                  <a:pt x="241253" y="13448"/>
                </a:lnTo>
                <a:lnTo>
                  <a:pt x="240271" y="28840"/>
                </a:lnTo>
                <a:lnTo>
                  <a:pt x="240138" y="42033"/>
                </a:lnTo>
                <a:lnTo>
                  <a:pt x="242617" y="57421"/>
                </a:lnTo>
                <a:lnTo>
                  <a:pt x="245942" y="72833"/>
                </a:lnTo>
                <a:lnTo>
                  <a:pt x="247421" y="86033"/>
                </a:lnTo>
                <a:lnTo>
                  <a:pt x="248766" y="94125"/>
                </a:lnTo>
                <a:lnTo>
                  <a:pt x="250617" y="103329"/>
                </a:lnTo>
                <a:lnTo>
                  <a:pt x="252803" y="113276"/>
                </a:lnTo>
                <a:lnTo>
                  <a:pt x="254260" y="122764"/>
                </a:lnTo>
                <a:lnTo>
                  <a:pt x="255231" y="131947"/>
                </a:lnTo>
                <a:lnTo>
                  <a:pt x="255879" y="140927"/>
                </a:lnTo>
                <a:lnTo>
                  <a:pt x="256311" y="149771"/>
                </a:lnTo>
                <a:lnTo>
                  <a:pt x="256791" y="167217"/>
                </a:lnTo>
                <a:lnTo>
                  <a:pt x="257871" y="176823"/>
                </a:lnTo>
                <a:lnTo>
                  <a:pt x="259543" y="187037"/>
                </a:lnTo>
                <a:lnTo>
                  <a:pt x="261611" y="197655"/>
                </a:lnTo>
                <a:lnTo>
                  <a:pt x="262990" y="207592"/>
                </a:lnTo>
                <a:lnTo>
                  <a:pt x="263910" y="217074"/>
                </a:lnTo>
                <a:lnTo>
                  <a:pt x="264521" y="226253"/>
                </a:lnTo>
                <a:lnTo>
                  <a:pt x="265883" y="236182"/>
                </a:lnTo>
                <a:lnTo>
                  <a:pt x="267743" y="246612"/>
                </a:lnTo>
                <a:lnTo>
                  <a:pt x="269935" y="257375"/>
                </a:lnTo>
                <a:lnTo>
                  <a:pt x="272349" y="267408"/>
                </a:lnTo>
                <a:lnTo>
                  <a:pt x="274911" y="276954"/>
                </a:lnTo>
                <a:lnTo>
                  <a:pt x="277572" y="286176"/>
                </a:lnTo>
                <a:lnTo>
                  <a:pt x="279344" y="295181"/>
                </a:lnTo>
                <a:lnTo>
                  <a:pt x="280527" y="304042"/>
                </a:lnTo>
                <a:lnTo>
                  <a:pt x="281316" y="312806"/>
                </a:lnTo>
                <a:lnTo>
                  <a:pt x="282794" y="322460"/>
                </a:lnTo>
                <a:lnTo>
                  <a:pt x="284732" y="332705"/>
                </a:lnTo>
                <a:lnTo>
                  <a:pt x="286977" y="343346"/>
                </a:lnTo>
                <a:lnTo>
                  <a:pt x="288473" y="353297"/>
                </a:lnTo>
                <a:lnTo>
                  <a:pt x="289470" y="362788"/>
                </a:lnTo>
                <a:lnTo>
                  <a:pt x="290135" y="371973"/>
                </a:lnTo>
                <a:lnTo>
                  <a:pt x="290578" y="380954"/>
                </a:lnTo>
                <a:lnTo>
                  <a:pt x="291071" y="398553"/>
                </a:lnTo>
                <a:lnTo>
                  <a:pt x="290249" y="407246"/>
                </a:lnTo>
                <a:lnTo>
                  <a:pt x="288750" y="415900"/>
                </a:lnTo>
                <a:lnTo>
                  <a:pt x="286797" y="424526"/>
                </a:lnTo>
                <a:lnTo>
                  <a:pt x="285495" y="433134"/>
                </a:lnTo>
                <a:lnTo>
                  <a:pt x="284628" y="441731"/>
                </a:lnTo>
                <a:lnTo>
                  <a:pt x="282711" y="457950"/>
                </a:lnTo>
                <a:lnTo>
                  <a:pt x="278684" y="471508"/>
                </a:lnTo>
                <a:lnTo>
                  <a:pt x="273719" y="483884"/>
                </a:lnTo>
                <a:lnTo>
                  <a:pt x="268338" y="495735"/>
                </a:lnTo>
                <a:lnTo>
                  <a:pt x="262771" y="507352"/>
                </a:lnTo>
                <a:lnTo>
                  <a:pt x="259001" y="512164"/>
                </a:lnTo>
                <a:lnTo>
                  <a:pt x="254582" y="516325"/>
                </a:lnTo>
                <a:lnTo>
                  <a:pt x="249731" y="520051"/>
                </a:lnTo>
                <a:lnTo>
                  <a:pt x="244592" y="522535"/>
                </a:lnTo>
                <a:lnTo>
                  <a:pt x="239262" y="524192"/>
                </a:lnTo>
                <a:lnTo>
                  <a:pt x="233802" y="525295"/>
                </a:lnTo>
                <a:lnTo>
                  <a:pt x="225197" y="529062"/>
                </a:lnTo>
                <a:lnTo>
                  <a:pt x="221569" y="531400"/>
                </a:lnTo>
                <a:lnTo>
                  <a:pt x="216292" y="532959"/>
                </a:lnTo>
                <a:lnTo>
                  <a:pt x="209917" y="533998"/>
                </a:lnTo>
                <a:lnTo>
                  <a:pt x="202810" y="534691"/>
                </a:lnTo>
                <a:lnTo>
                  <a:pt x="195214" y="536105"/>
                </a:lnTo>
                <a:lnTo>
                  <a:pt x="187292" y="538000"/>
                </a:lnTo>
                <a:lnTo>
                  <a:pt x="179154" y="540217"/>
                </a:lnTo>
                <a:lnTo>
                  <a:pt x="170870" y="541694"/>
                </a:lnTo>
                <a:lnTo>
                  <a:pt x="162491" y="542678"/>
                </a:lnTo>
                <a:lnTo>
                  <a:pt x="154047" y="543335"/>
                </a:lnTo>
                <a:lnTo>
                  <a:pt x="146513" y="542821"/>
                </a:lnTo>
                <a:lnTo>
                  <a:pt x="139586" y="541525"/>
                </a:lnTo>
                <a:lnTo>
                  <a:pt x="133062" y="539709"/>
                </a:lnTo>
                <a:lnTo>
                  <a:pt x="125855" y="538498"/>
                </a:lnTo>
                <a:lnTo>
                  <a:pt x="118193" y="537691"/>
                </a:lnTo>
                <a:lnTo>
                  <a:pt x="110228" y="537152"/>
                </a:lnTo>
                <a:lnTo>
                  <a:pt x="103013" y="535841"/>
                </a:lnTo>
                <a:lnTo>
                  <a:pt x="96297" y="534015"/>
                </a:lnTo>
                <a:lnTo>
                  <a:pt x="89916" y="531844"/>
                </a:lnTo>
                <a:lnTo>
                  <a:pt x="83756" y="530397"/>
                </a:lnTo>
                <a:lnTo>
                  <a:pt x="77745" y="529433"/>
                </a:lnTo>
                <a:lnTo>
                  <a:pt x="71832" y="528790"/>
                </a:lnTo>
                <a:lnTo>
                  <a:pt x="65985" y="527408"/>
                </a:lnTo>
                <a:lnTo>
                  <a:pt x="60183" y="525535"/>
                </a:lnTo>
                <a:lnTo>
                  <a:pt x="54409" y="523334"/>
                </a:lnTo>
                <a:lnTo>
                  <a:pt x="48655" y="520914"/>
                </a:lnTo>
                <a:lnTo>
                  <a:pt x="42915" y="518348"/>
                </a:lnTo>
                <a:lnTo>
                  <a:pt x="37182" y="515685"/>
                </a:lnTo>
                <a:lnTo>
                  <a:pt x="28272" y="510186"/>
                </a:lnTo>
                <a:lnTo>
                  <a:pt x="21138" y="504567"/>
                </a:lnTo>
                <a:lnTo>
                  <a:pt x="14792" y="498895"/>
                </a:lnTo>
                <a:lnTo>
                  <a:pt x="12719" y="496048"/>
                </a:lnTo>
                <a:lnTo>
                  <a:pt x="8849" y="487492"/>
                </a:lnTo>
                <a:lnTo>
                  <a:pt x="3045" y="478924"/>
                </a:lnTo>
                <a:lnTo>
                  <a:pt x="0" y="46749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442"/>
          <p:cNvSpPr/>
          <p:nvPr/>
        </p:nvSpPr>
        <p:spPr>
          <a:xfrm>
            <a:off x="8095297" y="4449127"/>
            <a:ext cx="34291" cy="8574"/>
          </a:xfrm>
          <a:custGeom>
            <a:avLst/>
            <a:gdLst/>
            <a:ahLst/>
            <a:cxnLst/>
            <a:rect l="0" t="0" r="0" b="0"/>
            <a:pathLst>
              <a:path w="34291" h="8574">
                <a:moveTo>
                  <a:pt x="34290" y="8573"/>
                </a:moveTo>
                <a:lnTo>
                  <a:pt x="18441" y="8573"/>
                </a:lnTo>
                <a:lnTo>
                  <a:pt x="18010" y="7620"/>
                </a:lnTo>
                <a:lnTo>
                  <a:pt x="17721" y="6033"/>
                </a:lnTo>
                <a:lnTo>
                  <a:pt x="17529" y="4022"/>
                </a:lnTo>
                <a:lnTo>
                  <a:pt x="16448" y="2681"/>
                </a:lnTo>
                <a:lnTo>
                  <a:pt x="14776" y="1787"/>
                </a:lnTo>
                <a:lnTo>
                  <a:pt x="8936" y="105"/>
                </a:lnTo>
                <a:lnTo>
                  <a:pt x="7862" y="70"/>
                </a:lnTo>
                <a:lnTo>
                  <a:pt x="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443"/>
          <p:cNvSpPr/>
          <p:nvPr/>
        </p:nvSpPr>
        <p:spPr>
          <a:xfrm>
            <a:off x="4249878" y="2854642"/>
            <a:ext cx="1358992" cy="1165861"/>
          </a:xfrm>
          <a:custGeom>
            <a:avLst/>
            <a:gdLst/>
            <a:ahLst/>
            <a:cxnLst/>
            <a:rect l="0" t="0" r="0" b="0"/>
            <a:pathLst>
              <a:path w="1358992" h="1165861">
                <a:moveTo>
                  <a:pt x="4939" y="1165860"/>
                </a:moveTo>
                <a:lnTo>
                  <a:pt x="388" y="1165860"/>
                </a:lnTo>
                <a:lnTo>
                  <a:pt x="0" y="1164908"/>
                </a:lnTo>
                <a:lnTo>
                  <a:pt x="694" y="1163320"/>
                </a:lnTo>
                <a:lnTo>
                  <a:pt x="4101" y="1158479"/>
                </a:lnTo>
                <a:lnTo>
                  <a:pt x="4566" y="1155277"/>
                </a:lnTo>
                <a:lnTo>
                  <a:pt x="4690" y="1153090"/>
                </a:lnTo>
                <a:lnTo>
                  <a:pt x="6679" y="1150679"/>
                </a:lnTo>
                <a:lnTo>
                  <a:pt x="24230" y="1137167"/>
                </a:lnTo>
                <a:lnTo>
                  <a:pt x="51746" y="1102654"/>
                </a:lnTo>
                <a:lnTo>
                  <a:pt x="85997" y="1067723"/>
                </a:lnTo>
                <a:lnTo>
                  <a:pt x="114613" y="1036514"/>
                </a:lnTo>
                <a:lnTo>
                  <a:pt x="127978" y="1020743"/>
                </a:lnTo>
                <a:lnTo>
                  <a:pt x="168215" y="984601"/>
                </a:lnTo>
                <a:lnTo>
                  <a:pt x="206486" y="949597"/>
                </a:lnTo>
                <a:lnTo>
                  <a:pt x="244141" y="916873"/>
                </a:lnTo>
                <a:lnTo>
                  <a:pt x="280048" y="882891"/>
                </a:lnTo>
                <a:lnTo>
                  <a:pt x="320302" y="848662"/>
                </a:lnTo>
                <a:lnTo>
                  <a:pt x="356052" y="814385"/>
                </a:lnTo>
                <a:lnTo>
                  <a:pt x="406012" y="771525"/>
                </a:lnTo>
                <a:lnTo>
                  <a:pt x="446325" y="737235"/>
                </a:lnTo>
                <a:lnTo>
                  <a:pt x="485086" y="702945"/>
                </a:lnTo>
                <a:lnTo>
                  <a:pt x="525903" y="668655"/>
                </a:lnTo>
                <a:lnTo>
                  <a:pt x="576358" y="624840"/>
                </a:lnTo>
                <a:lnTo>
                  <a:pt x="603190" y="594183"/>
                </a:lnTo>
                <a:lnTo>
                  <a:pt x="625534" y="565627"/>
                </a:lnTo>
                <a:lnTo>
                  <a:pt x="655439" y="534411"/>
                </a:lnTo>
                <a:lnTo>
                  <a:pt x="688429" y="506641"/>
                </a:lnTo>
                <a:lnTo>
                  <a:pt x="722334" y="480316"/>
                </a:lnTo>
                <a:lnTo>
                  <a:pt x="756510" y="453466"/>
                </a:lnTo>
                <a:lnTo>
                  <a:pt x="790766" y="422756"/>
                </a:lnTo>
                <a:lnTo>
                  <a:pt x="825046" y="395136"/>
                </a:lnTo>
                <a:lnTo>
                  <a:pt x="932851" y="312265"/>
                </a:lnTo>
                <a:lnTo>
                  <a:pt x="1053715" y="222812"/>
                </a:lnTo>
                <a:lnTo>
                  <a:pt x="1093485" y="189533"/>
                </a:lnTo>
                <a:lnTo>
                  <a:pt x="1134501" y="161087"/>
                </a:lnTo>
                <a:lnTo>
                  <a:pt x="1164172" y="139170"/>
                </a:lnTo>
                <a:lnTo>
                  <a:pt x="1194553" y="118070"/>
                </a:lnTo>
                <a:lnTo>
                  <a:pt x="1230419" y="89892"/>
                </a:lnTo>
                <a:lnTo>
                  <a:pt x="1271078" y="60180"/>
                </a:lnTo>
                <a:lnTo>
                  <a:pt x="1290047" y="45454"/>
                </a:lnTo>
                <a:lnTo>
                  <a:pt x="1310272" y="35058"/>
                </a:lnTo>
                <a:lnTo>
                  <a:pt x="1318073" y="31944"/>
                </a:lnTo>
                <a:lnTo>
                  <a:pt x="1324227" y="27964"/>
                </a:lnTo>
                <a:lnTo>
                  <a:pt x="1337439" y="15165"/>
                </a:lnTo>
                <a:lnTo>
                  <a:pt x="1344238" y="11502"/>
                </a:lnTo>
                <a:lnTo>
                  <a:pt x="1346433" y="9573"/>
                </a:lnTo>
                <a:lnTo>
                  <a:pt x="1347896" y="7335"/>
                </a:lnTo>
                <a:lnTo>
                  <a:pt x="1348871" y="4890"/>
                </a:lnTo>
                <a:lnTo>
                  <a:pt x="1350473" y="3260"/>
                </a:lnTo>
                <a:lnTo>
                  <a:pt x="1352495" y="2173"/>
                </a:lnTo>
                <a:lnTo>
                  <a:pt x="1358991" y="127"/>
                </a:lnTo>
                <a:lnTo>
                  <a:pt x="1350822"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444"/>
          <p:cNvSpPr/>
          <p:nvPr/>
        </p:nvSpPr>
        <p:spPr>
          <a:xfrm>
            <a:off x="5412104" y="2743342"/>
            <a:ext cx="410131" cy="239889"/>
          </a:xfrm>
          <a:custGeom>
            <a:avLst/>
            <a:gdLst/>
            <a:ahLst/>
            <a:cxnLst/>
            <a:rect l="0" t="0" r="0" b="0"/>
            <a:pathLst>
              <a:path w="410131" h="239889">
                <a:moveTo>
                  <a:pt x="0" y="119872"/>
                </a:moveTo>
                <a:lnTo>
                  <a:pt x="7382" y="112492"/>
                </a:lnTo>
                <a:lnTo>
                  <a:pt x="17322" y="111653"/>
                </a:lnTo>
                <a:lnTo>
                  <a:pt x="27066" y="108917"/>
                </a:lnTo>
                <a:lnTo>
                  <a:pt x="37747" y="104526"/>
                </a:lnTo>
                <a:lnTo>
                  <a:pt x="48844" y="99399"/>
                </a:lnTo>
                <a:lnTo>
                  <a:pt x="55423" y="96699"/>
                </a:lnTo>
                <a:lnTo>
                  <a:pt x="62666" y="93946"/>
                </a:lnTo>
                <a:lnTo>
                  <a:pt x="78334" y="88347"/>
                </a:lnTo>
                <a:lnTo>
                  <a:pt x="94823" y="82684"/>
                </a:lnTo>
                <a:lnTo>
                  <a:pt x="102268" y="79840"/>
                </a:lnTo>
                <a:lnTo>
                  <a:pt x="109137" y="76992"/>
                </a:lnTo>
                <a:lnTo>
                  <a:pt x="115620" y="74140"/>
                </a:lnTo>
                <a:lnTo>
                  <a:pt x="122801" y="71287"/>
                </a:lnTo>
                <a:lnTo>
                  <a:pt x="138399" y="65577"/>
                </a:lnTo>
                <a:lnTo>
                  <a:pt x="147511" y="62720"/>
                </a:lnTo>
                <a:lnTo>
                  <a:pt x="177586" y="54149"/>
                </a:lnTo>
                <a:lnTo>
                  <a:pt x="196085" y="48435"/>
                </a:lnTo>
                <a:lnTo>
                  <a:pt x="216372" y="42720"/>
                </a:lnTo>
                <a:lnTo>
                  <a:pt x="227115" y="39862"/>
                </a:lnTo>
                <a:lnTo>
                  <a:pt x="237136" y="36052"/>
                </a:lnTo>
                <a:lnTo>
                  <a:pt x="246673" y="31608"/>
                </a:lnTo>
                <a:lnTo>
                  <a:pt x="255889" y="26739"/>
                </a:lnTo>
                <a:lnTo>
                  <a:pt x="264890" y="23494"/>
                </a:lnTo>
                <a:lnTo>
                  <a:pt x="273748" y="21330"/>
                </a:lnTo>
                <a:lnTo>
                  <a:pt x="282511" y="19888"/>
                </a:lnTo>
                <a:lnTo>
                  <a:pt x="290259" y="17973"/>
                </a:lnTo>
                <a:lnTo>
                  <a:pt x="297329" y="15745"/>
                </a:lnTo>
                <a:lnTo>
                  <a:pt x="311216" y="10729"/>
                </a:lnTo>
                <a:lnTo>
                  <a:pt x="326913" y="5324"/>
                </a:lnTo>
                <a:lnTo>
                  <a:pt x="334147" y="3502"/>
                </a:lnTo>
                <a:lnTo>
                  <a:pt x="340875" y="2287"/>
                </a:lnTo>
                <a:lnTo>
                  <a:pt x="352478" y="937"/>
                </a:lnTo>
                <a:lnTo>
                  <a:pt x="360809" y="338"/>
                </a:lnTo>
                <a:lnTo>
                  <a:pt x="370227" y="71"/>
                </a:lnTo>
                <a:lnTo>
                  <a:pt x="375406" y="0"/>
                </a:lnTo>
                <a:lnTo>
                  <a:pt x="379811" y="905"/>
                </a:lnTo>
                <a:lnTo>
                  <a:pt x="390561" y="5777"/>
                </a:lnTo>
                <a:lnTo>
                  <a:pt x="396786" y="7251"/>
                </a:lnTo>
                <a:lnTo>
                  <a:pt x="398826" y="8597"/>
                </a:lnTo>
                <a:lnTo>
                  <a:pt x="400187" y="10446"/>
                </a:lnTo>
                <a:lnTo>
                  <a:pt x="401094" y="12632"/>
                </a:lnTo>
                <a:lnTo>
                  <a:pt x="404642" y="17600"/>
                </a:lnTo>
                <a:lnTo>
                  <a:pt x="406922" y="20258"/>
                </a:lnTo>
                <a:lnTo>
                  <a:pt x="408441" y="22983"/>
                </a:lnTo>
                <a:lnTo>
                  <a:pt x="410130" y="28551"/>
                </a:lnTo>
                <a:lnTo>
                  <a:pt x="409627" y="32321"/>
                </a:lnTo>
                <a:lnTo>
                  <a:pt x="408340" y="36740"/>
                </a:lnTo>
                <a:lnTo>
                  <a:pt x="406530" y="41591"/>
                </a:lnTo>
                <a:lnTo>
                  <a:pt x="405322" y="46730"/>
                </a:lnTo>
                <a:lnTo>
                  <a:pt x="404518" y="52061"/>
                </a:lnTo>
                <a:lnTo>
                  <a:pt x="403981" y="57520"/>
                </a:lnTo>
                <a:lnTo>
                  <a:pt x="402671" y="62111"/>
                </a:lnTo>
                <a:lnTo>
                  <a:pt x="400845" y="66125"/>
                </a:lnTo>
                <a:lnTo>
                  <a:pt x="398675" y="69753"/>
                </a:lnTo>
                <a:lnTo>
                  <a:pt x="391184" y="81405"/>
                </a:lnTo>
                <a:lnTo>
                  <a:pt x="386519" y="88512"/>
                </a:lnTo>
                <a:lnTo>
                  <a:pt x="382457" y="95156"/>
                </a:lnTo>
                <a:lnTo>
                  <a:pt x="378797" y="101490"/>
                </a:lnTo>
                <a:lnTo>
                  <a:pt x="375404" y="107617"/>
                </a:lnTo>
                <a:lnTo>
                  <a:pt x="371237" y="113608"/>
                </a:lnTo>
                <a:lnTo>
                  <a:pt x="366554" y="119506"/>
                </a:lnTo>
                <a:lnTo>
                  <a:pt x="361527" y="125343"/>
                </a:lnTo>
                <a:lnTo>
                  <a:pt x="357223" y="132092"/>
                </a:lnTo>
                <a:lnTo>
                  <a:pt x="353402" y="139449"/>
                </a:lnTo>
                <a:lnTo>
                  <a:pt x="349901" y="147211"/>
                </a:lnTo>
                <a:lnTo>
                  <a:pt x="345663" y="154291"/>
                </a:lnTo>
                <a:lnTo>
                  <a:pt x="340932" y="160915"/>
                </a:lnTo>
                <a:lnTo>
                  <a:pt x="335873" y="167237"/>
                </a:lnTo>
                <a:lnTo>
                  <a:pt x="330595" y="173356"/>
                </a:lnTo>
                <a:lnTo>
                  <a:pt x="325172" y="179341"/>
                </a:lnTo>
                <a:lnTo>
                  <a:pt x="319651" y="185236"/>
                </a:lnTo>
                <a:lnTo>
                  <a:pt x="315019" y="191070"/>
                </a:lnTo>
                <a:lnTo>
                  <a:pt x="310978" y="196865"/>
                </a:lnTo>
                <a:lnTo>
                  <a:pt x="307331" y="202633"/>
                </a:lnTo>
                <a:lnTo>
                  <a:pt x="303947" y="207431"/>
                </a:lnTo>
                <a:lnTo>
                  <a:pt x="300740" y="211583"/>
                </a:lnTo>
                <a:lnTo>
                  <a:pt x="294635" y="218735"/>
                </a:lnTo>
                <a:lnTo>
                  <a:pt x="288747" y="225089"/>
                </a:lnTo>
                <a:lnTo>
                  <a:pt x="283407" y="230769"/>
                </a:lnTo>
                <a:lnTo>
                  <a:pt x="283122" y="233612"/>
                </a:lnTo>
                <a:lnTo>
                  <a:pt x="282893" y="23988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445"/>
          <p:cNvSpPr/>
          <p:nvPr/>
        </p:nvSpPr>
        <p:spPr>
          <a:xfrm>
            <a:off x="6852297" y="2683192"/>
            <a:ext cx="1465873" cy="1311579"/>
          </a:xfrm>
          <a:custGeom>
            <a:avLst/>
            <a:gdLst/>
            <a:ahLst/>
            <a:cxnLst/>
            <a:rect l="0" t="0" r="0" b="0"/>
            <a:pathLst>
              <a:path w="1465873" h="1311579">
                <a:moveTo>
                  <a:pt x="17133" y="0"/>
                </a:moveTo>
                <a:lnTo>
                  <a:pt x="28" y="0"/>
                </a:lnTo>
                <a:lnTo>
                  <a:pt x="0" y="4551"/>
                </a:lnTo>
                <a:lnTo>
                  <a:pt x="949" y="5892"/>
                </a:lnTo>
                <a:lnTo>
                  <a:pt x="2533" y="6785"/>
                </a:lnTo>
                <a:lnTo>
                  <a:pt x="4542" y="7381"/>
                </a:lnTo>
                <a:lnTo>
                  <a:pt x="24141" y="21986"/>
                </a:lnTo>
                <a:lnTo>
                  <a:pt x="27520" y="23230"/>
                </a:lnTo>
                <a:lnTo>
                  <a:pt x="78955" y="58574"/>
                </a:lnTo>
                <a:lnTo>
                  <a:pt x="123584" y="91347"/>
                </a:lnTo>
                <a:lnTo>
                  <a:pt x="165860" y="123115"/>
                </a:lnTo>
                <a:lnTo>
                  <a:pt x="206122" y="156030"/>
                </a:lnTo>
                <a:lnTo>
                  <a:pt x="223048" y="167137"/>
                </a:lnTo>
                <a:lnTo>
                  <a:pt x="231562" y="171432"/>
                </a:lnTo>
                <a:lnTo>
                  <a:pt x="246102" y="183825"/>
                </a:lnTo>
                <a:lnTo>
                  <a:pt x="267538" y="204327"/>
                </a:lnTo>
                <a:lnTo>
                  <a:pt x="308835" y="234129"/>
                </a:lnTo>
                <a:lnTo>
                  <a:pt x="351491" y="267416"/>
                </a:lnTo>
                <a:lnTo>
                  <a:pt x="395517" y="305397"/>
                </a:lnTo>
                <a:lnTo>
                  <a:pt x="437343" y="343606"/>
                </a:lnTo>
                <a:lnTo>
                  <a:pt x="522913" y="428637"/>
                </a:lnTo>
                <a:lnTo>
                  <a:pt x="568313" y="464704"/>
                </a:lnTo>
                <a:lnTo>
                  <a:pt x="607443" y="497559"/>
                </a:lnTo>
                <a:lnTo>
                  <a:pt x="642690" y="531565"/>
                </a:lnTo>
                <a:lnTo>
                  <a:pt x="809969" y="698539"/>
                </a:lnTo>
                <a:lnTo>
                  <a:pt x="839722" y="720672"/>
                </a:lnTo>
                <a:lnTo>
                  <a:pt x="872313" y="743209"/>
                </a:lnTo>
                <a:lnTo>
                  <a:pt x="912081" y="777317"/>
                </a:lnTo>
                <a:lnTo>
                  <a:pt x="947042" y="811553"/>
                </a:lnTo>
                <a:lnTo>
                  <a:pt x="976873" y="845827"/>
                </a:lnTo>
                <a:lnTo>
                  <a:pt x="1009420" y="879159"/>
                </a:lnTo>
                <a:lnTo>
                  <a:pt x="1052011" y="919045"/>
                </a:lnTo>
                <a:lnTo>
                  <a:pt x="1079413" y="952077"/>
                </a:lnTo>
                <a:lnTo>
                  <a:pt x="1108169" y="985994"/>
                </a:lnTo>
                <a:lnTo>
                  <a:pt x="1140821" y="1017634"/>
                </a:lnTo>
                <a:lnTo>
                  <a:pt x="1181435" y="1053925"/>
                </a:lnTo>
                <a:lnTo>
                  <a:pt x="1222866" y="1094502"/>
                </a:lnTo>
                <a:lnTo>
                  <a:pt x="1268324" y="1139777"/>
                </a:lnTo>
                <a:lnTo>
                  <a:pt x="1311529" y="1176172"/>
                </a:lnTo>
                <a:lnTo>
                  <a:pt x="1353483" y="1216572"/>
                </a:lnTo>
                <a:lnTo>
                  <a:pt x="1397146" y="1254128"/>
                </a:lnTo>
                <a:lnTo>
                  <a:pt x="1415461" y="1271494"/>
                </a:lnTo>
                <a:lnTo>
                  <a:pt x="1428296" y="1287752"/>
                </a:lnTo>
                <a:lnTo>
                  <a:pt x="1453539" y="1307446"/>
                </a:lnTo>
                <a:lnTo>
                  <a:pt x="1465838" y="1311578"/>
                </a:lnTo>
                <a:lnTo>
                  <a:pt x="1465872" y="1307038"/>
                </a:lnTo>
                <a:lnTo>
                  <a:pt x="1464924" y="1304746"/>
                </a:lnTo>
                <a:lnTo>
                  <a:pt x="1457312" y="129444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446"/>
          <p:cNvSpPr/>
          <p:nvPr/>
        </p:nvSpPr>
        <p:spPr>
          <a:xfrm>
            <a:off x="7975637" y="3634740"/>
            <a:ext cx="419698" cy="334328"/>
          </a:xfrm>
          <a:custGeom>
            <a:avLst/>
            <a:gdLst/>
            <a:ahLst/>
            <a:cxnLst/>
            <a:rect l="0" t="0" r="0" b="0"/>
            <a:pathLst>
              <a:path w="419698" h="334328">
                <a:moveTo>
                  <a:pt x="16790" y="197167"/>
                </a:moveTo>
                <a:lnTo>
                  <a:pt x="0" y="197167"/>
                </a:lnTo>
                <a:lnTo>
                  <a:pt x="4302" y="201718"/>
                </a:lnTo>
                <a:lnTo>
                  <a:pt x="6559" y="203059"/>
                </a:lnTo>
                <a:lnTo>
                  <a:pt x="19568" y="207750"/>
                </a:lnTo>
                <a:lnTo>
                  <a:pt x="29454" y="212348"/>
                </a:lnTo>
                <a:lnTo>
                  <a:pt x="73989" y="234349"/>
                </a:lnTo>
                <a:lnTo>
                  <a:pt x="85392" y="237505"/>
                </a:lnTo>
                <a:lnTo>
                  <a:pt x="96810" y="239860"/>
                </a:lnTo>
                <a:lnTo>
                  <a:pt x="108235" y="244082"/>
                </a:lnTo>
                <a:lnTo>
                  <a:pt x="122202" y="249133"/>
                </a:lnTo>
                <a:lnTo>
                  <a:pt x="129927" y="251814"/>
                </a:lnTo>
                <a:lnTo>
                  <a:pt x="136983" y="254553"/>
                </a:lnTo>
                <a:lnTo>
                  <a:pt x="149901" y="260137"/>
                </a:lnTo>
                <a:lnTo>
                  <a:pt x="156966" y="262960"/>
                </a:lnTo>
                <a:lnTo>
                  <a:pt x="172436" y="268636"/>
                </a:lnTo>
                <a:lnTo>
                  <a:pt x="179609" y="271483"/>
                </a:lnTo>
                <a:lnTo>
                  <a:pt x="192659" y="277186"/>
                </a:lnTo>
                <a:lnTo>
                  <a:pt x="199758" y="280041"/>
                </a:lnTo>
                <a:lnTo>
                  <a:pt x="215266" y="285752"/>
                </a:lnTo>
                <a:lnTo>
                  <a:pt x="223403" y="287657"/>
                </a:lnTo>
                <a:lnTo>
                  <a:pt x="231684" y="288926"/>
                </a:lnTo>
                <a:lnTo>
                  <a:pt x="240063" y="289772"/>
                </a:lnTo>
                <a:lnTo>
                  <a:pt x="248506" y="291289"/>
                </a:lnTo>
                <a:lnTo>
                  <a:pt x="256993" y="293252"/>
                </a:lnTo>
                <a:lnTo>
                  <a:pt x="265508" y="295514"/>
                </a:lnTo>
                <a:lnTo>
                  <a:pt x="273089" y="297974"/>
                </a:lnTo>
                <a:lnTo>
                  <a:pt x="280049" y="300567"/>
                </a:lnTo>
                <a:lnTo>
                  <a:pt x="286594" y="303248"/>
                </a:lnTo>
                <a:lnTo>
                  <a:pt x="293814" y="305988"/>
                </a:lnTo>
                <a:lnTo>
                  <a:pt x="309458" y="311572"/>
                </a:lnTo>
                <a:lnTo>
                  <a:pt x="320855" y="314689"/>
                </a:lnTo>
                <a:lnTo>
                  <a:pt x="331000" y="317026"/>
                </a:lnTo>
                <a:lnTo>
                  <a:pt x="337706" y="318983"/>
                </a:lnTo>
                <a:lnTo>
                  <a:pt x="345034" y="321241"/>
                </a:lnTo>
                <a:lnTo>
                  <a:pt x="355717" y="326288"/>
                </a:lnTo>
                <a:lnTo>
                  <a:pt x="359898" y="328968"/>
                </a:lnTo>
                <a:lnTo>
                  <a:pt x="369625" y="331945"/>
                </a:lnTo>
                <a:lnTo>
                  <a:pt x="379346" y="333268"/>
                </a:lnTo>
                <a:lnTo>
                  <a:pt x="390173" y="334013"/>
                </a:lnTo>
                <a:lnTo>
                  <a:pt x="402365" y="334265"/>
                </a:lnTo>
                <a:lnTo>
                  <a:pt x="419331" y="334327"/>
                </a:lnTo>
                <a:lnTo>
                  <a:pt x="419649" y="325002"/>
                </a:lnTo>
                <a:lnTo>
                  <a:pt x="419697" y="185187"/>
                </a:lnTo>
                <a:lnTo>
                  <a:pt x="418745" y="173940"/>
                </a:lnTo>
                <a:lnTo>
                  <a:pt x="417158" y="162633"/>
                </a:lnTo>
                <a:lnTo>
                  <a:pt x="415146" y="151284"/>
                </a:lnTo>
                <a:lnTo>
                  <a:pt x="413806" y="140861"/>
                </a:lnTo>
                <a:lnTo>
                  <a:pt x="412912" y="131054"/>
                </a:lnTo>
                <a:lnTo>
                  <a:pt x="412317" y="121660"/>
                </a:lnTo>
                <a:lnTo>
                  <a:pt x="411920" y="111586"/>
                </a:lnTo>
                <a:lnTo>
                  <a:pt x="411361" y="80158"/>
                </a:lnTo>
                <a:lnTo>
                  <a:pt x="411230" y="61343"/>
                </a:lnTo>
                <a:lnTo>
                  <a:pt x="412147" y="53278"/>
                </a:lnTo>
                <a:lnTo>
                  <a:pt x="413712" y="45996"/>
                </a:lnTo>
                <a:lnTo>
                  <a:pt x="415708" y="39236"/>
                </a:lnTo>
                <a:lnTo>
                  <a:pt x="417038" y="32825"/>
                </a:lnTo>
                <a:lnTo>
                  <a:pt x="417924" y="26646"/>
                </a:lnTo>
                <a:lnTo>
                  <a:pt x="418515" y="20621"/>
                </a:lnTo>
                <a:lnTo>
                  <a:pt x="419173" y="11387"/>
                </a:lnTo>
                <a:lnTo>
                  <a:pt x="419697"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
            </a:r>
            <a:br>
              <a:rPr lang="en-US" sz="2400" dirty="0"/>
            </a:br>
            <a:r>
              <a:rPr lang="en-US" sz="2400" dirty="0"/>
              <a:t>22) You have four sandwich choices, 3 chip choices, and five drink choices. Use the fundamental counting principle to find how many possible choices you have if you have one of each item. </a:t>
            </a:r>
            <a:br>
              <a:rPr lang="en-US" sz="2400" dirty="0"/>
            </a:br>
            <a:endParaRPr lang="en-US" sz="2400" dirty="0"/>
          </a:p>
        </p:txBody>
      </p:sp>
      <p:sp>
        <p:nvSpPr>
          <p:cNvPr id="3" name="SMARTPenAnnotation425"/>
          <p:cNvSpPr/>
          <p:nvPr/>
        </p:nvSpPr>
        <p:spPr>
          <a:xfrm>
            <a:off x="2510300" y="1749069"/>
            <a:ext cx="595803" cy="351194"/>
          </a:xfrm>
          <a:custGeom>
            <a:avLst/>
            <a:gdLst/>
            <a:ahLst/>
            <a:cxnLst/>
            <a:rect l="0" t="0" r="0" b="0"/>
            <a:pathLst>
              <a:path w="595803" h="351194">
                <a:moveTo>
                  <a:pt x="132887" y="8293"/>
                </a:moveTo>
                <a:lnTo>
                  <a:pt x="132887" y="3354"/>
                </a:lnTo>
                <a:lnTo>
                  <a:pt x="132887" y="5463"/>
                </a:lnTo>
                <a:lnTo>
                  <a:pt x="132887" y="0"/>
                </a:lnTo>
                <a:lnTo>
                  <a:pt x="132887" y="71264"/>
                </a:lnTo>
                <a:lnTo>
                  <a:pt x="131934" y="74086"/>
                </a:lnTo>
                <a:lnTo>
                  <a:pt x="126995" y="82609"/>
                </a:lnTo>
                <a:lnTo>
                  <a:pt x="125506" y="88312"/>
                </a:lnTo>
                <a:lnTo>
                  <a:pt x="124667" y="96878"/>
                </a:lnTo>
                <a:lnTo>
                  <a:pt x="123597" y="99735"/>
                </a:lnTo>
                <a:lnTo>
                  <a:pt x="119868" y="105449"/>
                </a:lnTo>
                <a:lnTo>
                  <a:pt x="117576" y="113703"/>
                </a:lnTo>
                <a:lnTo>
                  <a:pt x="116965" y="118572"/>
                </a:lnTo>
                <a:lnTo>
                  <a:pt x="114652" y="122770"/>
                </a:lnTo>
                <a:lnTo>
                  <a:pt x="104201" y="133229"/>
                </a:lnTo>
                <a:lnTo>
                  <a:pt x="102333" y="136351"/>
                </a:lnTo>
                <a:lnTo>
                  <a:pt x="99305" y="143313"/>
                </a:lnTo>
                <a:lnTo>
                  <a:pt x="94784" y="152757"/>
                </a:lnTo>
                <a:lnTo>
                  <a:pt x="92140" y="160764"/>
                </a:lnTo>
                <a:lnTo>
                  <a:pt x="91435" y="164233"/>
                </a:lnTo>
                <a:lnTo>
                  <a:pt x="88111" y="170627"/>
                </a:lnTo>
                <a:lnTo>
                  <a:pt x="85891" y="173666"/>
                </a:lnTo>
                <a:lnTo>
                  <a:pt x="83425" y="179582"/>
                </a:lnTo>
                <a:lnTo>
                  <a:pt x="81376" y="186339"/>
                </a:lnTo>
                <a:lnTo>
                  <a:pt x="77291" y="195692"/>
                </a:lnTo>
                <a:lnTo>
                  <a:pt x="72300" y="206199"/>
                </a:lnTo>
                <a:lnTo>
                  <a:pt x="52843" y="245509"/>
                </a:lnTo>
                <a:lnTo>
                  <a:pt x="47147" y="254375"/>
                </a:lnTo>
                <a:lnTo>
                  <a:pt x="40488" y="262443"/>
                </a:lnTo>
                <a:lnTo>
                  <a:pt x="31178" y="272378"/>
                </a:lnTo>
                <a:lnTo>
                  <a:pt x="20691" y="280604"/>
                </a:lnTo>
                <a:lnTo>
                  <a:pt x="15227" y="284131"/>
                </a:lnTo>
                <a:lnTo>
                  <a:pt x="11584" y="287435"/>
                </a:lnTo>
                <a:lnTo>
                  <a:pt x="9156" y="290590"/>
                </a:lnTo>
                <a:lnTo>
                  <a:pt x="5505" y="296636"/>
                </a:lnTo>
                <a:lnTo>
                  <a:pt x="708" y="302498"/>
                </a:lnTo>
                <a:lnTo>
                  <a:pt x="0" y="304442"/>
                </a:lnTo>
                <a:lnTo>
                  <a:pt x="481" y="305738"/>
                </a:lnTo>
                <a:lnTo>
                  <a:pt x="1754" y="306603"/>
                </a:lnTo>
                <a:lnTo>
                  <a:pt x="2602" y="308131"/>
                </a:lnTo>
                <a:lnTo>
                  <a:pt x="4076" y="315560"/>
                </a:lnTo>
                <a:lnTo>
                  <a:pt x="4280" y="324166"/>
                </a:lnTo>
                <a:lnTo>
                  <a:pt x="9371" y="324894"/>
                </a:lnTo>
                <a:lnTo>
                  <a:pt x="13395" y="325088"/>
                </a:lnTo>
                <a:lnTo>
                  <a:pt x="17031" y="326169"/>
                </a:lnTo>
                <a:lnTo>
                  <a:pt x="28119" y="332822"/>
                </a:lnTo>
                <a:lnTo>
                  <a:pt x="45877" y="333887"/>
                </a:lnTo>
                <a:lnTo>
                  <a:pt x="62889" y="334016"/>
                </a:lnTo>
                <a:lnTo>
                  <a:pt x="151728" y="334048"/>
                </a:lnTo>
                <a:lnTo>
                  <a:pt x="167931" y="336588"/>
                </a:lnTo>
                <a:lnTo>
                  <a:pt x="184657" y="339940"/>
                </a:lnTo>
                <a:lnTo>
                  <a:pt x="201616" y="341429"/>
                </a:lnTo>
                <a:lnTo>
                  <a:pt x="218678" y="342091"/>
                </a:lnTo>
                <a:lnTo>
                  <a:pt x="244349" y="342464"/>
                </a:lnTo>
                <a:lnTo>
                  <a:pt x="529605" y="342620"/>
                </a:lnTo>
                <a:lnTo>
                  <a:pt x="535478" y="343573"/>
                </a:lnTo>
                <a:lnTo>
                  <a:pt x="549248" y="348512"/>
                </a:lnTo>
                <a:lnTo>
                  <a:pt x="564016" y="350399"/>
                </a:lnTo>
                <a:lnTo>
                  <a:pt x="581092" y="351088"/>
                </a:lnTo>
                <a:lnTo>
                  <a:pt x="595683" y="351193"/>
                </a:lnTo>
                <a:lnTo>
                  <a:pt x="595802" y="34262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426"/>
          <p:cNvSpPr/>
          <p:nvPr/>
        </p:nvSpPr>
        <p:spPr>
          <a:xfrm>
            <a:off x="2951829" y="1825954"/>
            <a:ext cx="77119" cy="608636"/>
          </a:xfrm>
          <a:custGeom>
            <a:avLst/>
            <a:gdLst/>
            <a:ahLst/>
            <a:cxnLst/>
            <a:rect l="0" t="0" r="0" b="0"/>
            <a:pathLst>
              <a:path w="77119" h="608636">
                <a:moveTo>
                  <a:pt x="17113" y="17133"/>
                </a:moveTo>
                <a:lnTo>
                  <a:pt x="12562" y="12582"/>
                </a:lnTo>
                <a:lnTo>
                  <a:pt x="11221" y="10289"/>
                </a:lnTo>
                <a:lnTo>
                  <a:pt x="8893" y="1533"/>
                </a:lnTo>
                <a:lnTo>
                  <a:pt x="7823" y="1018"/>
                </a:lnTo>
                <a:lnTo>
                  <a:pt x="6157" y="675"/>
                </a:lnTo>
                <a:lnTo>
                  <a:pt x="75" y="0"/>
                </a:lnTo>
                <a:lnTo>
                  <a:pt x="0" y="4542"/>
                </a:lnTo>
                <a:lnTo>
                  <a:pt x="942" y="7787"/>
                </a:lnTo>
                <a:lnTo>
                  <a:pt x="2522" y="11855"/>
                </a:lnTo>
                <a:lnTo>
                  <a:pt x="4528" y="16472"/>
                </a:lnTo>
                <a:lnTo>
                  <a:pt x="6757" y="24142"/>
                </a:lnTo>
                <a:lnTo>
                  <a:pt x="8188" y="41377"/>
                </a:lnTo>
                <a:lnTo>
                  <a:pt x="9258" y="46631"/>
                </a:lnTo>
                <a:lnTo>
                  <a:pt x="10924" y="52038"/>
                </a:lnTo>
                <a:lnTo>
                  <a:pt x="12987" y="57548"/>
                </a:lnTo>
                <a:lnTo>
                  <a:pt x="15279" y="68750"/>
                </a:lnTo>
                <a:lnTo>
                  <a:pt x="16298" y="81032"/>
                </a:lnTo>
                <a:lnTo>
                  <a:pt x="16751" y="96015"/>
                </a:lnTo>
                <a:lnTo>
                  <a:pt x="17042" y="123978"/>
                </a:lnTo>
                <a:lnTo>
                  <a:pt x="17104" y="170644"/>
                </a:lnTo>
                <a:lnTo>
                  <a:pt x="18059" y="179481"/>
                </a:lnTo>
                <a:lnTo>
                  <a:pt x="19649" y="188230"/>
                </a:lnTo>
                <a:lnTo>
                  <a:pt x="21661" y="196920"/>
                </a:lnTo>
                <a:lnTo>
                  <a:pt x="23003" y="206524"/>
                </a:lnTo>
                <a:lnTo>
                  <a:pt x="23897" y="216736"/>
                </a:lnTo>
                <a:lnTo>
                  <a:pt x="24493" y="227354"/>
                </a:lnTo>
                <a:lnTo>
                  <a:pt x="25843" y="238243"/>
                </a:lnTo>
                <a:lnTo>
                  <a:pt x="27696" y="249312"/>
                </a:lnTo>
                <a:lnTo>
                  <a:pt x="29883" y="260502"/>
                </a:lnTo>
                <a:lnTo>
                  <a:pt x="31341" y="271771"/>
                </a:lnTo>
                <a:lnTo>
                  <a:pt x="32314" y="283094"/>
                </a:lnTo>
                <a:lnTo>
                  <a:pt x="32962" y="294453"/>
                </a:lnTo>
                <a:lnTo>
                  <a:pt x="33682" y="314694"/>
                </a:lnTo>
                <a:lnTo>
                  <a:pt x="33874" y="324092"/>
                </a:lnTo>
                <a:lnTo>
                  <a:pt x="34954" y="334167"/>
                </a:lnTo>
                <a:lnTo>
                  <a:pt x="36627" y="344694"/>
                </a:lnTo>
                <a:lnTo>
                  <a:pt x="38695" y="355522"/>
                </a:lnTo>
                <a:lnTo>
                  <a:pt x="41026" y="365598"/>
                </a:lnTo>
                <a:lnTo>
                  <a:pt x="43532" y="375173"/>
                </a:lnTo>
                <a:lnTo>
                  <a:pt x="46156" y="384414"/>
                </a:lnTo>
                <a:lnTo>
                  <a:pt x="47905" y="393432"/>
                </a:lnTo>
                <a:lnTo>
                  <a:pt x="49849" y="411072"/>
                </a:lnTo>
                <a:lnTo>
                  <a:pt x="51319" y="419777"/>
                </a:lnTo>
                <a:lnTo>
                  <a:pt x="53252" y="428437"/>
                </a:lnTo>
                <a:lnTo>
                  <a:pt x="55493" y="437068"/>
                </a:lnTo>
                <a:lnTo>
                  <a:pt x="56987" y="445680"/>
                </a:lnTo>
                <a:lnTo>
                  <a:pt x="58648" y="462868"/>
                </a:lnTo>
                <a:lnTo>
                  <a:pt x="59385" y="480033"/>
                </a:lnTo>
                <a:lnTo>
                  <a:pt x="60665" y="496234"/>
                </a:lnTo>
                <a:lnTo>
                  <a:pt x="62341" y="503221"/>
                </a:lnTo>
                <a:lnTo>
                  <a:pt x="64409" y="509784"/>
                </a:lnTo>
                <a:lnTo>
                  <a:pt x="66709" y="522157"/>
                </a:lnTo>
                <a:lnTo>
                  <a:pt x="68683" y="534006"/>
                </a:lnTo>
                <a:lnTo>
                  <a:pt x="70543" y="539832"/>
                </a:lnTo>
                <a:lnTo>
                  <a:pt x="72735" y="545622"/>
                </a:lnTo>
                <a:lnTo>
                  <a:pt x="74197" y="550434"/>
                </a:lnTo>
                <a:lnTo>
                  <a:pt x="76254" y="562710"/>
                </a:lnTo>
                <a:lnTo>
                  <a:pt x="76950" y="580902"/>
                </a:lnTo>
                <a:lnTo>
                  <a:pt x="77118" y="595858"/>
                </a:lnTo>
                <a:lnTo>
                  <a:pt x="76166" y="597260"/>
                </a:lnTo>
                <a:lnTo>
                  <a:pt x="74579" y="598194"/>
                </a:lnTo>
                <a:lnTo>
                  <a:pt x="72569" y="598817"/>
                </a:lnTo>
                <a:lnTo>
                  <a:pt x="70276" y="599232"/>
                </a:lnTo>
                <a:lnTo>
                  <a:pt x="67795" y="599509"/>
                </a:lnTo>
                <a:lnTo>
                  <a:pt x="65189" y="599694"/>
                </a:lnTo>
                <a:lnTo>
                  <a:pt x="62499" y="600769"/>
                </a:lnTo>
                <a:lnTo>
                  <a:pt x="59752" y="602439"/>
                </a:lnTo>
                <a:lnTo>
                  <a:pt x="56969" y="604505"/>
                </a:lnTo>
                <a:lnTo>
                  <a:pt x="54161" y="605882"/>
                </a:lnTo>
                <a:lnTo>
                  <a:pt x="51337" y="606800"/>
                </a:lnTo>
                <a:lnTo>
                  <a:pt x="48501" y="607412"/>
                </a:lnTo>
                <a:lnTo>
                  <a:pt x="45659" y="607820"/>
                </a:lnTo>
                <a:lnTo>
                  <a:pt x="42811" y="608092"/>
                </a:lnTo>
                <a:lnTo>
                  <a:pt x="34258" y="60863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427"/>
          <p:cNvSpPr/>
          <p:nvPr/>
        </p:nvSpPr>
        <p:spPr>
          <a:xfrm>
            <a:off x="3328987" y="2185987"/>
            <a:ext cx="33929" cy="8574"/>
          </a:xfrm>
          <a:custGeom>
            <a:avLst/>
            <a:gdLst/>
            <a:ahLst/>
            <a:cxnLst/>
            <a:rect l="0" t="0" r="0" b="0"/>
            <a:pathLst>
              <a:path w="33929" h="8574">
                <a:moveTo>
                  <a:pt x="0" y="8573"/>
                </a:moveTo>
                <a:lnTo>
                  <a:pt x="16792" y="8573"/>
                </a:lnTo>
                <a:lnTo>
                  <a:pt x="16909" y="7620"/>
                </a:lnTo>
                <a:lnTo>
                  <a:pt x="16988" y="6033"/>
                </a:lnTo>
                <a:lnTo>
                  <a:pt x="17040" y="4022"/>
                </a:lnTo>
                <a:lnTo>
                  <a:pt x="18028" y="2681"/>
                </a:lnTo>
                <a:lnTo>
                  <a:pt x="19639" y="1787"/>
                </a:lnTo>
                <a:lnTo>
                  <a:pt x="25362" y="105"/>
                </a:lnTo>
                <a:lnTo>
                  <a:pt x="26433" y="70"/>
                </a:lnTo>
                <a:lnTo>
                  <a:pt x="33928" y="3"/>
                </a:lnTo>
                <a:lnTo>
                  <a:pt x="26061" y="0"/>
                </a:lnTo>
                <a:lnTo>
                  <a:pt x="25946" y="953"/>
                </a:lnTo>
                <a:lnTo>
                  <a:pt x="25870" y="2540"/>
                </a:lnTo>
                <a:lnTo>
                  <a:pt x="25819" y="4551"/>
                </a:lnTo>
                <a:lnTo>
                  <a:pt x="24833" y="5892"/>
                </a:lnTo>
                <a:lnTo>
                  <a:pt x="23223" y="6785"/>
                </a:lnTo>
                <a:lnTo>
                  <a:pt x="17145" y="85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428"/>
          <p:cNvSpPr/>
          <p:nvPr/>
        </p:nvSpPr>
        <p:spPr>
          <a:xfrm>
            <a:off x="3731895" y="1834666"/>
            <a:ext cx="505198" cy="650706"/>
          </a:xfrm>
          <a:custGeom>
            <a:avLst/>
            <a:gdLst/>
            <a:ahLst/>
            <a:cxnLst/>
            <a:rect l="0" t="0" r="0" b="0"/>
            <a:pathLst>
              <a:path w="505198" h="650706">
                <a:moveTo>
                  <a:pt x="0" y="102719"/>
                </a:moveTo>
                <a:lnTo>
                  <a:pt x="0" y="98168"/>
                </a:lnTo>
                <a:lnTo>
                  <a:pt x="952" y="95875"/>
                </a:lnTo>
                <a:lnTo>
                  <a:pt x="4550" y="90787"/>
                </a:lnTo>
                <a:lnTo>
                  <a:pt x="6843" y="89049"/>
                </a:lnTo>
                <a:lnTo>
                  <a:pt x="9324" y="87891"/>
                </a:lnTo>
                <a:lnTo>
                  <a:pt x="11931" y="87118"/>
                </a:lnTo>
                <a:lnTo>
                  <a:pt x="31707" y="72191"/>
                </a:lnTo>
                <a:lnTo>
                  <a:pt x="40188" y="67127"/>
                </a:lnTo>
                <a:lnTo>
                  <a:pt x="49652" y="61846"/>
                </a:lnTo>
                <a:lnTo>
                  <a:pt x="58819" y="57372"/>
                </a:lnTo>
                <a:lnTo>
                  <a:pt x="67787" y="53438"/>
                </a:lnTo>
                <a:lnTo>
                  <a:pt x="76624" y="49862"/>
                </a:lnTo>
                <a:lnTo>
                  <a:pt x="86325" y="45573"/>
                </a:lnTo>
                <a:lnTo>
                  <a:pt x="107264" y="35728"/>
                </a:lnTo>
                <a:lnTo>
                  <a:pt x="118182" y="31388"/>
                </a:lnTo>
                <a:lnTo>
                  <a:pt x="129270" y="27543"/>
                </a:lnTo>
                <a:lnTo>
                  <a:pt x="140472" y="24026"/>
                </a:lnTo>
                <a:lnTo>
                  <a:pt x="152703" y="20730"/>
                </a:lnTo>
                <a:lnTo>
                  <a:pt x="165620" y="17579"/>
                </a:lnTo>
                <a:lnTo>
                  <a:pt x="216018" y="5679"/>
                </a:lnTo>
                <a:lnTo>
                  <a:pt x="226879" y="3736"/>
                </a:lnTo>
                <a:lnTo>
                  <a:pt x="236977" y="2440"/>
                </a:lnTo>
                <a:lnTo>
                  <a:pt x="246567" y="1576"/>
                </a:lnTo>
                <a:lnTo>
                  <a:pt x="255818" y="1000"/>
                </a:lnTo>
                <a:lnTo>
                  <a:pt x="273717" y="360"/>
                </a:lnTo>
                <a:lnTo>
                  <a:pt x="299858" y="0"/>
                </a:lnTo>
                <a:lnTo>
                  <a:pt x="314563" y="2456"/>
                </a:lnTo>
                <a:lnTo>
                  <a:pt x="327448" y="6722"/>
                </a:lnTo>
                <a:lnTo>
                  <a:pt x="339525" y="11794"/>
                </a:lnTo>
                <a:lnTo>
                  <a:pt x="352483" y="20004"/>
                </a:lnTo>
                <a:lnTo>
                  <a:pt x="366906" y="33020"/>
                </a:lnTo>
                <a:lnTo>
                  <a:pt x="370334" y="38155"/>
                </a:lnTo>
                <a:lnTo>
                  <a:pt x="374143" y="48941"/>
                </a:lnTo>
                <a:lnTo>
                  <a:pt x="376286" y="65724"/>
                </a:lnTo>
                <a:lnTo>
                  <a:pt x="374248" y="79609"/>
                </a:lnTo>
                <a:lnTo>
                  <a:pt x="370167" y="95305"/>
                </a:lnTo>
                <a:lnTo>
                  <a:pt x="365178" y="111806"/>
                </a:lnTo>
                <a:lnTo>
                  <a:pt x="354707" y="128665"/>
                </a:lnTo>
                <a:lnTo>
                  <a:pt x="341480" y="145683"/>
                </a:lnTo>
                <a:lnTo>
                  <a:pt x="329251" y="162771"/>
                </a:lnTo>
                <a:lnTo>
                  <a:pt x="314926" y="177351"/>
                </a:lnTo>
                <a:lnTo>
                  <a:pt x="299987" y="191133"/>
                </a:lnTo>
                <a:lnTo>
                  <a:pt x="286997" y="206784"/>
                </a:lnTo>
                <a:lnTo>
                  <a:pt x="272334" y="218185"/>
                </a:lnTo>
                <a:lnTo>
                  <a:pt x="257245" y="227380"/>
                </a:lnTo>
                <a:lnTo>
                  <a:pt x="244189" y="237816"/>
                </a:lnTo>
                <a:lnTo>
                  <a:pt x="232036" y="246264"/>
                </a:lnTo>
                <a:lnTo>
                  <a:pt x="220284" y="253194"/>
                </a:lnTo>
                <a:lnTo>
                  <a:pt x="200588" y="263775"/>
                </a:lnTo>
                <a:lnTo>
                  <a:pt x="190999" y="271128"/>
                </a:lnTo>
                <a:lnTo>
                  <a:pt x="180506" y="274050"/>
                </a:lnTo>
                <a:lnTo>
                  <a:pt x="180165" y="269583"/>
                </a:lnTo>
                <a:lnTo>
                  <a:pt x="181070" y="268254"/>
                </a:lnTo>
                <a:lnTo>
                  <a:pt x="182626" y="267368"/>
                </a:lnTo>
                <a:lnTo>
                  <a:pt x="184615" y="266777"/>
                </a:lnTo>
                <a:lnTo>
                  <a:pt x="189366" y="263581"/>
                </a:lnTo>
                <a:lnTo>
                  <a:pt x="195605" y="258986"/>
                </a:lnTo>
                <a:lnTo>
                  <a:pt x="209827" y="251043"/>
                </a:lnTo>
                <a:lnTo>
                  <a:pt x="220574" y="245476"/>
                </a:lnTo>
                <a:lnTo>
                  <a:pt x="234240" y="242366"/>
                </a:lnTo>
                <a:lnTo>
                  <a:pt x="249839" y="240032"/>
                </a:lnTo>
                <a:lnTo>
                  <a:pt x="257999" y="238076"/>
                </a:lnTo>
                <a:lnTo>
                  <a:pt x="266297" y="235819"/>
                </a:lnTo>
                <a:lnTo>
                  <a:pt x="275639" y="234315"/>
                </a:lnTo>
                <a:lnTo>
                  <a:pt x="285677" y="233312"/>
                </a:lnTo>
                <a:lnTo>
                  <a:pt x="296178" y="232643"/>
                </a:lnTo>
                <a:lnTo>
                  <a:pt x="315467" y="231900"/>
                </a:lnTo>
                <a:lnTo>
                  <a:pt x="324611" y="231702"/>
                </a:lnTo>
                <a:lnTo>
                  <a:pt x="333564" y="232523"/>
                </a:lnTo>
                <a:lnTo>
                  <a:pt x="342391" y="234022"/>
                </a:lnTo>
                <a:lnTo>
                  <a:pt x="360771" y="238228"/>
                </a:lnTo>
                <a:lnTo>
                  <a:pt x="381640" y="243273"/>
                </a:lnTo>
                <a:lnTo>
                  <a:pt x="390634" y="246904"/>
                </a:lnTo>
                <a:lnTo>
                  <a:pt x="405707" y="256018"/>
                </a:lnTo>
                <a:lnTo>
                  <a:pt x="429454" y="271860"/>
                </a:lnTo>
                <a:lnTo>
                  <a:pt x="443598" y="282985"/>
                </a:lnTo>
                <a:lnTo>
                  <a:pt x="457187" y="295232"/>
                </a:lnTo>
                <a:lnTo>
                  <a:pt x="472752" y="310200"/>
                </a:lnTo>
                <a:lnTo>
                  <a:pt x="484114" y="326378"/>
                </a:lnTo>
                <a:lnTo>
                  <a:pt x="492339" y="343093"/>
                </a:lnTo>
                <a:lnTo>
                  <a:pt x="499170" y="360046"/>
                </a:lnTo>
                <a:lnTo>
                  <a:pt x="502841" y="377107"/>
                </a:lnTo>
                <a:lnTo>
                  <a:pt x="504472" y="395166"/>
                </a:lnTo>
                <a:lnTo>
                  <a:pt x="504907" y="405316"/>
                </a:lnTo>
                <a:lnTo>
                  <a:pt x="505197" y="415893"/>
                </a:lnTo>
                <a:lnTo>
                  <a:pt x="502979" y="435265"/>
                </a:lnTo>
                <a:lnTo>
                  <a:pt x="498819" y="454352"/>
                </a:lnTo>
                <a:lnTo>
                  <a:pt x="493795" y="475535"/>
                </a:lnTo>
                <a:lnTo>
                  <a:pt x="483307" y="495110"/>
                </a:lnTo>
                <a:lnTo>
                  <a:pt x="470073" y="513335"/>
                </a:lnTo>
                <a:lnTo>
                  <a:pt x="457841" y="530959"/>
                </a:lnTo>
                <a:lnTo>
                  <a:pt x="446055" y="545778"/>
                </a:lnTo>
                <a:lnTo>
                  <a:pt x="433513" y="559666"/>
                </a:lnTo>
                <a:lnTo>
                  <a:pt x="418415" y="575364"/>
                </a:lnTo>
                <a:lnTo>
                  <a:pt x="409436" y="582598"/>
                </a:lnTo>
                <a:lnTo>
                  <a:pt x="399640" y="589326"/>
                </a:lnTo>
                <a:lnTo>
                  <a:pt x="379547" y="601881"/>
                </a:lnTo>
                <a:lnTo>
                  <a:pt x="361093" y="613811"/>
                </a:lnTo>
                <a:lnTo>
                  <a:pt x="351218" y="619659"/>
                </a:lnTo>
                <a:lnTo>
                  <a:pt x="340825" y="625463"/>
                </a:lnTo>
                <a:lnTo>
                  <a:pt x="330087" y="631237"/>
                </a:lnTo>
                <a:lnTo>
                  <a:pt x="320070" y="636040"/>
                </a:lnTo>
                <a:lnTo>
                  <a:pt x="310535" y="640193"/>
                </a:lnTo>
                <a:lnTo>
                  <a:pt x="301320" y="643915"/>
                </a:lnTo>
                <a:lnTo>
                  <a:pt x="292320" y="646396"/>
                </a:lnTo>
                <a:lnTo>
                  <a:pt x="283463" y="648050"/>
                </a:lnTo>
                <a:lnTo>
                  <a:pt x="274700" y="649153"/>
                </a:lnTo>
                <a:lnTo>
                  <a:pt x="266001" y="649888"/>
                </a:lnTo>
                <a:lnTo>
                  <a:pt x="257344" y="650378"/>
                </a:lnTo>
                <a:lnTo>
                  <a:pt x="248715" y="650705"/>
                </a:lnTo>
                <a:lnTo>
                  <a:pt x="234047" y="648528"/>
                </a:lnTo>
                <a:lnTo>
                  <a:pt x="221178" y="645338"/>
                </a:lnTo>
                <a:lnTo>
                  <a:pt x="209109" y="643920"/>
                </a:lnTo>
                <a:lnTo>
                  <a:pt x="199934" y="640750"/>
                </a:lnTo>
                <a:lnTo>
                  <a:pt x="189414" y="633610"/>
                </a:lnTo>
                <a:lnTo>
                  <a:pt x="174415" y="619847"/>
                </a:lnTo>
                <a:lnTo>
                  <a:pt x="164584" y="610179"/>
                </a:lnTo>
                <a:lnTo>
                  <a:pt x="164016" y="608666"/>
                </a:lnTo>
                <a:lnTo>
                  <a:pt x="162877" y="59992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429"/>
          <p:cNvSpPr/>
          <p:nvPr/>
        </p:nvSpPr>
        <p:spPr>
          <a:xfrm>
            <a:off x="4563427" y="2213042"/>
            <a:ext cx="59974" cy="41526"/>
          </a:xfrm>
          <a:custGeom>
            <a:avLst/>
            <a:gdLst/>
            <a:ahLst/>
            <a:cxnLst/>
            <a:rect l="0" t="0" r="0" b="0"/>
            <a:pathLst>
              <a:path w="59974" h="41526">
                <a:moveTo>
                  <a:pt x="0" y="15808"/>
                </a:moveTo>
                <a:lnTo>
                  <a:pt x="0" y="39950"/>
                </a:lnTo>
                <a:lnTo>
                  <a:pt x="953" y="40475"/>
                </a:lnTo>
                <a:lnTo>
                  <a:pt x="2540" y="40825"/>
                </a:lnTo>
                <a:lnTo>
                  <a:pt x="7381" y="41387"/>
                </a:lnTo>
                <a:lnTo>
                  <a:pt x="7778" y="40480"/>
                </a:lnTo>
                <a:lnTo>
                  <a:pt x="8043" y="38924"/>
                </a:lnTo>
                <a:lnTo>
                  <a:pt x="8219" y="36933"/>
                </a:lnTo>
                <a:lnTo>
                  <a:pt x="9290" y="35606"/>
                </a:lnTo>
                <a:lnTo>
                  <a:pt x="10956" y="34722"/>
                </a:lnTo>
                <a:lnTo>
                  <a:pt x="13019" y="34132"/>
                </a:lnTo>
                <a:lnTo>
                  <a:pt x="15347" y="32787"/>
                </a:lnTo>
                <a:lnTo>
                  <a:pt x="17851" y="30937"/>
                </a:lnTo>
                <a:lnTo>
                  <a:pt x="20473" y="28751"/>
                </a:lnTo>
                <a:lnTo>
                  <a:pt x="23174" y="26342"/>
                </a:lnTo>
                <a:lnTo>
                  <a:pt x="28715" y="21125"/>
                </a:lnTo>
                <a:lnTo>
                  <a:pt x="37189" y="12832"/>
                </a:lnTo>
                <a:lnTo>
                  <a:pt x="40032" y="10966"/>
                </a:lnTo>
                <a:lnTo>
                  <a:pt x="42881" y="9723"/>
                </a:lnTo>
                <a:lnTo>
                  <a:pt x="45732" y="8893"/>
                </a:lnTo>
                <a:lnTo>
                  <a:pt x="47633" y="7388"/>
                </a:lnTo>
                <a:lnTo>
                  <a:pt x="48901" y="5432"/>
                </a:lnTo>
                <a:lnTo>
                  <a:pt x="49745" y="3176"/>
                </a:lnTo>
                <a:lnTo>
                  <a:pt x="51261" y="1671"/>
                </a:lnTo>
                <a:lnTo>
                  <a:pt x="53224" y="668"/>
                </a:lnTo>
                <a:lnTo>
                  <a:pt x="55485" y="0"/>
                </a:lnTo>
                <a:lnTo>
                  <a:pt x="56993" y="507"/>
                </a:lnTo>
                <a:lnTo>
                  <a:pt x="57998" y="1797"/>
                </a:lnTo>
                <a:lnTo>
                  <a:pt x="59611" y="6161"/>
                </a:lnTo>
                <a:lnTo>
                  <a:pt x="59743" y="7472"/>
                </a:lnTo>
                <a:lnTo>
                  <a:pt x="59831" y="9298"/>
                </a:lnTo>
                <a:lnTo>
                  <a:pt x="59973" y="14522"/>
                </a:lnTo>
                <a:lnTo>
                  <a:pt x="59032" y="15903"/>
                </a:lnTo>
                <a:lnTo>
                  <a:pt x="57452" y="17776"/>
                </a:lnTo>
                <a:lnTo>
                  <a:pt x="55446" y="19977"/>
                </a:lnTo>
                <a:lnTo>
                  <a:pt x="54109" y="22398"/>
                </a:lnTo>
                <a:lnTo>
                  <a:pt x="53218" y="24964"/>
                </a:lnTo>
                <a:lnTo>
                  <a:pt x="52624" y="27626"/>
                </a:lnTo>
                <a:lnTo>
                  <a:pt x="52228" y="30354"/>
                </a:lnTo>
                <a:lnTo>
                  <a:pt x="51963" y="33125"/>
                </a:lnTo>
                <a:lnTo>
                  <a:pt x="51435" y="4152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430"/>
          <p:cNvSpPr/>
          <p:nvPr/>
        </p:nvSpPr>
        <p:spPr>
          <a:xfrm>
            <a:off x="5214937" y="1877381"/>
            <a:ext cx="435811" cy="522875"/>
          </a:xfrm>
          <a:custGeom>
            <a:avLst/>
            <a:gdLst/>
            <a:ahLst/>
            <a:cxnLst/>
            <a:rect l="0" t="0" r="0" b="0"/>
            <a:pathLst>
              <a:path w="435811" h="522875">
                <a:moveTo>
                  <a:pt x="222885" y="51431"/>
                </a:moveTo>
                <a:lnTo>
                  <a:pt x="230266" y="51431"/>
                </a:lnTo>
                <a:lnTo>
                  <a:pt x="229710" y="52384"/>
                </a:lnTo>
                <a:lnTo>
                  <a:pt x="223972" y="58812"/>
                </a:lnTo>
                <a:lnTo>
                  <a:pt x="222657" y="59209"/>
                </a:lnTo>
                <a:lnTo>
                  <a:pt x="218656" y="59650"/>
                </a:lnTo>
                <a:lnTo>
                  <a:pt x="206498" y="64450"/>
                </a:lnTo>
                <a:lnTo>
                  <a:pt x="193694" y="66742"/>
                </a:lnTo>
                <a:lnTo>
                  <a:pt x="186280" y="67353"/>
                </a:lnTo>
                <a:lnTo>
                  <a:pt x="172961" y="68033"/>
                </a:lnTo>
                <a:lnTo>
                  <a:pt x="159739" y="68335"/>
                </a:lnTo>
                <a:lnTo>
                  <a:pt x="94175" y="68567"/>
                </a:lnTo>
                <a:lnTo>
                  <a:pt x="86595" y="67617"/>
                </a:lnTo>
                <a:lnTo>
                  <a:pt x="73094" y="64022"/>
                </a:lnTo>
                <a:lnTo>
                  <a:pt x="60744" y="59250"/>
                </a:lnTo>
                <a:lnTo>
                  <a:pt x="48905" y="53954"/>
                </a:lnTo>
                <a:lnTo>
                  <a:pt x="37293" y="48425"/>
                </a:lnTo>
                <a:lnTo>
                  <a:pt x="24596" y="39957"/>
                </a:lnTo>
                <a:lnTo>
                  <a:pt x="11773" y="28562"/>
                </a:lnTo>
                <a:lnTo>
                  <a:pt x="5867" y="22852"/>
                </a:lnTo>
                <a:lnTo>
                  <a:pt x="3912" y="19996"/>
                </a:lnTo>
                <a:lnTo>
                  <a:pt x="1739" y="14282"/>
                </a:lnTo>
                <a:lnTo>
                  <a:pt x="1" y="9"/>
                </a:lnTo>
                <a:lnTo>
                  <a:pt x="1" y="5"/>
                </a:lnTo>
                <a:lnTo>
                  <a:pt x="0" y="2"/>
                </a:lnTo>
                <a:lnTo>
                  <a:pt x="0" y="0"/>
                </a:lnTo>
                <a:lnTo>
                  <a:pt x="0" y="16479"/>
                </a:lnTo>
                <a:lnTo>
                  <a:pt x="953" y="20510"/>
                </a:lnTo>
                <a:lnTo>
                  <a:pt x="5892" y="31686"/>
                </a:lnTo>
                <a:lnTo>
                  <a:pt x="7778" y="46639"/>
                </a:lnTo>
                <a:lnTo>
                  <a:pt x="8219" y="57556"/>
                </a:lnTo>
                <a:lnTo>
                  <a:pt x="8468" y="74413"/>
                </a:lnTo>
                <a:lnTo>
                  <a:pt x="8572" y="262769"/>
                </a:lnTo>
                <a:lnTo>
                  <a:pt x="9525" y="267571"/>
                </a:lnTo>
                <a:lnTo>
                  <a:pt x="15358" y="282121"/>
                </a:lnTo>
                <a:lnTo>
                  <a:pt x="15954" y="285234"/>
                </a:lnTo>
                <a:lnTo>
                  <a:pt x="19156" y="291234"/>
                </a:lnTo>
                <a:lnTo>
                  <a:pt x="21343" y="294167"/>
                </a:lnTo>
                <a:lnTo>
                  <a:pt x="23754" y="296122"/>
                </a:lnTo>
                <a:lnTo>
                  <a:pt x="26314" y="297426"/>
                </a:lnTo>
                <a:lnTo>
                  <a:pt x="31697" y="298875"/>
                </a:lnTo>
                <a:lnTo>
                  <a:pt x="42915" y="299805"/>
                </a:lnTo>
                <a:lnTo>
                  <a:pt x="45755" y="299881"/>
                </a:lnTo>
                <a:lnTo>
                  <a:pt x="53991" y="297426"/>
                </a:lnTo>
                <a:lnTo>
                  <a:pt x="64001" y="293159"/>
                </a:lnTo>
                <a:lnTo>
                  <a:pt x="74800" y="288088"/>
                </a:lnTo>
                <a:lnTo>
                  <a:pt x="91589" y="279878"/>
                </a:lnTo>
                <a:lnTo>
                  <a:pt x="98207" y="277072"/>
                </a:lnTo>
                <a:lnTo>
                  <a:pt x="105477" y="274248"/>
                </a:lnTo>
                <a:lnTo>
                  <a:pt x="113180" y="271413"/>
                </a:lnTo>
                <a:lnTo>
                  <a:pt x="122125" y="268571"/>
                </a:lnTo>
                <a:lnTo>
                  <a:pt x="142226" y="262873"/>
                </a:lnTo>
                <a:lnTo>
                  <a:pt x="174962" y="254310"/>
                </a:lnTo>
                <a:lnTo>
                  <a:pt x="185221" y="252406"/>
                </a:lnTo>
                <a:lnTo>
                  <a:pt x="194918" y="251137"/>
                </a:lnTo>
                <a:lnTo>
                  <a:pt x="204240" y="250291"/>
                </a:lnTo>
                <a:lnTo>
                  <a:pt x="214265" y="249727"/>
                </a:lnTo>
                <a:lnTo>
                  <a:pt x="235564" y="249100"/>
                </a:lnTo>
                <a:lnTo>
                  <a:pt x="284845" y="248665"/>
                </a:lnTo>
                <a:lnTo>
                  <a:pt x="295624" y="248643"/>
                </a:lnTo>
                <a:lnTo>
                  <a:pt x="305667" y="249580"/>
                </a:lnTo>
                <a:lnTo>
                  <a:pt x="315221" y="251158"/>
                </a:lnTo>
                <a:lnTo>
                  <a:pt x="324448" y="253162"/>
                </a:lnTo>
                <a:lnTo>
                  <a:pt x="332503" y="255451"/>
                </a:lnTo>
                <a:lnTo>
                  <a:pt x="339779" y="257929"/>
                </a:lnTo>
                <a:lnTo>
                  <a:pt x="346534" y="260534"/>
                </a:lnTo>
                <a:lnTo>
                  <a:pt x="353895" y="262271"/>
                </a:lnTo>
                <a:lnTo>
                  <a:pt x="361660" y="263428"/>
                </a:lnTo>
                <a:lnTo>
                  <a:pt x="369694" y="264200"/>
                </a:lnTo>
                <a:lnTo>
                  <a:pt x="376956" y="266620"/>
                </a:lnTo>
                <a:lnTo>
                  <a:pt x="390103" y="274388"/>
                </a:lnTo>
                <a:lnTo>
                  <a:pt x="402297" y="281650"/>
                </a:lnTo>
                <a:lnTo>
                  <a:pt x="408216" y="284921"/>
                </a:lnTo>
                <a:lnTo>
                  <a:pt x="417332" y="293634"/>
                </a:lnTo>
                <a:lnTo>
                  <a:pt x="421096" y="298625"/>
                </a:lnTo>
                <a:lnTo>
                  <a:pt x="425279" y="309250"/>
                </a:lnTo>
                <a:lnTo>
                  <a:pt x="428090" y="320322"/>
                </a:lnTo>
                <a:lnTo>
                  <a:pt x="432515" y="331593"/>
                </a:lnTo>
                <a:lnTo>
                  <a:pt x="435116" y="342953"/>
                </a:lnTo>
                <a:lnTo>
                  <a:pt x="435810" y="348649"/>
                </a:lnTo>
                <a:lnTo>
                  <a:pt x="434041" y="360058"/>
                </a:lnTo>
                <a:lnTo>
                  <a:pt x="431032" y="371479"/>
                </a:lnTo>
                <a:lnTo>
                  <a:pt x="429695" y="382904"/>
                </a:lnTo>
                <a:lnTo>
                  <a:pt x="427433" y="388618"/>
                </a:lnTo>
                <a:lnTo>
                  <a:pt x="419841" y="400047"/>
                </a:lnTo>
                <a:lnTo>
                  <a:pt x="410116" y="411477"/>
                </a:lnTo>
                <a:lnTo>
                  <a:pt x="399444" y="422906"/>
                </a:lnTo>
                <a:lnTo>
                  <a:pt x="388350" y="434336"/>
                </a:lnTo>
                <a:lnTo>
                  <a:pt x="381773" y="440051"/>
                </a:lnTo>
                <a:lnTo>
                  <a:pt x="374531" y="445766"/>
                </a:lnTo>
                <a:lnTo>
                  <a:pt x="366844" y="451481"/>
                </a:lnTo>
                <a:lnTo>
                  <a:pt x="350684" y="462911"/>
                </a:lnTo>
                <a:lnTo>
                  <a:pt x="342375" y="468626"/>
                </a:lnTo>
                <a:lnTo>
                  <a:pt x="333977" y="473389"/>
                </a:lnTo>
                <a:lnTo>
                  <a:pt x="325522" y="477516"/>
                </a:lnTo>
                <a:lnTo>
                  <a:pt x="317027" y="481220"/>
                </a:lnTo>
                <a:lnTo>
                  <a:pt x="308506" y="484642"/>
                </a:lnTo>
                <a:lnTo>
                  <a:pt x="291419" y="490984"/>
                </a:lnTo>
                <a:lnTo>
                  <a:pt x="257166" y="502817"/>
                </a:lnTo>
                <a:lnTo>
                  <a:pt x="214311" y="517191"/>
                </a:lnTo>
                <a:lnTo>
                  <a:pt x="206692" y="519100"/>
                </a:lnTo>
                <a:lnTo>
                  <a:pt x="193146" y="521222"/>
                </a:lnTo>
                <a:lnTo>
                  <a:pt x="180775" y="522164"/>
                </a:lnTo>
                <a:lnTo>
                  <a:pt x="168927" y="522583"/>
                </a:lnTo>
                <a:lnTo>
                  <a:pt x="144613" y="522874"/>
                </a:lnTo>
                <a:lnTo>
                  <a:pt x="141176" y="521937"/>
                </a:lnTo>
                <a:lnTo>
                  <a:pt x="130434" y="515534"/>
                </a:lnTo>
                <a:lnTo>
                  <a:pt x="129818" y="514186"/>
                </a:lnTo>
                <a:lnTo>
                  <a:pt x="128750" y="507070"/>
                </a:lnTo>
                <a:lnTo>
                  <a:pt x="128588" y="49720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431"/>
          <p:cNvSpPr/>
          <p:nvPr/>
        </p:nvSpPr>
        <p:spPr>
          <a:xfrm>
            <a:off x="5986462" y="2091795"/>
            <a:ext cx="514351" cy="24421"/>
          </a:xfrm>
          <a:custGeom>
            <a:avLst/>
            <a:gdLst/>
            <a:ahLst/>
            <a:cxnLst/>
            <a:rect l="0" t="0" r="0" b="0"/>
            <a:pathLst>
              <a:path w="514351" h="24421">
                <a:moveTo>
                  <a:pt x="0" y="17040"/>
                </a:moveTo>
                <a:lnTo>
                  <a:pt x="61614" y="17040"/>
                </a:lnTo>
                <a:lnTo>
                  <a:pt x="69651" y="17992"/>
                </a:lnTo>
                <a:lnTo>
                  <a:pt x="77867" y="19580"/>
                </a:lnTo>
                <a:lnTo>
                  <a:pt x="86201" y="21590"/>
                </a:lnTo>
                <a:lnTo>
                  <a:pt x="95567" y="22931"/>
                </a:lnTo>
                <a:lnTo>
                  <a:pt x="105621" y="23825"/>
                </a:lnTo>
                <a:lnTo>
                  <a:pt x="116135" y="24420"/>
                </a:lnTo>
                <a:lnTo>
                  <a:pt x="126953" y="23865"/>
                </a:lnTo>
                <a:lnTo>
                  <a:pt x="137976" y="22542"/>
                </a:lnTo>
                <a:lnTo>
                  <a:pt x="149134" y="20708"/>
                </a:lnTo>
                <a:lnTo>
                  <a:pt x="160382" y="19485"/>
                </a:lnTo>
                <a:lnTo>
                  <a:pt x="171692" y="18670"/>
                </a:lnTo>
                <a:lnTo>
                  <a:pt x="183042" y="18127"/>
                </a:lnTo>
                <a:lnTo>
                  <a:pt x="208352" y="17523"/>
                </a:lnTo>
                <a:lnTo>
                  <a:pt x="221769" y="17362"/>
                </a:lnTo>
                <a:lnTo>
                  <a:pt x="234524" y="16302"/>
                </a:lnTo>
                <a:lnTo>
                  <a:pt x="246836" y="14643"/>
                </a:lnTo>
                <a:lnTo>
                  <a:pt x="258855" y="12584"/>
                </a:lnTo>
                <a:lnTo>
                  <a:pt x="271630" y="11212"/>
                </a:lnTo>
                <a:lnTo>
                  <a:pt x="284909" y="10297"/>
                </a:lnTo>
                <a:lnTo>
                  <a:pt x="298524" y="9687"/>
                </a:lnTo>
                <a:lnTo>
                  <a:pt x="326353" y="9009"/>
                </a:lnTo>
                <a:lnTo>
                  <a:pt x="378472" y="8574"/>
                </a:lnTo>
                <a:lnTo>
                  <a:pt x="389475" y="7586"/>
                </a:lnTo>
                <a:lnTo>
                  <a:pt x="399668" y="5975"/>
                </a:lnTo>
                <a:lnTo>
                  <a:pt x="409320" y="3948"/>
                </a:lnTo>
                <a:lnTo>
                  <a:pt x="418612" y="2597"/>
                </a:lnTo>
                <a:lnTo>
                  <a:pt x="427665" y="1696"/>
                </a:lnTo>
                <a:lnTo>
                  <a:pt x="436557" y="1096"/>
                </a:lnTo>
                <a:lnTo>
                  <a:pt x="445344" y="695"/>
                </a:lnTo>
                <a:lnTo>
                  <a:pt x="462726" y="250"/>
                </a:lnTo>
                <a:lnTo>
                  <a:pt x="484025" y="0"/>
                </a:lnTo>
                <a:lnTo>
                  <a:pt x="490324" y="917"/>
                </a:lnTo>
                <a:lnTo>
                  <a:pt x="496427" y="2482"/>
                </a:lnTo>
                <a:lnTo>
                  <a:pt x="510810" y="7285"/>
                </a:lnTo>
                <a:lnTo>
                  <a:pt x="511990" y="8631"/>
                </a:lnTo>
                <a:lnTo>
                  <a:pt x="512777" y="10482"/>
                </a:lnTo>
                <a:lnTo>
                  <a:pt x="514350" y="1704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432"/>
          <p:cNvSpPr/>
          <p:nvPr/>
        </p:nvSpPr>
        <p:spPr>
          <a:xfrm>
            <a:off x="6097904" y="2228859"/>
            <a:ext cx="420054" cy="33081"/>
          </a:xfrm>
          <a:custGeom>
            <a:avLst/>
            <a:gdLst/>
            <a:ahLst/>
            <a:cxnLst/>
            <a:rect l="0" t="0" r="0" b="0"/>
            <a:pathLst>
              <a:path w="420054" h="33081">
                <a:moveTo>
                  <a:pt x="0" y="8563"/>
                </a:moveTo>
                <a:lnTo>
                  <a:pt x="0" y="24507"/>
                </a:lnTo>
                <a:lnTo>
                  <a:pt x="953" y="24908"/>
                </a:lnTo>
                <a:lnTo>
                  <a:pt x="11866" y="25550"/>
                </a:lnTo>
                <a:lnTo>
                  <a:pt x="16483" y="25603"/>
                </a:lnTo>
                <a:lnTo>
                  <a:pt x="21466" y="26590"/>
                </a:lnTo>
                <a:lnTo>
                  <a:pt x="26694" y="28201"/>
                </a:lnTo>
                <a:lnTo>
                  <a:pt x="32083" y="30228"/>
                </a:lnTo>
                <a:lnTo>
                  <a:pt x="37581" y="31579"/>
                </a:lnTo>
                <a:lnTo>
                  <a:pt x="43152" y="32479"/>
                </a:lnTo>
                <a:lnTo>
                  <a:pt x="48771" y="33080"/>
                </a:lnTo>
                <a:lnTo>
                  <a:pt x="55374" y="32527"/>
                </a:lnTo>
                <a:lnTo>
                  <a:pt x="62634" y="31207"/>
                </a:lnTo>
                <a:lnTo>
                  <a:pt x="70331" y="29374"/>
                </a:lnTo>
                <a:lnTo>
                  <a:pt x="78320" y="28152"/>
                </a:lnTo>
                <a:lnTo>
                  <a:pt x="86504" y="27337"/>
                </a:lnTo>
                <a:lnTo>
                  <a:pt x="94817" y="26794"/>
                </a:lnTo>
                <a:lnTo>
                  <a:pt x="104168" y="26432"/>
                </a:lnTo>
                <a:lnTo>
                  <a:pt x="134582" y="25923"/>
                </a:lnTo>
                <a:lnTo>
                  <a:pt x="153160" y="25803"/>
                </a:lnTo>
                <a:lnTo>
                  <a:pt x="163066" y="24819"/>
                </a:lnTo>
                <a:lnTo>
                  <a:pt x="173481" y="23210"/>
                </a:lnTo>
                <a:lnTo>
                  <a:pt x="184235" y="21186"/>
                </a:lnTo>
                <a:lnTo>
                  <a:pt x="195213" y="19836"/>
                </a:lnTo>
                <a:lnTo>
                  <a:pt x="206342" y="18936"/>
                </a:lnTo>
                <a:lnTo>
                  <a:pt x="217572" y="18336"/>
                </a:lnTo>
                <a:lnTo>
                  <a:pt x="227916" y="16983"/>
                </a:lnTo>
                <a:lnTo>
                  <a:pt x="237669" y="15129"/>
                </a:lnTo>
                <a:lnTo>
                  <a:pt x="247029" y="12940"/>
                </a:lnTo>
                <a:lnTo>
                  <a:pt x="257078" y="11481"/>
                </a:lnTo>
                <a:lnTo>
                  <a:pt x="267588" y="10509"/>
                </a:lnTo>
                <a:lnTo>
                  <a:pt x="278405" y="9860"/>
                </a:lnTo>
                <a:lnTo>
                  <a:pt x="298043" y="9140"/>
                </a:lnTo>
                <a:lnTo>
                  <a:pt x="307281" y="8947"/>
                </a:lnTo>
                <a:lnTo>
                  <a:pt x="315344" y="7867"/>
                </a:lnTo>
                <a:lnTo>
                  <a:pt x="322625" y="6194"/>
                </a:lnTo>
                <a:lnTo>
                  <a:pt x="329383" y="4126"/>
                </a:lnTo>
                <a:lnTo>
                  <a:pt x="336747" y="2748"/>
                </a:lnTo>
                <a:lnTo>
                  <a:pt x="344513" y="1829"/>
                </a:lnTo>
                <a:lnTo>
                  <a:pt x="352548" y="1216"/>
                </a:lnTo>
                <a:lnTo>
                  <a:pt x="359809" y="808"/>
                </a:lnTo>
                <a:lnTo>
                  <a:pt x="372958" y="354"/>
                </a:lnTo>
                <a:lnTo>
                  <a:pt x="400187" y="38"/>
                </a:lnTo>
                <a:lnTo>
                  <a:pt x="409249" y="0"/>
                </a:lnTo>
                <a:lnTo>
                  <a:pt x="410945" y="949"/>
                </a:lnTo>
                <a:lnTo>
                  <a:pt x="413029" y="2535"/>
                </a:lnTo>
                <a:lnTo>
                  <a:pt x="420053" y="856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433"/>
          <p:cNvSpPr/>
          <p:nvPr/>
        </p:nvSpPr>
        <p:spPr>
          <a:xfrm>
            <a:off x="6938161" y="1731645"/>
            <a:ext cx="419879" cy="711261"/>
          </a:xfrm>
          <a:custGeom>
            <a:avLst/>
            <a:gdLst/>
            <a:ahLst/>
            <a:cxnLst/>
            <a:rect l="0" t="0" r="0" b="0"/>
            <a:pathLst>
              <a:path w="419879" h="711261">
                <a:moveTo>
                  <a:pt x="368466" y="0"/>
                </a:moveTo>
                <a:lnTo>
                  <a:pt x="331029" y="0"/>
                </a:lnTo>
                <a:lnTo>
                  <a:pt x="328268" y="952"/>
                </a:lnTo>
                <a:lnTo>
                  <a:pt x="319831" y="5891"/>
                </a:lnTo>
                <a:lnTo>
                  <a:pt x="310346" y="8730"/>
                </a:lnTo>
                <a:lnTo>
                  <a:pt x="301042" y="12770"/>
                </a:lnTo>
                <a:lnTo>
                  <a:pt x="289645" y="20399"/>
                </a:lnTo>
                <a:lnTo>
                  <a:pt x="278189" y="25894"/>
                </a:lnTo>
                <a:lnTo>
                  <a:pt x="271134" y="28692"/>
                </a:lnTo>
                <a:lnTo>
                  <a:pt x="258215" y="36882"/>
                </a:lnTo>
                <a:lnTo>
                  <a:pt x="245171" y="45919"/>
                </a:lnTo>
                <a:lnTo>
                  <a:pt x="237691" y="49663"/>
                </a:lnTo>
                <a:lnTo>
                  <a:pt x="229848" y="53111"/>
                </a:lnTo>
                <a:lnTo>
                  <a:pt x="222714" y="57314"/>
                </a:lnTo>
                <a:lnTo>
                  <a:pt x="209708" y="67065"/>
                </a:lnTo>
                <a:lnTo>
                  <a:pt x="197577" y="77749"/>
                </a:lnTo>
                <a:lnTo>
                  <a:pt x="184883" y="89800"/>
                </a:lnTo>
                <a:lnTo>
                  <a:pt x="127106" y="147083"/>
                </a:lnTo>
                <a:lnTo>
                  <a:pt x="119929" y="155205"/>
                </a:lnTo>
                <a:lnTo>
                  <a:pt x="106875" y="171850"/>
                </a:lnTo>
                <a:lnTo>
                  <a:pt x="94724" y="188772"/>
                </a:lnTo>
                <a:lnTo>
                  <a:pt x="82020" y="205819"/>
                </a:lnTo>
                <a:lnTo>
                  <a:pt x="74632" y="214365"/>
                </a:lnTo>
                <a:lnTo>
                  <a:pt x="66849" y="222920"/>
                </a:lnTo>
                <a:lnTo>
                  <a:pt x="55662" y="240045"/>
                </a:lnTo>
                <a:lnTo>
                  <a:pt x="46562" y="257182"/>
                </a:lnTo>
                <a:lnTo>
                  <a:pt x="36168" y="274323"/>
                </a:lnTo>
                <a:lnTo>
                  <a:pt x="27738" y="294006"/>
                </a:lnTo>
                <a:lnTo>
                  <a:pt x="14565" y="333136"/>
                </a:lnTo>
                <a:lnTo>
                  <a:pt x="8612" y="353483"/>
                </a:lnTo>
                <a:lnTo>
                  <a:pt x="3743" y="374273"/>
                </a:lnTo>
                <a:lnTo>
                  <a:pt x="1579" y="393038"/>
                </a:lnTo>
                <a:lnTo>
                  <a:pt x="617" y="410903"/>
                </a:lnTo>
                <a:lnTo>
                  <a:pt x="191" y="429321"/>
                </a:lnTo>
                <a:lnTo>
                  <a:pt x="0" y="450207"/>
                </a:lnTo>
                <a:lnTo>
                  <a:pt x="2456" y="469649"/>
                </a:lnTo>
                <a:lnTo>
                  <a:pt x="5770" y="487815"/>
                </a:lnTo>
                <a:lnTo>
                  <a:pt x="7242" y="505414"/>
                </a:lnTo>
                <a:lnTo>
                  <a:pt x="10438" y="522761"/>
                </a:lnTo>
                <a:lnTo>
                  <a:pt x="14080" y="539043"/>
                </a:lnTo>
                <a:lnTo>
                  <a:pt x="15699" y="552629"/>
                </a:lnTo>
                <a:lnTo>
                  <a:pt x="21498" y="567558"/>
                </a:lnTo>
                <a:lnTo>
                  <a:pt x="36192" y="595874"/>
                </a:lnTo>
                <a:lnTo>
                  <a:pt x="44894" y="608050"/>
                </a:lnTo>
                <a:lnTo>
                  <a:pt x="55112" y="618859"/>
                </a:lnTo>
                <a:lnTo>
                  <a:pt x="71573" y="631252"/>
                </a:lnTo>
                <a:lnTo>
                  <a:pt x="82844" y="641236"/>
                </a:lnTo>
                <a:lnTo>
                  <a:pt x="94203" y="649484"/>
                </a:lnTo>
                <a:lnTo>
                  <a:pt x="99899" y="653017"/>
                </a:lnTo>
                <a:lnTo>
                  <a:pt x="111307" y="656942"/>
                </a:lnTo>
                <a:lnTo>
                  <a:pt x="123681" y="659639"/>
                </a:lnTo>
                <a:lnTo>
                  <a:pt x="130981" y="661692"/>
                </a:lnTo>
                <a:lnTo>
                  <a:pt x="146712" y="666512"/>
                </a:lnTo>
                <a:lnTo>
                  <a:pt x="163229" y="671830"/>
                </a:lnTo>
                <a:lnTo>
                  <a:pt x="171634" y="673629"/>
                </a:lnTo>
                <a:lnTo>
                  <a:pt x="180095" y="674828"/>
                </a:lnTo>
                <a:lnTo>
                  <a:pt x="188593" y="675628"/>
                </a:lnTo>
                <a:lnTo>
                  <a:pt x="196163" y="675208"/>
                </a:lnTo>
                <a:lnTo>
                  <a:pt x="203115" y="673976"/>
                </a:lnTo>
                <a:lnTo>
                  <a:pt x="209654" y="672203"/>
                </a:lnTo>
                <a:lnTo>
                  <a:pt x="216872" y="671020"/>
                </a:lnTo>
                <a:lnTo>
                  <a:pt x="224541" y="670231"/>
                </a:lnTo>
                <a:lnTo>
                  <a:pt x="232511" y="669706"/>
                </a:lnTo>
                <a:lnTo>
                  <a:pt x="240682" y="667450"/>
                </a:lnTo>
                <a:lnTo>
                  <a:pt x="248987" y="664042"/>
                </a:lnTo>
                <a:lnTo>
                  <a:pt x="278296" y="649434"/>
                </a:lnTo>
                <a:lnTo>
                  <a:pt x="285493" y="646316"/>
                </a:lnTo>
                <a:lnTo>
                  <a:pt x="293148" y="643285"/>
                </a:lnTo>
                <a:lnTo>
                  <a:pt x="301109" y="640311"/>
                </a:lnTo>
                <a:lnTo>
                  <a:pt x="308322" y="636424"/>
                </a:lnTo>
                <a:lnTo>
                  <a:pt x="321415" y="627025"/>
                </a:lnTo>
                <a:lnTo>
                  <a:pt x="328526" y="622804"/>
                </a:lnTo>
                <a:lnTo>
                  <a:pt x="336125" y="619038"/>
                </a:lnTo>
                <a:lnTo>
                  <a:pt x="344047" y="615574"/>
                </a:lnTo>
                <a:lnTo>
                  <a:pt x="351235" y="611360"/>
                </a:lnTo>
                <a:lnTo>
                  <a:pt x="364300" y="601598"/>
                </a:lnTo>
                <a:lnTo>
                  <a:pt x="376457" y="588369"/>
                </a:lnTo>
                <a:lnTo>
                  <a:pt x="387257" y="573917"/>
                </a:lnTo>
                <a:lnTo>
                  <a:pt x="399646" y="555071"/>
                </a:lnTo>
                <a:lnTo>
                  <a:pt x="409629" y="543243"/>
                </a:lnTo>
                <a:lnTo>
                  <a:pt x="413053" y="537422"/>
                </a:lnTo>
                <a:lnTo>
                  <a:pt x="416858" y="525874"/>
                </a:lnTo>
                <a:lnTo>
                  <a:pt x="419299" y="508830"/>
                </a:lnTo>
                <a:lnTo>
                  <a:pt x="419821" y="487117"/>
                </a:lnTo>
                <a:lnTo>
                  <a:pt x="419878" y="473049"/>
                </a:lnTo>
                <a:lnTo>
                  <a:pt x="418933" y="468718"/>
                </a:lnTo>
                <a:lnTo>
                  <a:pt x="413113" y="454924"/>
                </a:lnTo>
                <a:lnTo>
                  <a:pt x="412518" y="451873"/>
                </a:lnTo>
                <a:lnTo>
                  <a:pt x="410216" y="448886"/>
                </a:lnTo>
                <a:lnTo>
                  <a:pt x="402579" y="443027"/>
                </a:lnTo>
                <a:lnTo>
                  <a:pt x="395375" y="439788"/>
                </a:lnTo>
                <a:lnTo>
                  <a:pt x="388046" y="438349"/>
                </a:lnTo>
                <a:lnTo>
                  <a:pt x="378438" y="437709"/>
                </a:lnTo>
                <a:lnTo>
                  <a:pt x="367818" y="437425"/>
                </a:lnTo>
                <a:lnTo>
                  <a:pt x="362318" y="437349"/>
                </a:lnTo>
                <a:lnTo>
                  <a:pt x="351129" y="439804"/>
                </a:lnTo>
                <a:lnTo>
                  <a:pt x="323872" y="449142"/>
                </a:lnTo>
                <a:lnTo>
                  <a:pt x="316830" y="451828"/>
                </a:lnTo>
                <a:lnTo>
                  <a:pt x="303924" y="457352"/>
                </a:lnTo>
                <a:lnTo>
                  <a:pt x="291838" y="462982"/>
                </a:lnTo>
                <a:lnTo>
                  <a:pt x="268557" y="474358"/>
                </a:lnTo>
                <a:lnTo>
                  <a:pt x="263760" y="478164"/>
                </a:lnTo>
                <a:lnTo>
                  <a:pt x="251506" y="492621"/>
                </a:lnTo>
                <a:lnTo>
                  <a:pt x="241553" y="503423"/>
                </a:lnTo>
                <a:lnTo>
                  <a:pt x="233320" y="517113"/>
                </a:lnTo>
                <a:lnTo>
                  <a:pt x="223331" y="538346"/>
                </a:lnTo>
                <a:lnTo>
                  <a:pt x="214338" y="559242"/>
                </a:lnTo>
                <a:lnTo>
                  <a:pt x="209477" y="574307"/>
                </a:lnTo>
                <a:lnTo>
                  <a:pt x="206740" y="594451"/>
                </a:lnTo>
                <a:lnTo>
                  <a:pt x="206101" y="609958"/>
                </a:lnTo>
                <a:lnTo>
                  <a:pt x="205740" y="630202"/>
                </a:lnTo>
                <a:lnTo>
                  <a:pt x="205634" y="648265"/>
                </a:lnTo>
                <a:lnTo>
                  <a:pt x="208149" y="659910"/>
                </a:lnTo>
                <a:lnTo>
                  <a:pt x="212441" y="670483"/>
                </a:lnTo>
                <a:lnTo>
                  <a:pt x="220213" y="681791"/>
                </a:lnTo>
                <a:lnTo>
                  <a:pt x="229501" y="692126"/>
                </a:lnTo>
                <a:lnTo>
                  <a:pt x="238759" y="701629"/>
                </a:lnTo>
                <a:lnTo>
                  <a:pt x="246684" y="707122"/>
                </a:lnTo>
                <a:lnTo>
                  <a:pt x="250131" y="708587"/>
                </a:lnTo>
                <a:lnTo>
                  <a:pt x="259040" y="710215"/>
                </a:lnTo>
                <a:lnTo>
                  <a:pt x="268397" y="710938"/>
                </a:lnTo>
                <a:lnTo>
                  <a:pt x="275732" y="711260"/>
                </a:lnTo>
                <a:lnTo>
                  <a:pt x="284705" y="708863"/>
                </a:lnTo>
                <a:lnTo>
                  <a:pt x="299886" y="70294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434"/>
          <p:cNvSpPr/>
          <p:nvPr/>
        </p:nvSpPr>
        <p:spPr>
          <a:xfrm>
            <a:off x="7495620" y="1843491"/>
            <a:ext cx="462016" cy="573910"/>
          </a:xfrm>
          <a:custGeom>
            <a:avLst/>
            <a:gdLst/>
            <a:ahLst/>
            <a:cxnLst/>
            <a:rect l="0" t="0" r="0" b="0"/>
            <a:pathLst>
              <a:path w="462016" h="573910">
                <a:moveTo>
                  <a:pt x="248205" y="51031"/>
                </a:moveTo>
                <a:lnTo>
                  <a:pt x="243654" y="46480"/>
                </a:lnTo>
                <a:lnTo>
                  <a:pt x="242313" y="44187"/>
                </a:lnTo>
                <a:lnTo>
                  <a:pt x="237249" y="29493"/>
                </a:lnTo>
                <a:lnTo>
                  <a:pt x="232858" y="21456"/>
                </a:lnTo>
                <a:lnTo>
                  <a:pt x="220638" y="6490"/>
                </a:lnTo>
                <a:lnTo>
                  <a:pt x="218397" y="4192"/>
                </a:lnTo>
                <a:lnTo>
                  <a:pt x="215951" y="2660"/>
                </a:lnTo>
                <a:lnTo>
                  <a:pt x="210692" y="958"/>
                </a:lnTo>
                <a:lnTo>
                  <a:pt x="202377" y="0"/>
                </a:lnTo>
                <a:lnTo>
                  <a:pt x="199556" y="817"/>
                </a:lnTo>
                <a:lnTo>
                  <a:pt x="193880" y="4266"/>
                </a:lnTo>
                <a:lnTo>
                  <a:pt x="185643" y="6434"/>
                </a:lnTo>
                <a:lnTo>
                  <a:pt x="180779" y="7012"/>
                </a:lnTo>
                <a:lnTo>
                  <a:pt x="176585" y="8350"/>
                </a:lnTo>
                <a:lnTo>
                  <a:pt x="165177" y="14784"/>
                </a:lnTo>
                <a:lnTo>
                  <a:pt x="155423" y="19999"/>
                </a:lnTo>
                <a:lnTo>
                  <a:pt x="144739" y="28031"/>
                </a:lnTo>
                <a:lnTo>
                  <a:pt x="134592" y="37951"/>
                </a:lnTo>
                <a:lnTo>
                  <a:pt x="122573" y="55199"/>
                </a:lnTo>
                <a:lnTo>
                  <a:pt x="112676" y="70029"/>
                </a:lnTo>
                <a:lnTo>
                  <a:pt x="101927" y="83604"/>
                </a:lnTo>
                <a:lnTo>
                  <a:pt x="91752" y="96941"/>
                </a:lnTo>
                <a:lnTo>
                  <a:pt x="79716" y="120514"/>
                </a:lnTo>
                <a:lnTo>
                  <a:pt x="69816" y="137157"/>
                </a:lnTo>
                <a:lnTo>
                  <a:pt x="61606" y="154079"/>
                </a:lnTo>
                <a:lnTo>
                  <a:pt x="58083" y="162592"/>
                </a:lnTo>
                <a:lnTo>
                  <a:pt x="53830" y="172078"/>
                </a:lnTo>
                <a:lnTo>
                  <a:pt x="44022" y="192777"/>
                </a:lnTo>
                <a:lnTo>
                  <a:pt x="39693" y="202678"/>
                </a:lnTo>
                <a:lnTo>
                  <a:pt x="35855" y="212137"/>
                </a:lnTo>
                <a:lnTo>
                  <a:pt x="32343" y="221300"/>
                </a:lnTo>
                <a:lnTo>
                  <a:pt x="29050" y="231219"/>
                </a:lnTo>
                <a:lnTo>
                  <a:pt x="25901" y="241641"/>
                </a:lnTo>
                <a:lnTo>
                  <a:pt x="19863" y="262429"/>
                </a:lnTo>
                <a:lnTo>
                  <a:pt x="14004" y="281193"/>
                </a:lnTo>
                <a:lnTo>
                  <a:pt x="12061" y="291150"/>
                </a:lnTo>
                <a:lnTo>
                  <a:pt x="10766" y="301598"/>
                </a:lnTo>
                <a:lnTo>
                  <a:pt x="9902" y="312373"/>
                </a:lnTo>
                <a:lnTo>
                  <a:pt x="8374" y="322414"/>
                </a:lnTo>
                <a:lnTo>
                  <a:pt x="6402" y="331966"/>
                </a:lnTo>
                <a:lnTo>
                  <a:pt x="4136" y="341191"/>
                </a:lnTo>
                <a:lnTo>
                  <a:pt x="1617" y="359061"/>
                </a:lnTo>
                <a:lnTo>
                  <a:pt x="498" y="376528"/>
                </a:lnTo>
                <a:lnTo>
                  <a:pt x="0" y="393817"/>
                </a:lnTo>
                <a:lnTo>
                  <a:pt x="2320" y="411025"/>
                </a:lnTo>
                <a:lnTo>
                  <a:pt x="5572" y="427246"/>
                </a:lnTo>
                <a:lnTo>
                  <a:pt x="7018" y="440805"/>
                </a:lnTo>
                <a:lnTo>
                  <a:pt x="10200" y="453181"/>
                </a:lnTo>
                <a:lnTo>
                  <a:pt x="17347" y="470859"/>
                </a:lnTo>
                <a:lnTo>
                  <a:pt x="25497" y="488162"/>
                </a:lnTo>
                <a:lnTo>
                  <a:pt x="32066" y="499629"/>
                </a:lnTo>
                <a:lnTo>
                  <a:pt x="45522" y="516795"/>
                </a:lnTo>
                <a:lnTo>
                  <a:pt x="56917" y="532993"/>
                </a:lnTo>
                <a:lnTo>
                  <a:pt x="70982" y="544249"/>
                </a:lnTo>
                <a:lnTo>
                  <a:pt x="82559" y="553616"/>
                </a:lnTo>
                <a:lnTo>
                  <a:pt x="92352" y="559517"/>
                </a:lnTo>
                <a:lnTo>
                  <a:pt x="103054" y="565315"/>
                </a:lnTo>
                <a:lnTo>
                  <a:pt x="108576" y="568194"/>
                </a:lnTo>
                <a:lnTo>
                  <a:pt x="122330" y="571394"/>
                </a:lnTo>
                <a:lnTo>
                  <a:pt x="129998" y="572247"/>
                </a:lnTo>
                <a:lnTo>
                  <a:pt x="143598" y="573195"/>
                </a:lnTo>
                <a:lnTo>
                  <a:pt x="155992" y="573617"/>
                </a:lnTo>
                <a:lnTo>
                  <a:pt x="179472" y="573887"/>
                </a:lnTo>
                <a:lnTo>
                  <a:pt x="185238" y="573909"/>
                </a:lnTo>
                <a:lnTo>
                  <a:pt x="196725" y="571394"/>
                </a:lnTo>
                <a:lnTo>
                  <a:pt x="248704" y="553801"/>
                </a:lnTo>
                <a:lnTo>
                  <a:pt x="263032" y="548170"/>
                </a:lnTo>
                <a:lnTo>
                  <a:pt x="276702" y="541539"/>
                </a:lnTo>
                <a:lnTo>
                  <a:pt x="284348" y="537104"/>
                </a:lnTo>
                <a:lnTo>
                  <a:pt x="292303" y="532242"/>
                </a:lnTo>
                <a:lnTo>
                  <a:pt x="306221" y="524300"/>
                </a:lnTo>
                <a:lnTo>
                  <a:pt x="318758" y="516643"/>
                </a:lnTo>
                <a:lnTo>
                  <a:pt x="330679" y="506890"/>
                </a:lnTo>
                <a:lnTo>
                  <a:pt x="342327" y="496205"/>
                </a:lnTo>
                <a:lnTo>
                  <a:pt x="353855" y="484154"/>
                </a:lnTo>
                <a:lnTo>
                  <a:pt x="371054" y="462256"/>
                </a:lnTo>
                <a:lnTo>
                  <a:pt x="382496" y="449380"/>
                </a:lnTo>
                <a:lnTo>
                  <a:pt x="393933" y="437308"/>
                </a:lnTo>
                <a:lnTo>
                  <a:pt x="404413" y="425592"/>
                </a:lnTo>
                <a:lnTo>
                  <a:pt x="412246" y="414035"/>
                </a:lnTo>
                <a:lnTo>
                  <a:pt x="418902" y="400009"/>
                </a:lnTo>
                <a:lnTo>
                  <a:pt x="425036" y="385202"/>
                </a:lnTo>
                <a:lnTo>
                  <a:pt x="430936" y="372272"/>
                </a:lnTo>
                <a:lnTo>
                  <a:pt x="436733" y="357635"/>
                </a:lnTo>
                <a:lnTo>
                  <a:pt x="442485" y="341604"/>
                </a:lnTo>
                <a:lnTo>
                  <a:pt x="448216" y="324955"/>
                </a:lnTo>
                <a:lnTo>
                  <a:pt x="453939" y="310570"/>
                </a:lnTo>
                <a:lnTo>
                  <a:pt x="456798" y="304067"/>
                </a:lnTo>
                <a:lnTo>
                  <a:pt x="459975" y="289222"/>
                </a:lnTo>
                <a:lnTo>
                  <a:pt x="461388" y="273098"/>
                </a:lnTo>
                <a:lnTo>
                  <a:pt x="462015" y="256408"/>
                </a:lnTo>
                <a:lnTo>
                  <a:pt x="459754" y="239465"/>
                </a:lnTo>
                <a:lnTo>
                  <a:pt x="455574" y="223362"/>
                </a:lnTo>
                <a:lnTo>
                  <a:pt x="450542" y="209855"/>
                </a:lnTo>
                <a:lnTo>
                  <a:pt x="445129" y="194962"/>
                </a:lnTo>
                <a:lnTo>
                  <a:pt x="439549" y="179770"/>
                </a:lnTo>
                <a:lnTo>
                  <a:pt x="433895" y="166669"/>
                </a:lnTo>
                <a:lnTo>
                  <a:pt x="428206" y="151955"/>
                </a:lnTo>
                <a:lnTo>
                  <a:pt x="421550" y="136844"/>
                </a:lnTo>
                <a:lnTo>
                  <a:pt x="412243" y="123778"/>
                </a:lnTo>
                <a:lnTo>
                  <a:pt x="401755" y="111620"/>
                </a:lnTo>
                <a:lnTo>
                  <a:pt x="387681" y="96606"/>
                </a:lnTo>
                <a:lnTo>
                  <a:pt x="378774" y="88432"/>
                </a:lnTo>
                <a:lnTo>
                  <a:pt x="365290" y="78449"/>
                </a:lnTo>
                <a:lnTo>
                  <a:pt x="352313" y="67662"/>
                </a:lnTo>
                <a:lnTo>
                  <a:pt x="339242" y="57470"/>
                </a:lnTo>
                <a:lnTo>
                  <a:pt x="331757" y="53419"/>
                </a:lnTo>
                <a:lnTo>
                  <a:pt x="323908" y="49765"/>
                </a:lnTo>
                <a:lnTo>
                  <a:pt x="315819" y="46377"/>
                </a:lnTo>
                <a:lnTo>
                  <a:pt x="307568" y="43166"/>
                </a:lnTo>
                <a:lnTo>
                  <a:pt x="290781" y="37058"/>
                </a:lnTo>
                <a:lnTo>
                  <a:pt x="248167" y="22497"/>
                </a:lnTo>
                <a:lnTo>
                  <a:pt x="239607" y="20579"/>
                </a:lnTo>
                <a:lnTo>
                  <a:pt x="231043" y="19299"/>
                </a:lnTo>
                <a:lnTo>
                  <a:pt x="222476" y="18447"/>
                </a:lnTo>
                <a:lnTo>
                  <a:pt x="214859" y="16926"/>
                </a:lnTo>
                <a:lnTo>
                  <a:pt x="201317" y="12696"/>
                </a:lnTo>
                <a:lnTo>
                  <a:pt x="194086" y="11187"/>
                </a:lnTo>
                <a:lnTo>
                  <a:pt x="186408" y="10181"/>
                </a:lnTo>
                <a:lnTo>
                  <a:pt x="178432" y="9510"/>
                </a:lnTo>
                <a:lnTo>
                  <a:pt x="164489" y="8765"/>
                </a:lnTo>
                <a:lnTo>
                  <a:pt x="150990" y="8434"/>
                </a:lnTo>
                <a:lnTo>
                  <a:pt x="119617" y="816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23) You have six raincoats and seven pants. How many combinations are possible? </a:t>
            </a:r>
            <a:br>
              <a:rPr lang="en-US" dirty="0"/>
            </a:br>
            <a:endParaRPr lang="en-US" dirty="0"/>
          </a:p>
        </p:txBody>
      </p:sp>
      <p:sp>
        <p:nvSpPr>
          <p:cNvPr id="3" name="SMARTPenAnnotation422"/>
          <p:cNvSpPr/>
          <p:nvPr/>
        </p:nvSpPr>
        <p:spPr>
          <a:xfrm>
            <a:off x="5129330" y="2065975"/>
            <a:ext cx="625675" cy="484904"/>
          </a:xfrm>
          <a:custGeom>
            <a:avLst/>
            <a:gdLst/>
            <a:ahLst/>
            <a:cxnLst/>
            <a:rect l="0" t="0" r="0" b="0"/>
            <a:pathLst>
              <a:path w="625675" h="484904">
                <a:moveTo>
                  <a:pt x="214195" y="8570"/>
                </a:moveTo>
                <a:lnTo>
                  <a:pt x="214195" y="4019"/>
                </a:lnTo>
                <a:lnTo>
                  <a:pt x="213242" y="2678"/>
                </a:lnTo>
                <a:lnTo>
                  <a:pt x="211655" y="1785"/>
                </a:lnTo>
                <a:lnTo>
                  <a:pt x="206814" y="350"/>
                </a:lnTo>
                <a:lnTo>
                  <a:pt x="197163" y="0"/>
                </a:lnTo>
                <a:lnTo>
                  <a:pt x="197056" y="14619"/>
                </a:lnTo>
                <a:lnTo>
                  <a:pt x="197049" y="65872"/>
                </a:lnTo>
                <a:lnTo>
                  <a:pt x="194510" y="77218"/>
                </a:lnTo>
                <a:lnTo>
                  <a:pt x="191158" y="88610"/>
                </a:lnTo>
                <a:lnTo>
                  <a:pt x="189668" y="100023"/>
                </a:lnTo>
                <a:lnTo>
                  <a:pt x="186467" y="113986"/>
                </a:lnTo>
                <a:lnTo>
                  <a:pt x="181869" y="128764"/>
                </a:lnTo>
                <a:lnTo>
                  <a:pt x="173924" y="148746"/>
                </a:lnTo>
                <a:lnTo>
                  <a:pt x="168357" y="164215"/>
                </a:lnTo>
                <a:lnTo>
                  <a:pt x="162707" y="178076"/>
                </a:lnTo>
                <a:lnTo>
                  <a:pt x="157021" y="191538"/>
                </a:lnTo>
                <a:lnTo>
                  <a:pt x="151319" y="207046"/>
                </a:lnTo>
                <a:lnTo>
                  <a:pt x="147513" y="215183"/>
                </a:lnTo>
                <a:lnTo>
                  <a:pt x="143070" y="223464"/>
                </a:lnTo>
                <a:lnTo>
                  <a:pt x="138203" y="231843"/>
                </a:lnTo>
                <a:lnTo>
                  <a:pt x="134006" y="240286"/>
                </a:lnTo>
                <a:lnTo>
                  <a:pt x="130256" y="248772"/>
                </a:lnTo>
                <a:lnTo>
                  <a:pt x="126803" y="257287"/>
                </a:lnTo>
                <a:lnTo>
                  <a:pt x="122596" y="265821"/>
                </a:lnTo>
                <a:lnTo>
                  <a:pt x="117886" y="274368"/>
                </a:lnTo>
                <a:lnTo>
                  <a:pt x="112842" y="282924"/>
                </a:lnTo>
                <a:lnTo>
                  <a:pt x="102156" y="300050"/>
                </a:lnTo>
                <a:lnTo>
                  <a:pt x="96640" y="308617"/>
                </a:lnTo>
                <a:lnTo>
                  <a:pt x="92010" y="317186"/>
                </a:lnTo>
                <a:lnTo>
                  <a:pt x="87970" y="325756"/>
                </a:lnTo>
                <a:lnTo>
                  <a:pt x="84325" y="334327"/>
                </a:lnTo>
                <a:lnTo>
                  <a:pt x="75195" y="348931"/>
                </a:lnTo>
                <a:lnTo>
                  <a:pt x="64787" y="361771"/>
                </a:lnTo>
                <a:lnTo>
                  <a:pt x="53811" y="373828"/>
                </a:lnTo>
                <a:lnTo>
                  <a:pt x="50122" y="379710"/>
                </a:lnTo>
                <a:lnTo>
                  <a:pt x="46023" y="391326"/>
                </a:lnTo>
                <a:lnTo>
                  <a:pt x="43025" y="396138"/>
                </a:lnTo>
                <a:lnTo>
                  <a:pt x="27066" y="410705"/>
                </a:lnTo>
                <a:lnTo>
                  <a:pt x="14459" y="422755"/>
                </a:lnTo>
                <a:lnTo>
                  <a:pt x="12458" y="426616"/>
                </a:lnTo>
                <a:lnTo>
                  <a:pt x="8688" y="440198"/>
                </a:lnTo>
                <a:lnTo>
                  <a:pt x="2915" y="450679"/>
                </a:lnTo>
                <a:lnTo>
                  <a:pt x="281" y="461113"/>
                </a:lnTo>
                <a:lnTo>
                  <a:pt x="0" y="466930"/>
                </a:lnTo>
                <a:lnTo>
                  <a:pt x="913" y="469401"/>
                </a:lnTo>
                <a:lnTo>
                  <a:pt x="4468" y="474686"/>
                </a:lnTo>
                <a:lnTo>
                  <a:pt x="6749" y="476476"/>
                </a:lnTo>
                <a:lnTo>
                  <a:pt x="9223" y="477670"/>
                </a:lnTo>
                <a:lnTo>
                  <a:pt x="14511" y="478996"/>
                </a:lnTo>
                <a:lnTo>
                  <a:pt x="20037" y="479586"/>
                </a:lnTo>
                <a:lnTo>
                  <a:pt x="33053" y="484468"/>
                </a:lnTo>
                <a:lnTo>
                  <a:pt x="37236" y="484903"/>
                </a:lnTo>
                <a:lnTo>
                  <a:pt x="40977" y="484240"/>
                </a:lnTo>
                <a:lnTo>
                  <a:pt x="44424" y="482846"/>
                </a:lnTo>
                <a:lnTo>
                  <a:pt x="58376" y="480883"/>
                </a:lnTo>
                <a:lnTo>
                  <a:pt x="74576" y="480302"/>
                </a:lnTo>
                <a:lnTo>
                  <a:pt x="88324" y="477626"/>
                </a:lnTo>
                <a:lnTo>
                  <a:pt x="103007" y="474214"/>
                </a:lnTo>
                <a:lnTo>
                  <a:pt x="115883" y="472698"/>
                </a:lnTo>
                <a:lnTo>
                  <a:pt x="133036" y="469484"/>
                </a:lnTo>
                <a:lnTo>
                  <a:pt x="152406" y="465833"/>
                </a:lnTo>
                <a:lnTo>
                  <a:pt x="170541" y="464210"/>
                </a:lnTo>
                <a:lnTo>
                  <a:pt x="188126" y="460949"/>
                </a:lnTo>
                <a:lnTo>
                  <a:pt x="227248" y="451094"/>
                </a:lnTo>
                <a:lnTo>
                  <a:pt x="246666" y="448135"/>
                </a:lnTo>
                <a:lnTo>
                  <a:pt x="265774" y="446820"/>
                </a:lnTo>
                <a:lnTo>
                  <a:pt x="286966" y="446235"/>
                </a:lnTo>
                <a:lnTo>
                  <a:pt x="320317" y="445906"/>
                </a:lnTo>
                <a:lnTo>
                  <a:pt x="331615" y="444907"/>
                </a:lnTo>
                <a:lnTo>
                  <a:pt x="342958" y="443289"/>
                </a:lnTo>
                <a:lnTo>
                  <a:pt x="354329" y="441257"/>
                </a:lnTo>
                <a:lnTo>
                  <a:pt x="364768" y="439903"/>
                </a:lnTo>
                <a:lnTo>
                  <a:pt x="383986" y="438399"/>
                </a:lnTo>
                <a:lnTo>
                  <a:pt x="402052" y="437730"/>
                </a:lnTo>
                <a:lnTo>
                  <a:pt x="419607" y="438385"/>
                </a:lnTo>
                <a:lnTo>
                  <a:pt x="436934" y="441851"/>
                </a:lnTo>
                <a:lnTo>
                  <a:pt x="454160" y="444027"/>
                </a:lnTo>
                <a:lnTo>
                  <a:pt x="471341" y="444994"/>
                </a:lnTo>
                <a:lnTo>
                  <a:pt x="488502" y="445423"/>
                </a:lnTo>
                <a:lnTo>
                  <a:pt x="528017" y="445737"/>
                </a:lnTo>
                <a:lnTo>
                  <a:pt x="542266" y="448294"/>
                </a:lnTo>
                <a:lnTo>
                  <a:pt x="561273" y="452548"/>
                </a:lnTo>
                <a:lnTo>
                  <a:pt x="580780" y="453986"/>
                </a:lnTo>
                <a:lnTo>
                  <a:pt x="599313" y="454293"/>
                </a:lnTo>
                <a:lnTo>
                  <a:pt x="625674" y="45433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423"/>
          <p:cNvSpPr/>
          <p:nvPr/>
        </p:nvSpPr>
        <p:spPr>
          <a:xfrm>
            <a:off x="5574985" y="2177414"/>
            <a:ext cx="42861" cy="942976"/>
          </a:xfrm>
          <a:custGeom>
            <a:avLst/>
            <a:gdLst/>
            <a:ahLst/>
            <a:cxnLst/>
            <a:rect l="0" t="0" r="0" b="0"/>
            <a:pathLst>
              <a:path w="42861" h="942976">
                <a:moveTo>
                  <a:pt x="25715" y="0"/>
                </a:moveTo>
                <a:lnTo>
                  <a:pt x="18334" y="0"/>
                </a:lnTo>
                <a:lnTo>
                  <a:pt x="16984" y="953"/>
                </a:lnTo>
                <a:lnTo>
                  <a:pt x="15132" y="2541"/>
                </a:lnTo>
                <a:lnTo>
                  <a:pt x="9866" y="7382"/>
                </a:lnTo>
                <a:lnTo>
                  <a:pt x="4403" y="12771"/>
                </a:lnTo>
                <a:lnTo>
                  <a:pt x="2934" y="16134"/>
                </a:lnTo>
                <a:lnTo>
                  <a:pt x="1955" y="20281"/>
                </a:lnTo>
                <a:lnTo>
                  <a:pt x="867" y="29969"/>
                </a:lnTo>
                <a:lnTo>
                  <a:pt x="111" y="57334"/>
                </a:lnTo>
                <a:lnTo>
                  <a:pt x="0" y="121360"/>
                </a:lnTo>
                <a:lnTo>
                  <a:pt x="951" y="129485"/>
                </a:lnTo>
                <a:lnTo>
                  <a:pt x="2538" y="137758"/>
                </a:lnTo>
                <a:lnTo>
                  <a:pt x="4548" y="146132"/>
                </a:lnTo>
                <a:lnTo>
                  <a:pt x="5889" y="154571"/>
                </a:lnTo>
                <a:lnTo>
                  <a:pt x="6783" y="163055"/>
                </a:lnTo>
                <a:lnTo>
                  <a:pt x="7378" y="171569"/>
                </a:lnTo>
                <a:lnTo>
                  <a:pt x="8728" y="181054"/>
                </a:lnTo>
                <a:lnTo>
                  <a:pt x="10580" y="191188"/>
                </a:lnTo>
                <a:lnTo>
                  <a:pt x="12767" y="201754"/>
                </a:lnTo>
                <a:lnTo>
                  <a:pt x="14226" y="211655"/>
                </a:lnTo>
                <a:lnTo>
                  <a:pt x="15198" y="221114"/>
                </a:lnTo>
                <a:lnTo>
                  <a:pt x="15846" y="230277"/>
                </a:lnTo>
                <a:lnTo>
                  <a:pt x="17231" y="240196"/>
                </a:lnTo>
                <a:lnTo>
                  <a:pt x="19106" y="250618"/>
                </a:lnTo>
                <a:lnTo>
                  <a:pt x="21309" y="261377"/>
                </a:lnTo>
                <a:lnTo>
                  <a:pt x="22777" y="272359"/>
                </a:lnTo>
                <a:lnTo>
                  <a:pt x="23756" y="283490"/>
                </a:lnTo>
                <a:lnTo>
                  <a:pt x="24844" y="306971"/>
                </a:lnTo>
                <a:lnTo>
                  <a:pt x="25328" y="333282"/>
                </a:lnTo>
                <a:lnTo>
                  <a:pt x="26409" y="346013"/>
                </a:lnTo>
                <a:lnTo>
                  <a:pt x="28083" y="358311"/>
                </a:lnTo>
                <a:lnTo>
                  <a:pt x="30151" y="370319"/>
                </a:lnTo>
                <a:lnTo>
                  <a:pt x="31530" y="383087"/>
                </a:lnTo>
                <a:lnTo>
                  <a:pt x="32449" y="396362"/>
                </a:lnTo>
                <a:lnTo>
                  <a:pt x="33062" y="409974"/>
                </a:lnTo>
                <a:lnTo>
                  <a:pt x="34422" y="423811"/>
                </a:lnTo>
                <a:lnTo>
                  <a:pt x="36282" y="437798"/>
                </a:lnTo>
                <a:lnTo>
                  <a:pt x="38475" y="451886"/>
                </a:lnTo>
                <a:lnTo>
                  <a:pt x="39936" y="465087"/>
                </a:lnTo>
                <a:lnTo>
                  <a:pt x="40911" y="477698"/>
                </a:lnTo>
                <a:lnTo>
                  <a:pt x="41994" y="502823"/>
                </a:lnTo>
                <a:lnTo>
                  <a:pt x="42603" y="543743"/>
                </a:lnTo>
                <a:lnTo>
                  <a:pt x="42860" y="839706"/>
                </a:lnTo>
                <a:lnTo>
                  <a:pt x="41907" y="847459"/>
                </a:lnTo>
                <a:lnTo>
                  <a:pt x="40320" y="854533"/>
                </a:lnTo>
                <a:lnTo>
                  <a:pt x="38309" y="861154"/>
                </a:lnTo>
                <a:lnTo>
                  <a:pt x="36968" y="867473"/>
                </a:lnTo>
                <a:lnTo>
                  <a:pt x="36074" y="873590"/>
                </a:lnTo>
                <a:lnTo>
                  <a:pt x="34817" y="891302"/>
                </a:lnTo>
                <a:lnTo>
                  <a:pt x="34640" y="897096"/>
                </a:lnTo>
                <a:lnTo>
                  <a:pt x="33570" y="902864"/>
                </a:lnTo>
                <a:lnTo>
                  <a:pt x="31904" y="908615"/>
                </a:lnTo>
                <a:lnTo>
                  <a:pt x="29841" y="914353"/>
                </a:lnTo>
                <a:lnTo>
                  <a:pt x="28465" y="919132"/>
                </a:lnTo>
                <a:lnTo>
                  <a:pt x="27548" y="923270"/>
                </a:lnTo>
                <a:lnTo>
                  <a:pt x="26076" y="932204"/>
                </a:lnTo>
                <a:lnTo>
                  <a:pt x="25715" y="94297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424"/>
          <p:cNvSpPr/>
          <p:nvPr/>
        </p:nvSpPr>
        <p:spPr>
          <a:xfrm>
            <a:off x="5945297" y="2203282"/>
            <a:ext cx="692676" cy="788476"/>
          </a:xfrm>
          <a:custGeom>
            <a:avLst/>
            <a:gdLst/>
            <a:ahLst/>
            <a:cxnLst/>
            <a:rect l="0" t="0" r="0" b="0"/>
            <a:pathLst>
              <a:path w="692676" h="788476">
                <a:moveTo>
                  <a:pt x="118318" y="128438"/>
                </a:moveTo>
                <a:lnTo>
                  <a:pt x="110936" y="121057"/>
                </a:lnTo>
                <a:lnTo>
                  <a:pt x="110274" y="117855"/>
                </a:lnTo>
                <a:lnTo>
                  <a:pt x="110098" y="115667"/>
                </a:lnTo>
                <a:lnTo>
                  <a:pt x="112442" y="108157"/>
                </a:lnTo>
                <a:lnTo>
                  <a:pt x="116659" y="99421"/>
                </a:lnTo>
                <a:lnTo>
                  <a:pt x="125340" y="88196"/>
                </a:lnTo>
                <a:lnTo>
                  <a:pt x="144858" y="67819"/>
                </a:lnTo>
                <a:lnTo>
                  <a:pt x="167057" y="45449"/>
                </a:lnTo>
                <a:lnTo>
                  <a:pt x="180937" y="36626"/>
                </a:lnTo>
                <a:lnTo>
                  <a:pt x="196631" y="29530"/>
                </a:lnTo>
                <a:lnTo>
                  <a:pt x="213131" y="23201"/>
                </a:lnTo>
                <a:lnTo>
                  <a:pt x="238485" y="14283"/>
                </a:lnTo>
                <a:lnTo>
                  <a:pt x="264096" y="5608"/>
                </a:lnTo>
                <a:lnTo>
                  <a:pt x="281215" y="2409"/>
                </a:lnTo>
                <a:lnTo>
                  <a:pt x="298349" y="988"/>
                </a:lnTo>
                <a:lnTo>
                  <a:pt x="315489" y="356"/>
                </a:lnTo>
                <a:lnTo>
                  <a:pt x="341204" y="0"/>
                </a:lnTo>
                <a:lnTo>
                  <a:pt x="358348" y="2457"/>
                </a:lnTo>
                <a:lnTo>
                  <a:pt x="375493" y="5771"/>
                </a:lnTo>
                <a:lnTo>
                  <a:pt x="392637" y="7244"/>
                </a:lnTo>
                <a:lnTo>
                  <a:pt x="400258" y="9542"/>
                </a:lnTo>
                <a:lnTo>
                  <a:pt x="421036" y="21877"/>
                </a:lnTo>
                <a:lnTo>
                  <a:pt x="436691" y="32182"/>
                </a:lnTo>
                <a:lnTo>
                  <a:pt x="457020" y="44143"/>
                </a:lnTo>
                <a:lnTo>
                  <a:pt x="469195" y="55731"/>
                </a:lnTo>
                <a:lnTo>
                  <a:pt x="486759" y="78320"/>
                </a:lnTo>
                <a:lnTo>
                  <a:pt x="497334" y="94733"/>
                </a:lnTo>
                <a:lnTo>
                  <a:pt x="505209" y="111553"/>
                </a:lnTo>
                <a:lnTo>
                  <a:pt x="511884" y="131093"/>
                </a:lnTo>
                <a:lnTo>
                  <a:pt x="518027" y="151525"/>
                </a:lnTo>
                <a:lnTo>
                  <a:pt x="523931" y="170131"/>
                </a:lnTo>
                <a:lnTo>
                  <a:pt x="527190" y="190466"/>
                </a:lnTo>
                <a:lnTo>
                  <a:pt x="528639" y="213156"/>
                </a:lnTo>
                <a:lnTo>
                  <a:pt x="529282" y="239115"/>
                </a:lnTo>
                <a:lnTo>
                  <a:pt x="528502" y="251753"/>
                </a:lnTo>
                <a:lnTo>
                  <a:pt x="525094" y="275954"/>
                </a:lnTo>
                <a:lnTo>
                  <a:pt x="517820" y="315550"/>
                </a:lnTo>
                <a:lnTo>
                  <a:pt x="514193" y="328427"/>
                </a:lnTo>
                <a:lnTo>
                  <a:pt x="505082" y="352894"/>
                </a:lnTo>
                <a:lnTo>
                  <a:pt x="499033" y="365705"/>
                </a:lnTo>
                <a:lnTo>
                  <a:pt x="492143" y="379009"/>
                </a:lnTo>
                <a:lnTo>
                  <a:pt x="476867" y="406490"/>
                </a:lnTo>
                <a:lnTo>
                  <a:pt x="460553" y="434579"/>
                </a:lnTo>
                <a:lnTo>
                  <a:pt x="453155" y="448737"/>
                </a:lnTo>
                <a:lnTo>
                  <a:pt x="446317" y="462938"/>
                </a:lnTo>
                <a:lnTo>
                  <a:pt x="439854" y="477168"/>
                </a:lnTo>
                <a:lnTo>
                  <a:pt x="431735" y="490464"/>
                </a:lnTo>
                <a:lnTo>
                  <a:pt x="422513" y="503139"/>
                </a:lnTo>
                <a:lnTo>
                  <a:pt x="412554" y="515398"/>
                </a:lnTo>
                <a:lnTo>
                  <a:pt x="403058" y="528334"/>
                </a:lnTo>
                <a:lnTo>
                  <a:pt x="393870" y="541720"/>
                </a:lnTo>
                <a:lnTo>
                  <a:pt x="384887" y="555407"/>
                </a:lnTo>
                <a:lnTo>
                  <a:pt x="367285" y="580774"/>
                </a:lnTo>
                <a:lnTo>
                  <a:pt x="349937" y="603796"/>
                </a:lnTo>
                <a:lnTo>
                  <a:pt x="324105" y="633775"/>
                </a:lnTo>
                <a:lnTo>
                  <a:pt x="306934" y="655292"/>
                </a:lnTo>
                <a:lnTo>
                  <a:pt x="289777" y="675015"/>
                </a:lnTo>
                <a:lnTo>
                  <a:pt x="272627" y="692353"/>
                </a:lnTo>
                <a:lnTo>
                  <a:pt x="255479" y="706409"/>
                </a:lnTo>
                <a:lnTo>
                  <a:pt x="234311" y="729584"/>
                </a:lnTo>
                <a:lnTo>
                  <a:pt x="219400" y="743594"/>
                </a:lnTo>
                <a:lnTo>
                  <a:pt x="203248" y="755218"/>
                </a:lnTo>
                <a:lnTo>
                  <a:pt x="186544" y="763559"/>
                </a:lnTo>
                <a:lnTo>
                  <a:pt x="165626" y="773610"/>
                </a:lnTo>
                <a:lnTo>
                  <a:pt x="150773" y="779671"/>
                </a:lnTo>
                <a:lnTo>
                  <a:pt x="135600" y="784587"/>
                </a:lnTo>
                <a:lnTo>
                  <a:pt x="116348" y="787355"/>
                </a:lnTo>
                <a:lnTo>
                  <a:pt x="98578" y="788175"/>
                </a:lnTo>
                <a:lnTo>
                  <a:pt x="75507" y="788452"/>
                </a:lnTo>
                <a:lnTo>
                  <a:pt x="69775" y="788475"/>
                </a:lnTo>
                <a:lnTo>
                  <a:pt x="58326" y="785960"/>
                </a:lnTo>
                <a:lnTo>
                  <a:pt x="47839" y="781667"/>
                </a:lnTo>
                <a:lnTo>
                  <a:pt x="40004" y="776584"/>
                </a:lnTo>
                <a:lnTo>
                  <a:pt x="33346" y="768610"/>
                </a:lnTo>
                <a:lnTo>
                  <a:pt x="18404" y="748327"/>
                </a:lnTo>
                <a:lnTo>
                  <a:pt x="6895" y="727911"/>
                </a:lnTo>
                <a:lnTo>
                  <a:pt x="4031" y="722397"/>
                </a:lnTo>
                <a:lnTo>
                  <a:pt x="848" y="711189"/>
                </a:lnTo>
                <a:lnTo>
                  <a:pt x="0" y="705534"/>
                </a:lnTo>
                <a:lnTo>
                  <a:pt x="1597" y="694170"/>
                </a:lnTo>
                <a:lnTo>
                  <a:pt x="10383" y="671352"/>
                </a:lnTo>
                <a:lnTo>
                  <a:pt x="26934" y="644453"/>
                </a:lnTo>
                <a:lnTo>
                  <a:pt x="29773" y="641040"/>
                </a:lnTo>
                <a:lnTo>
                  <a:pt x="32618" y="638765"/>
                </a:lnTo>
                <a:lnTo>
                  <a:pt x="48579" y="630563"/>
                </a:lnTo>
                <a:lnTo>
                  <a:pt x="59065" y="627829"/>
                </a:lnTo>
                <a:lnTo>
                  <a:pt x="75679" y="626291"/>
                </a:lnTo>
                <a:lnTo>
                  <a:pt x="81319" y="626074"/>
                </a:lnTo>
                <a:lnTo>
                  <a:pt x="92667" y="628375"/>
                </a:lnTo>
                <a:lnTo>
                  <a:pt x="120024" y="637612"/>
                </a:lnTo>
                <a:lnTo>
                  <a:pt x="138761" y="643027"/>
                </a:lnTo>
                <a:lnTo>
                  <a:pt x="159789" y="649562"/>
                </a:lnTo>
                <a:lnTo>
                  <a:pt x="170730" y="653971"/>
                </a:lnTo>
                <a:lnTo>
                  <a:pt x="192094" y="664903"/>
                </a:lnTo>
                <a:lnTo>
                  <a:pt x="211115" y="679287"/>
                </a:lnTo>
                <a:lnTo>
                  <a:pt x="242439" y="703450"/>
                </a:lnTo>
                <a:lnTo>
                  <a:pt x="253453" y="710851"/>
                </a:lnTo>
                <a:lnTo>
                  <a:pt x="264605" y="717691"/>
                </a:lnTo>
                <a:lnTo>
                  <a:pt x="275850" y="724156"/>
                </a:lnTo>
                <a:lnTo>
                  <a:pt x="287157" y="729418"/>
                </a:lnTo>
                <a:lnTo>
                  <a:pt x="298505" y="733879"/>
                </a:lnTo>
                <a:lnTo>
                  <a:pt x="339542" y="747882"/>
                </a:lnTo>
                <a:lnTo>
                  <a:pt x="360149" y="753949"/>
                </a:lnTo>
                <a:lnTo>
                  <a:pt x="370979" y="756900"/>
                </a:lnTo>
                <a:lnTo>
                  <a:pt x="382008" y="758868"/>
                </a:lnTo>
                <a:lnTo>
                  <a:pt x="393172" y="760179"/>
                </a:lnTo>
                <a:lnTo>
                  <a:pt x="414783" y="761637"/>
                </a:lnTo>
                <a:lnTo>
                  <a:pt x="433912" y="762285"/>
                </a:lnTo>
                <a:lnTo>
                  <a:pt x="451939" y="760032"/>
                </a:lnTo>
                <a:lnTo>
                  <a:pt x="470429" y="754904"/>
                </a:lnTo>
                <a:lnTo>
                  <a:pt x="510803" y="738629"/>
                </a:lnTo>
                <a:lnTo>
                  <a:pt x="528976" y="731104"/>
                </a:lnTo>
                <a:lnTo>
                  <a:pt x="546577" y="721409"/>
                </a:lnTo>
                <a:lnTo>
                  <a:pt x="563925" y="708211"/>
                </a:lnTo>
                <a:lnTo>
                  <a:pt x="581160" y="693772"/>
                </a:lnTo>
                <a:lnTo>
                  <a:pt x="598346" y="681005"/>
                </a:lnTo>
                <a:lnTo>
                  <a:pt x="615508" y="666440"/>
                </a:lnTo>
                <a:lnTo>
                  <a:pt x="632661" y="650443"/>
                </a:lnTo>
                <a:lnTo>
                  <a:pt x="670978" y="612927"/>
                </a:lnTo>
                <a:lnTo>
                  <a:pt x="692675" y="59135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
            </a:r>
            <a:br>
              <a:rPr lang="en-US" sz="2400" dirty="0"/>
            </a:br>
            <a:r>
              <a:rPr lang="en-US" sz="2400" dirty="0"/>
              <a:t>24) You must create a six-digit code from the numbers 0-9. It cannot begin with two or four and seven cannot be either the first or the second number. How many codes can you create? </a:t>
            </a:r>
            <a:br>
              <a:rPr lang="en-US" sz="2400" dirty="0"/>
            </a:br>
            <a:endParaRPr lang="en-US" sz="2400" dirty="0"/>
          </a:p>
        </p:txBody>
      </p:sp>
      <p:sp>
        <p:nvSpPr>
          <p:cNvPr id="3" name="SMARTPenAnnotation383"/>
          <p:cNvSpPr/>
          <p:nvPr/>
        </p:nvSpPr>
        <p:spPr>
          <a:xfrm>
            <a:off x="1532395" y="3051810"/>
            <a:ext cx="1055624" cy="77153"/>
          </a:xfrm>
          <a:custGeom>
            <a:avLst/>
            <a:gdLst/>
            <a:ahLst/>
            <a:cxnLst/>
            <a:rect l="0" t="0" r="0" b="0"/>
            <a:pathLst>
              <a:path w="1055624" h="77153">
                <a:moveTo>
                  <a:pt x="4939" y="0"/>
                </a:moveTo>
                <a:lnTo>
                  <a:pt x="0" y="0"/>
                </a:lnTo>
                <a:lnTo>
                  <a:pt x="4691" y="0"/>
                </a:lnTo>
                <a:lnTo>
                  <a:pt x="13967" y="4551"/>
                </a:lnTo>
                <a:lnTo>
                  <a:pt x="21017" y="6785"/>
                </a:lnTo>
                <a:lnTo>
                  <a:pt x="24230" y="7380"/>
                </a:lnTo>
                <a:lnTo>
                  <a:pt x="27325" y="8730"/>
                </a:lnTo>
                <a:lnTo>
                  <a:pt x="30341" y="10583"/>
                </a:lnTo>
                <a:lnTo>
                  <a:pt x="33304" y="12770"/>
                </a:lnTo>
                <a:lnTo>
                  <a:pt x="36231" y="14228"/>
                </a:lnTo>
                <a:lnTo>
                  <a:pt x="42024" y="15848"/>
                </a:lnTo>
                <a:lnTo>
                  <a:pt x="70816" y="17069"/>
                </a:lnTo>
                <a:lnTo>
                  <a:pt x="80573" y="17111"/>
                </a:lnTo>
                <a:lnTo>
                  <a:pt x="85842" y="18075"/>
                </a:lnTo>
                <a:lnTo>
                  <a:pt x="91259" y="19670"/>
                </a:lnTo>
                <a:lnTo>
                  <a:pt x="96776" y="21685"/>
                </a:lnTo>
                <a:lnTo>
                  <a:pt x="107986" y="23925"/>
                </a:lnTo>
                <a:lnTo>
                  <a:pt x="119318" y="25873"/>
                </a:lnTo>
                <a:lnTo>
                  <a:pt x="125007" y="27726"/>
                </a:lnTo>
                <a:lnTo>
                  <a:pt x="130704" y="29914"/>
                </a:lnTo>
                <a:lnTo>
                  <a:pt x="136408" y="31373"/>
                </a:lnTo>
                <a:lnTo>
                  <a:pt x="161789" y="33714"/>
                </a:lnTo>
                <a:lnTo>
                  <a:pt x="194037" y="34176"/>
                </a:lnTo>
                <a:lnTo>
                  <a:pt x="201490" y="35166"/>
                </a:lnTo>
                <a:lnTo>
                  <a:pt x="208363" y="36779"/>
                </a:lnTo>
                <a:lnTo>
                  <a:pt x="214850" y="38806"/>
                </a:lnTo>
                <a:lnTo>
                  <a:pt x="229678" y="41060"/>
                </a:lnTo>
                <a:lnTo>
                  <a:pt x="262481" y="42506"/>
                </a:lnTo>
                <a:lnTo>
                  <a:pt x="287940" y="42757"/>
                </a:lnTo>
                <a:lnTo>
                  <a:pt x="297429" y="43744"/>
                </a:lnTo>
                <a:lnTo>
                  <a:pt x="307565" y="45355"/>
                </a:lnTo>
                <a:lnTo>
                  <a:pt x="318132" y="47382"/>
                </a:lnTo>
                <a:lnTo>
                  <a:pt x="337494" y="49633"/>
                </a:lnTo>
                <a:lnTo>
                  <a:pt x="368656" y="51079"/>
                </a:lnTo>
                <a:lnTo>
                  <a:pt x="428674" y="51403"/>
                </a:lnTo>
                <a:lnTo>
                  <a:pt x="438876" y="52366"/>
                </a:lnTo>
                <a:lnTo>
                  <a:pt x="448536" y="53961"/>
                </a:lnTo>
                <a:lnTo>
                  <a:pt x="457833" y="55976"/>
                </a:lnTo>
                <a:lnTo>
                  <a:pt x="478323" y="58216"/>
                </a:lnTo>
                <a:lnTo>
                  <a:pt x="511279" y="59476"/>
                </a:lnTo>
                <a:lnTo>
                  <a:pt x="579346" y="59960"/>
                </a:lnTo>
                <a:lnTo>
                  <a:pt x="602179" y="60939"/>
                </a:lnTo>
                <a:lnTo>
                  <a:pt x="613602" y="62534"/>
                </a:lnTo>
                <a:lnTo>
                  <a:pt x="625027" y="64549"/>
                </a:lnTo>
                <a:lnTo>
                  <a:pt x="647881" y="66788"/>
                </a:lnTo>
                <a:lnTo>
                  <a:pt x="670739" y="67783"/>
                </a:lnTo>
                <a:lnTo>
                  <a:pt x="704075" y="68344"/>
                </a:lnTo>
                <a:lnTo>
                  <a:pt x="912039" y="68579"/>
                </a:lnTo>
                <a:lnTo>
                  <a:pt x="921140" y="69532"/>
                </a:lnTo>
                <a:lnTo>
                  <a:pt x="930065" y="71120"/>
                </a:lnTo>
                <a:lnTo>
                  <a:pt x="938872" y="73131"/>
                </a:lnTo>
                <a:lnTo>
                  <a:pt x="953738" y="75365"/>
                </a:lnTo>
                <a:lnTo>
                  <a:pt x="983355" y="76799"/>
                </a:lnTo>
                <a:lnTo>
                  <a:pt x="1024136" y="77138"/>
                </a:lnTo>
                <a:lnTo>
                  <a:pt x="1055623" y="77152"/>
                </a:lnTo>
                <a:lnTo>
                  <a:pt x="1050784" y="7715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384"/>
          <p:cNvSpPr/>
          <p:nvPr/>
        </p:nvSpPr>
        <p:spPr>
          <a:xfrm>
            <a:off x="3003232" y="3043240"/>
            <a:ext cx="1114426" cy="68578"/>
          </a:xfrm>
          <a:custGeom>
            <a:avLst/>
            <a:gdLst/>
            <a:ahLst/>
            <a:cxnLst/>
            <a:rect l="0" t="0" r="0" b="0"/>
            <a:pathLst>
              <a:path w="1114426" h="68578">
                <a:moveTo>
                  <a:pt x="0" y="68577"/>
                </a:moveTo>
                <a:lnTo>
                  <a:pt x="0" y="64026"/>
                </a:lnTo>
                <a:lnTo>
                  <a:pt x="953" y="62686"/>
                </a:lnTo>
                <a:lnTo>
                  <a:pt x="2540" y="61792"/>
                </a:lnTo>
                <a:lnTo>
                  <a:pt x="7381" y="60357"/>
                </a:lnTo>
                <a:lnTo>
                  <a:pt x="20400" y="60036"/>
                </a:lnTo>
                <a:lnTo>
                  <a:pt x="22172" y="60978"/>
                </a:lnTo>
                <a:lnTo>
                  <a:pt x="23354" y="62558"/>
                </a:lnTo>
                <a:lnTo>
                  <a:pt x="24142" y="64565"/>
                </a:lnTo>
                <a:lnTo>
                  <a:pt x="25620" y="65902"/>
                </a:lnTo>
                <a:lnTo>
                  <a:pt x="27557" y="66794"/>
                </a:lnTo>
                <a:lnTo>
                  <a:pt x="32250" y="67784"/>
                </a:lnTo>
                <a:lnTo>
                  <a:pt x="66807" y="68563"/>
                </a:lnTo>
                <a:lnTo>
                  <a:pt x="70255" y="68568"/>
                </a:lnTo>
                <a:lnTo>
                  <a:pt x="74459" y="67618"/>
                </a:lnTo>
                <a:lnTo>
                  <a:pt x="79167" y="66033"/>
                </a:lnTo>
                <a:lnTo>
                  <a:pt x="84211" y="64024"/>
                </a:lnTo>
                <a:lnTo>
                  <a:pt x="89478" y="62684"/>
                </a:lnTo>
                <a:lnTo>
                  <a:pt x="106945" y="60799"/>
                </a:lnTo>
                <a:lnTo>
                  <a:pt x="141719" y="60109"/>
                </a:lnTo>
                <a:lnTo>
                  <a:pt x="148772" y="59122"/>
                </a:lnTo>
                <a:lnTo>
                  <a:pt x="156331" y="57511"/>
                </a:lnTo>
                <a:lnTo>
                  <a:pt x="164228" y="55485"/>
                </a:lnTo>
                <a:lnTo>
                  <a:pt x="172350" y="54134"/>
                </a:lnTo>
                <a:lnTo>
                  <a:pt x="197434" y="52233"/>
                </a:lnTo>
                <a:lnTo>
                  <a:pt x="222964" y="50717"/>
                </a:lnTo>
                <a:lnTo>
                  <a:pt x="231510" y="49050"/>
                </a:lnTo>
                <a:lnTo>
                  <a:pt x="240065" y="46987"/>
                </a:lnTo>
                <a:lnTo>
                  <a:pt x="249579" y="45611"/>
                </a:lnTo>
                <a:lnTo>
                  <a:pt x="280218" y="43675"/>
                </a:lnTo>
                <a:lnTo>
                  <a:pt x="307818" y="43101"/>
                </a:lnTo>
                <a:lnTo>
                  <a:pt x="335045" y="41979"/>
                </a:lnTo>
                <a:lnTo>
                  <a:pt x="345284" y="40367"/>
                </a:lnTo>
                <a:lnTo>
                  <a:pt x="355919" y="38341"/>
                </a:lnTo>
                <a:lnTo>
                  <a:pt x="366820" y="36990"/>
                </a:lnTo>
                <a:lnTo>
                  <a:pt x="399411" y="35088"/>
                </a:lnTo>
                <a:lnTo>
                  <a:pt x="429494" y="33572"/>
                </a:lnTo>
                <a:lnTo>
                  <a:pt x="441587" y="31905"/>
                </a:lnTo>
                <a:lnTo>
                  <a:pt x="454411" y="29842"/>
                </a:lnTo>
                <a:lnTo>
                  <a:pt x="465818" y="28466"/>
                </a:lnTo>
                <a:lnTo>
                  <a:pt x="496478" y="26530"/>
                </a:lnTo>
                <a:lnTo>
                  <a:pt x="529269" y="25956"/>
                </a:lnTo>
                <a:lnTo>
                  <a:pt x="620102" y="25724"/>
                </a:lnTo>
                <a:lnTo>
                  <a:pt x="631524" y="24768"/>
                </a:lnTo>
                <a:lnTo>
                  <a:pt x="642948" y="23179"/>
                </a:lnTo>
                <a:lnTo>
                  <a:pt x="654374" y="21167"/>
                </a:lnTo>
                <a:lnTo>
                  <a:pt x="665802" y="19825"/>
                </a:lnTo>
                <a:lnTo>
                  <a:pt x="700089" y="17937"/>
                </a:lnTo>
                <a:lnTo>
                  <a:pt x="734378" y="17378"/>
                </a:lnTo>
                <a:lnTo>
                  <a:pt x="768668" y="16259"/>
                </a:lnTo>
                <a:lnTo>
                  <a:pt x="780097" y="14649"/>
                </a:lnTo>
                <a:lnTo>
                  <a:pt x="791527" y="12622"/>
                </a:lnTo>
                <a:lnTo>
                  <a:pt x="802958" y="11271"/>
                </a:lnTo>
                <a:lnTo>
                  <a:pt x="837248" y="9370"/>
                </a:lnTo>
                <a:lnTo>
                  <a:pt x="870585" y="8807"/>
                </a:lnTo>
                <a:lnTo>
                  <a:pt x="898984" y="7687"/>
                </a:lnTo>
                <a:lnTo>
                  <a:pt x="907933" y="6076"/>
                </a:lnTo>
                <a:lnTo>
                  <a:pt x="916756" y="4050"/>
                </a:lnTo>
                <a:lnTo>
                  <a:pt x="926448" y="2699"/>
                </a:lnTo>
                <a:lnTo>
                  <a:pt x="957340" y="798"/>
                </a:lnTo>
                <a:lnTo>
                  <a:pt x="985014" y="234"/>
                </a:lnTo>
                <a:lnTo>
                  <a:pt x="1059975" y="0"/>
                </a:lnTo>
                <a:lnTo>
                  <a:pt x="1064789" y="951"/>
                </a:lnTo>
                <a:lnTo>
                  <a:pt x="1068952" y="2538"/>
                </a:lnTo>
                <a:lnTo>
                  <a:pt x="1072680" y="4549"/>
                </a:lnTo>
                <a:lnTo>
                  <a:pt x="1077070" y="5889"/>
                </a:lnTo>
                <a:lnTo>
                  <a:pt x="1091398" y="7775"/>
                </a:lnTo>
                <a:lnTo>
                  <a:pt x="1103761" y="8465"/>
                </a:lnTo>
                <a:lnTo>
                  <a:pt x="1105411" y="9452"/>
                </a:lnTo>
                <a:lnTo>
                  <a:pt x="1107463" y="11063"/>
                </a:lnTo>
                <a:lnTo>
                  <a:pt x="1114425" y="1714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385"/>
          <p:cNvSpPr/>
          <p:nvPr/>
        </p:nvSpPr>
        <p:spPr>
          <a:xfrm>
            <a:off x="4383404" y="3026092"/>
            <a:ext cx="797244" cy="25688"/>
          </a:xfrm>
          <a:custGeom>
            <a:avLst/>
            <a:gdLst/>
            <a:ahLst/>
            <a:cxnLst/>
            <a:rect l="0" t="0" r="0" b="0"/>
            <a:pathLst>
              <a:path w="797244" h="25688">
                <a:moveTo>
                  <a:pt x="0" y="17145"/>
                </a:moveTo>
                <a:lnTo>
                  <a:pt x="74372" y="17145"/>
                </a:lnTo>
                <a:lnTo>
                  <a:pt x="81014" y="18098"/>
                </a:lnTo>
                <a:lnTo>
                  <a:pt x="88299" y="19685"/>
                </a:lnTo>
                <a:lnTo>
                  <a:pt x="96014" y="21696"/>
                </a:lnTo>
                <a:lnTo>
                  <a:pt x="103062" y="23037"/>
                </a:lnTo>
                <a:lnTo>
                  <a:pt x="109665" y="23930"/>
                </a:lnTo>
                <a:lnTo>
                  <a:pt x="115973" y="24526"/>
                </a:lnTo>
                <a:lnTo>
                  <a:pt x="130601" y="25188"/>
                </a:lnTo>
                <a:lnTo>
                  <a:pt x="147581" y="25482"/>
                </a:lnTo>
                <a:lnTo>
                  <a:pt x="191543" y="25687"/>
                </a:lnTo>
                <a:lnTo>
                  <a:pt x="200086" y="24744"/>
                </a:lnTo>
                <a:lnTo>
                  <a:pt x="209591" y="23164"/>
                </a:lnTo>
                <a:lnTo>
                  <a:pt x="219737" y="21158"/>
                </a:lnTo>
                <a:lnTo>
                  <a:pt x="230312" y="19820"/>
                </a:lnTo>
                <a:lnTo>
                  <a:pt x="241172" y="18928"/>
                </a:lnTo>
                <a:lnTo>
                  <a:pt x="252221" y="18334"/>
                </a:lnTo>
                <a:lnTo>
                  <a:pt x="272119" y="17673"/>
                </a:lnTo>
                <a:lnTo>
                  <a:pt x="312727" y="17249"/>
                </a:lnTo>
                <a:lnTo>
                  <a:pt x="346131" y="17176"/>
                </a:lnTo>
                <a:lnTo>
                  <a:pt x="357437" y="16213"/>
                </a:lnTo>
                <a:lnTo>
                  <a:pt x="368784" y="14619"/>
                </a:lnTo>
                <a:lnTo>
                  <a:pt x="380159" y="12603"/>
                </a:lnTo>
                <a:lnTo>
                  <a:pt x="390599" y="11260"/>
                </a:lnTo>
                <a:lnTo>
                  <a:pt x="400417" y="10364"/>
                </a:lnTo>
                <a:lnTo>
                  <a:pt x="409820" y="9767"/>
                </a:lnTo>
                <a:lnTo>
                  <a:pt x="430428" y="9103"/>
                </a:lnTo>
                <a:lnTo>
                  <a:pt x="486013" y="8643"/>
                </a:lnTo>
                <a:lnTo>
                  <a:pt x="538406" y="8582"/>
                </a:lnTo>
                <a:lnTo>
                  <a:pt x="547533" y="7626"/>
                </a:lnTo>
                <a:lnTo>
                  <a:pt x="556474" y="6037"/>
                </a:lnTo>
                <a:lnTo>
                  <a:pt x="565293" y="4024"/>
                </a:lnTo>
                <a:lnTo>
                  <a:pt x="574982" y="2683"/>
                </a:lnTo>
                <a:lnTo>
                  <a:pt x="585252" y="1789"/>
                </a:lnTo>
                <a:lnTo>
                  <a:pt x="604917" y="795"/>
                </a:lnTo>
                <a:lnTo>
                  <a:pt x="627651" y="236"/>
                </a:lnTo>
                <a:lnTo>
                  <a:pt x="797243"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386"/>
          <p:cNvSpPr/>
          <p:nvPr/>
        </p:nvSpPr>
        <p:spPr>
          <a:xfrm>
            <a:off x="5489257" y="3043237"/>
            <a:ext cx="1174434" cy="34291"/>
          </a:xfrm>
          <a:custGeom>
            <a:avLst/>
            <a:gdLst/>
            <a:ahLst/>
            <a:cxnLst/>
            <a:rect l="0" t="0" r="0" b="0"/>
            <a:pathLst>
              <a:path w="1174434" h="34291">
                <a:moveTo>
                  <a:pt x="0" y="0"/>
                </a:moveTo>
                <a:lnTo>
                  <a:pt x="4551" y="4551"/>
                </a:lnTo>
                <a:lnTo>
                  <a:pt x="6844" y="5892"/>
                </a:lnTo>
                <a:lnTo>
                  <a:pt x="9325" y="6785"/>
                </a:lnTo>
                <a:lnTo>
                  <a:pt x="14622" y="7778"/>
                </a:lnTo>
                <a:lnTo>
                  <a:pt x="20152" y="8220"/>
                </a:lnTo>
                <a:lnTo>
                  <a:pt x="23912" y="9290"/>
                </a:lnTo>
                <a:lnTo>
                  <a:pt x="28324" y="10956"/>
                </a:lnTo>
                <a:lnTo>
                  <a:pt x="33170" y="13019"/>
                </a:lnTo>
                <a:lnTo>
                  <a:pt x="38306" y="14394"/>
                </a:lnTo>
                <a:lnTo>
                  <a:pt x="43635" y="15311"/>
                </a:lnTo>
                <a:lnTo>
                  <a:pt x="49092" y="15922"/>
                </a:lnTo>
                <a:lnTo>
                  <a:pt x="55588" y="17283"/>
                </a:lnTo>
                <a:lnTo>
                  <a:pt x="62776" y="19142"/>
                </a:lnTo>
                <a:lnTo>
                  <a:pt x="70426" y="21334"/>
                </a:lnTo>
                <a:lnTo>
                  <a:pt x="78383" y="22795"/>
                </a:lnTo>
                <a:lnTo>
                  <a:pt x="86546" y="23769"/>
                </a:lnTo>
                <a:lnTo>
                  <a:pt x="94844" y="24419"/>
                </a:lnTo>
                <a:lnTo>
                  <a:pt x="129648" y="25461"/>
                </a:lnTo>
                <a:lnTo>
                  <a:pt x="150331" y="25603"/>
                </a:lnTo>
                <a:lnTo>
                  <a:pt x="161181" y="26594"/>
                </a:lnTo>
                <a:lnTo>
                  <a:pt x="172224" y="28207"/>
                </a:lnTo>
                <a:lnTo>
                  <a:pt x="183396" y="30235"/>
                </a:lnTo>
                <a:lnTo>
                  <a:pt x="195607" y="31587"/>
                </a:lnTo>
                <a:lnTo>
                  <a:pt x="208509" y="32488"/>
                </a:lnTo>
                <a:lnTo>
                  <a:pt x="236498" y="33489"/>
                </a:lnTo>
                <a:lnTo>
                  <a:pt x="313295" y="34185"/>
                </a:lnTo>
                <a:lnTo>
                  <a:pt x="912697" y="34290"/>
                </a:lnTo>
                <a:lnTo>
                  <a:pt x="927553" y="33338"/>
                </a:lnTo>
                <a:lnTo>
                  <a:pt x="942219" y="31750"/>
                </a:lnTo>
                <a:lnTo>
                  <a:pt x="956758" y="29739"/>
                </a:lnTo>
                <a:lnTo>
                  <a:pt x="970261" y="28398"/>
                </a:lnTo>
                <a:lnTo>
                  <a:pt x="983073" y="27505"/>
                </a:lnTo>
                <a:lnTo>
                  <a:pt x="1007469" y="26512"/>
                </a:lnTo>
                <a:lnTo>
                  <a:pt x="1041671" y="26906"/>
                </a:lnTo>
                <a:lnTo>
                  <a:pt x="1051635" y="28415"/>
                </a:lnTo>
                <a:lnTo>
                  <a:pt x="1061135" y="30373"/>
                </a:lnTo>
                <a:lnTo>
                  <a:pt x="1070326" y="31679"/>
                </a:lnTo>
                <a:lnTo>
                  <a:pt x="1079311" y="32549"/>
                </a:lnTo>
                <a:lnTo>
                  <a:pt x="1095961" y="33517"/>
                </a:lnTo>
                <a:lnTo>
                  <a:pt x="1128163" y="34188"/>
                </a:lnTo>
                <a:lnTo>
                  <a:pt x="1174433" y="3429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387"/>
          <p:cNvSpPr/>
          <p:nvPr/>
        </p:nvSpPr>
        <p:spPr>
          <a:xfrm>
            <a:off x="6958788" y="3051810"/>
            <a:ext cx="896480" cy="60008"/>
          </a:xfrm>
          <a:custGeom>
            <a:avLst/>
            <a:gdLst/>
            <a:ahLst/>
            <a:cxnLst/>
            <a:rect l="0" t="0" r="0" b="0"/>
            <a:pathLst>
              <a:path w="896480" h="60008">
                <a:moveTo>
                  <a:pt x="4939" y="0"/>
                </a:moveTo>
                <a:lnTo>
                  <a:pt x="0" y="0"/>
                </a:lnTo>
                <a:lnTo>
                  <a:pt x="2109" y="0"/>
                </a:lnTo>
                <a:lnTo>
                  <a:pt x="3052" y="952"/>
                </a:lnTo>
                <a:lnTo>
                  <a:pt x="3681" y="2540"/>
                </a:lnTo>
                <a:lnTo>
                  <a:pt x="4866" y="8219"/>
                </a:lnTo>
                <a:lnTo>
                  <a:pt x="5843" y="9289"/>
                </a:lnTo>
                <a:lnTo>
                  <a:pt x="9468" y="13018"/>
                </a:lnTo>
                <a:lnTo>
                  <a:pt x="11768" y="14394"/>
                </a:lnTo>
                <a:lnTo>
                  <a:pt x="16864" y="15922"/>
                </a:lnTo>
                <a:lnTo>
                  <a:pt x="25088" y="16782"/>
                </a:lnTo>
                <a:lnTo>
                  <a:pt x="28849" y="17856"/>
                </a:lnTo>
                <a:lnTo>
                  <a:pt x="33262" y="19524"/>
                </a:lnTo>
                <a:lnTo>
                  <a:pt x="38108" y="21588"/>
                </a:lnTo>
                <a:lnTo>
                  <a:pt x="42292" y="22964"/>
                </a:lnTo>
                <a:lnTo>
                  <a:pt x="49480" y="24494"/>
                </a:lnTo>
                <a:lnTo>
                  <a:pt x="67984" y="25355"/>
                </a:lnTo>
                <a:lnTo>
                  <a:pt x="75544" y="26428"/>
                </a:lnTo>
                <a:lnTo>
                  <a:pt x="83441" y="28096"/>
                </a:lnTo>
                <a:lnTo>
                  <a:pt x="91564" y="30160"/>
                </a:lnTo>
                <a:lnTo>
                  <a:pt x="100789" y="31537"/>
                </a:lnTo>
                <a:lnTo>
                  <a:pt x="121200" y="33066"/>
                </a:lnTo>
                <a:lnTo>
                  <a:pt x="142970" y="33746"/>
                </a:lnTo>
                <a:lnTo>
                  <a:pt x="200316" y="34218"/>
                </a:lnTo>
                <a:lnTo>
                  <a:pt x="473601" y="34290"/>
                </a:lnTo>
                <a:lnTo>
                  <a:pt x="487879" y="35242"/>
                </a:lnTo>
                <a:lnTo>
                  <a:pt x="502158" y="36829"/>
                </a:lnTo>
                <a:lnTo>
                  <a:pt x="516441" y="38841"/>
                </a:lnTo>
                <a:lnTo>
                  <a:pt x="530725" y="40181"/>
                </a:lnTo>
                <a:lnTo>
                  <a:pt x="545011" y="41075"/>
                </a:lnTo>
                <a:lnTo>
                  <a:pt x="572631" y="42068"/>
                </a:lnTo>
                <a:lnTo>
                  <a:pt x="609601" y="42627"/>
                </a:lnTo>
                <a:lnTo>
                  <a:pt x="633088" y="42757"/>
                </a:lnTo>
                <a:lnTo>
                  <a:pt x="645637" y="43745"/>
                </a:lnTo>
                <a:lnTo>
                  <a:pt x="658767" y="45355"/>
                </a:lnTo>
                <a:lnTo>
                  <a:pt x="672281" y="47382"/>
                </a:lnTo>
                <a:lnTo>
                  <a:pt x="685102" y="48733"/>
                </a:lnTo>
                <a:lnTo>
                  <a:pt x="709505" y="50234"/>
                </a:lnTo>
                <a:lnTo>
                  <a:pt x="730513" y="50901"/>
                </a:lnTo>
                <a:lnTo>
                  <a:pt x="767282" y="51329"/>
                </a:lnTo>
                <a:lnTo>
                  <a:pt x="819273" y="51425"/>
                </a:lnTo>
                <a:lnTo>
                  <a:pt x="826911" y="52381"/>
                </a:lnTo>
                <a:lnTo>
                  <a:pt x="833908" y="53971"/>
                </a:lnTo>
                <a:lnTo>
                  <a:pt x="840477" y="55983"/>
                </a:lnTo>
                <a:lnTo>
                  <a:pt x="846762" y="57324"/>
                </a:lnTo>
                <a:lnTo>
                  <a:pt x="858825" y="58815"/>
                </a:lnTo>
                <a:lnTo>
                  <a:pt x="885300" y="59850"/>
                </a:lnTo>
                <a:lnTo>
                  <a:pt x="896479" y="6000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388"/>
          <p:cNvSpPr/>
          <p:nvPr/>
        </p:nvSpPr>
        <p:spPr>
          <a:xfrm>
            <a:off x="8172450" y="3086100"/>
            <a:ext cx="702945" cy="17146"/>
          </a:xfrm>
          <a:custGeom>
            <a:avLst/>
            <a:gdLst/>
            <a:ahLst/>
            <a:cxnLst/>
            <a:rect l="0" t="0" r="0" b="0"/>
            <a:pathLst>
              <a:path w="702945" h="17146">
                <a:moveTo>
                  <a:pt x="0" y="0"/>
                </a:moveTo>
                <a:lnTo>
                  <a:pt x="62138" y="0"/>
                </a:lnTo>
                <a:lnTo>
                  <a:pt x="70001" y="952"/>
                </a:lnTo>
                <a:lnTo>
                  <a:pt x="78100" y="2539"/>
                </a:lnTo>
                <a:lnTo>
                  <a:pt x="86356" y="4551"/>
                </a:lnTo>
                <a:lnTo>
                  <a:pt x="94719" y="5891"/>
                </a:lnTo>
                <a:lnTo>
                  <a:pt x="103151" y="6785"/>
                </a:lnTo>
                <a:lnTo>
                  <a:pt x="111629" y="7380"/>
                </a:lnTo>
                <a:lnTo>
                  <a:pt x="121092" y="7778"/>
                </a:lnTo>
                <a:lnTo>
                  <a:pt x="141766" y="8219"/>
                </a:lnTo>
                <a:lnTo>
                  <a:pt x="400193" y="8572"/>
                </a:lnTo>
                <a:lnTo>
                  <a:pt x="413480" y="9525"/>
                </a:lnTo>
                <a:lnTo>
                  <a:pt x="426148" y="11112"/>
                </a:lnTo>
                <a:lnTo>
                  <a:pt x="438404" y="13123"/>
                </a:lnTo>
                <a:lnTo>
                  <a:pt x="450384" y="14464"/>
                </a:lnTo>
                <a:lnTo>
                  <a:pt x="462181" y="15357"/>
                </a:lnTo>
                <a:lnTo>
                  <a:pt x="473855" y="15953"/>
                </a:lnTo>
                <a:lnTo>
                  <a:pt x="496987" y="16615"/>
                </a:lnTo>
                <a:lnTo>
                  <a:pt x="577202" y="17114"/>
                </a:lnTo>
                <a:lnTo>
                  <a:pt x="702944" y="1714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389"/>
          <p:cNvSpPr/>
          <p:nvPr/>
        </p:nvSpPr>
        <p:spPr>
          <a:xfrm>
            <a:off x="7383783" y="1423035"/>
            <a:ext cx="42860" cy="205741"/>
          </a:xfrm>
          <a:custGeom>
            <a:avLst/>
            <a:gdLst/>
            <a:ahLst/>
            <a:cxnLst/>
            <a:rect l="0" t="0" r="0" b="0"/>
            <a:pathLst>
              <a:path w="42860" h="205741">
                <a:moveTo>
                  <a:pt x="8569" y="8572"/>
                </a:moveTo>
                <a:lnTo>
                  <a:pt x="4018" y="8572"/>
                </a:lnTo>
                <a:lnTo>
                  <a:pt x="2677" y="7620"/>
                </a:lnTo>
                <a:lnTo>
                  <a:pt x="1784" y="6032"/>
                </a:lnTo>
                <a:lnTo>
                  <a:pt x="1" y="13"/>
                </a:lnTo>
                <a:lnTo>
                  <a:pt x="0" y="9"/>
                </a:lnTo>
                <a:lnTo>
                  <a:pt x="8538" y="0"/>
                </a:lnTo>
                <a:lnTo>
                  <a:pt x="13111" y="4550"/>
                </a:lnTo>
                <a:lnTo>
                  <a:pt x="14454" y="6843"/>
                </a:lnTo>
                <a:lnTo>
                  <a:pt x="15350" y="9325"/>
                </a:lnTo>
                <a:lnTo>
                  <a:pt x="16345" y="15574"/>
                </a:lnTo>
                <a:lnTo>
                  <a:pt x="16611" y="19908"/>
                </a:lnTo>
                <a:lnTo>
                  <a:pt x="16906" y="29802"/>
                </a:lnTo>
                <a:lnTo>
                  <a:pt x="17132" y="69792"/>
                </a:lnTo>
                <a:lnTo>
                  <a:pt x="17142" y="181537"/>
                </a:lnTo>
                <a:lnTo>
                  <a:pt x="18094" y="184842"/>
                </a:lnTo>
                <a:lnTo>
                  <a:pt x="19682" y="187998"/>
                </a:lnTo>
                <a:lnTo>
                  <a:pt x="21692" y="191054"/>
                </a:lnTo>
                <a:lnTo>
                  <a:pt x="23033" y="194044"/>
                </a:lnTo>
                <a:lnTo>
                  <a:pt x="23926" y="196990"/>
                </a:lnTo>
                <a:lnTo>
                  <a:pt x="24522" y="199907"/>
                </a:lnTo>
                <a:lnTo>
                  <a:pt x="25873" y="201851"/>
                </a:lnTo>
                <a:lnTo>
                  <a:pt x="27725" y="203147"/>
                </a:lnTo>
                <a:lnTo>
                  <a:pt x="29912" y="204011"/>
                </a:lnTo>
                <a:lnTo>
                  <a:pt x="32323" y="204587"/>
                </a:lnTo>
                <a:lnTo>
                  <a:pt x="34882" y="204972"/>
                </a:lnTo>
                <a:lnTo>
                  <a:pt x="42859" y="20574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390"/>
          <p:cNvSpPr/>
          <p:nvPr/>
        </p:nvSpPr>
        <p:spPr>
          <a:xfrm>
            <a:off x="7503804" y="1427038"/>
            <a:ext cx="102815" cy="201588"/>
          </a:xfrm>
          <a:custGeom>
            <a:avLst/>
            <a:gdLst/>
            <a:ahLst/>
            <a:cxnLst/>
            <a:rect l="0" t="0" r="0" b="0"/>
            <a:pathLst>
              <a:path w="102815" h="201588">
                <a:moveTo>
                  <a:pt x="8563" y="21714"/>
                </a:moveTo>
                <a:lnTo>
                  <a:pt x="8563" y="16775"/>
                </a:lnTo>
                <a:lnTo>
                  <a:pt x="8563" y="41859"/>
                </a:lnTo>
                <a:lnTo>
                  <a:pt x="7611" y="45621"/>
                </a:lnTo>
                <a:lnTo>
                  <a:pt x="6023" y="50035"/>
                </a:lnTo>
                <a:lnTo>
                  <a:pt x="4012" y="54882"/>
                </a:lnTo>
                <a:lnTo>
                  <a:pt x="2671" y="60019"/>
                </a:lnTo>
                <a:lnTo>
                  <a:pt x="1778" y="65348"/>
                </a:lnTo>
                <a:lnTo>
                  <a:pt x="1182" y="70806"/>
                </a:lnTo>
                <a:lnTo>
                  <a:pt x="785" y="77302"/>
                </a:lnTo>
                <a:lnTo>
                  <a:pt x="344" y="92140"/>
                </a:lnTo>
                <a:lnTo>
                  <a:pt x="37" y="126615"/>
                </a:lnTo>
                <a:lnTo>
                  <a:pt x="0" y="154724"/>
                </a:lnTo>
                <a:lnTo>
                  <a:pt x="949" y="159918"/>
                </a:lnTo>
                <a:lnTo>
                  <a:pt x="2535" y="164332"/>
                </a:lnTo>
                <a:lnTo>
                  <a:pt x="4544" y="168228"/>
                </a:lnTo>
                <a:lnTo>
                  <a:pt x="5884" y="171777"/>
                </a:lnTo>
                <a:lnTo>
                  <a:pt x="6777" y="175096"/>
                </a:lnTo>
                <a:lnTo>
                  <a:pt x="7373" y="178261"/>
                </a:lnTo>
                <a:lnTo>
                  <a:pt x="10574" y="184318"/>
                </a:lnTo>
                <a:lnTo>
                  <a:pt x="12762" y="187267"/>
                </a:lnTo>
                <a:lnTo>
                  <a:pt x="15172" y="190185"/>
                </a:lnTo>
                <a:lnTo>
                  <a:pt x="17732" y="193083"/>
                </a:lnTo>
                <a:lnTo>
                  <a:pt x="20390" y="195968"/>
                </a:lnTo>
                <a:lnTo>
                  <a:pt x="23115" y="197891"/>
                </a:lnTo>
                <a:lnTo>
                  <a:pt x="25885" y="199173"/>
                </a:lnTo>
                <a:lnTo>
                  <a:pt x="28684" y="200027"/>
                </a:lnTo>
                <a:lnTo>
                  <a:pt x="31501" y="200597"/>
                </a:lnTo>
                <a:lnTo>
                  <a:pt x="34333" y="200977"/>
                </a:lnTo>
                <a:lnTo>
                  <a:pt x="37173" y="201230"/>
                </a:lnTo>
                <a:lnTo>
                  <a:pt x="40019" y="201399"/>
                </a:lnTo>
                <a:lnTo>
                  <a:pt x="45722" y="201587"/>
                </a:lnTo>
                <a:lnTo>
                  <a:pt x="48575" y="200684"/>
                </a:lnTo>
                <a:lnTo>
                  <a:pt x="51430" y="199130"/>
                </a:lnTo>
                <a:lnTo>
                  <a:pt x="54286" y="197141"/>
                </a:lnTo>
                <a:lnTo>
                  <a:pt x="57143" y="194863"/>
                </a:lnTo>
                <a:lnTo>
                  <a:pt x="60000" y="192392"/>
                </a:lnTo>
                <a:lnTo>
                  <a:pt x="62857" y="189792"/>
                </a:lnTo>
                <a:lnTo>
                  <a:pt x="66667" y="187106"/>
                </a:lnTo>
                <a:lnTo>
                  <a:pt x="71111" y="184363"/>
                </a:lnTo>
                <a:lnTo>
                  <a:pt x="75979" y="181582"/>
                </a:lnTo>
                <a:lnTo>
                  <a:pt x="80178" y="178775"/>
                </a:lnTo>
                <a:lnTo>
                  <a:pt x="83928" y="175951"/>
                </a:lnTo>
                <a:lnTo>
                  <a:pt x="87382" y="173116"/>
                </a:lnTo>
                <a:lnTo>
                  <a:pt x="90637" y="169321"/>
                </a:lnTo>
                <a:lnTo>
                  <a:pt x="93759" y="164887"/>
                </a:lnTo>
                <a:lnTo>
                  <a:pt x="96793" y="160025"/>
                </a:lnTo>
                <a:lnTo>
                  <a:pt x="98815" y="154879"/>
                </a:lnTo>
                <a:lnTo>
                  <a:pt x="100164" y="149543"/>
                </a:lnTo>
                <a:lnTo>
                  <a:pt x="101063" y="144081"/>
                </a:lnTo>
                <a:lnTo>
                  <a:pt x="101662" y="138534"/>
                </a:lnTo>
                <a:lnTo>
                  <a:pt x="102061" y="132932"/>
                </a:lnTo>
                <a:lnTo>
                  <a:pt x="102328" y="127292"/>
                </a:lnTo>
                <a:lnTo>
                  <a:pt x="102624" y="115945"/>
                </a:lnTo>
                <a:lnTo>
                  <a:pt x="102814" y="93138"/>
                </a:lnTo>
                <a:lnTo>
                  <a:pt x="101877" y="87428"/>
                </a:lnTo>
                <a:lnTo>
                  <a:pt x="100300" y="81716"/>
                </a:lnTo>
                <a:lnTo>
                  <a:pt x="90925" y="54310"/>
                </a:lnTo>
                <a:lnTo>
                  <a:pt x="88236" y="47254"/>
                </a:lnTo>
                <a:lnTo>
                  <a:pt x="85490" y="40646"/>
                </a:lnTo>
                <a:lnTo>
                  <a:pt x="82708" y="34335"/>
                </a:lnTo>
                <a:lnTo>
                  <a:pt x="79900" y="29176"/>
                </a:lnTo>
                <a:lnTo>
                  <a:pt x="77077" y="24784"/>
                </a:lnTo>
                <a:lnTo>
                  <a:pt x="74241" y="20903"/>
                </a:lnTo>
                <a:lnTo>
                  <a:pt x="71398" y="17363"/>
                </a:lnTo>
                <a:lnTo>
                  <a:pt x="68550" y="14051"/>
                </a:lnTo>
                <a:lnTo>
                  <a:pt x="65700" y="10890"/>
                </a:lnTo>
                <a:lnTo>
                  <a:pt x="62847" y="8783"/>
                </a:lnTo>
                <a:lnTo>
                  <a:pt x="59992" y="7378"/>
                </a:lnTo>
                <a:lnTo>
                  <a:pt x="57137" y="6442"/>
                </a:lnTo>
                <a:lnTo>
                  <a:pt x="54281" y="4865"/>
                </a:lnTo>
                <a:lnTo>
                  <a:pt x="51424" y="2862"/>
                </a:lnTo>
                <a:lnTo>
                  <a:pt x="48566" y="573"/>
                </a:lnTo>
                <a:lnTo>
                  <a:pt x="45710" y="0"/>
                </a:lnTo>
                <a:lnTo>
                  <a:pt x="42853" y="571"/>
                </a:lnTo>
                <a:lnTo>
                  <a:pt x="39996" y="1903"/>
                </a:lnTo>
                <a:lnTo>
                  <a:pt x="37138" y="2792"/>
                </a:lnTo>
                <a:lnTo>
                  <a:pt x="34280" y="3384"/>
                </a:lnTo>
                <a:lnTo>
                  <a:pt x="31423" y="3779"/>
                </a:lnTo>
                <a:lnTo>
                  <a:pt x="28565" y="4995"/>
                </a:lnTo>
                <a:lnTo>
                  <a:pt x="25708" y="6758"/>
                </a:lnTo>
                <a:lnTo>
                  <a:pt x="22851" y="8886"/>
                </a:lnTo>
                <a:lnTo>
                  <a:pt x="20946" y="11257"/>
                </a:lnTo>
                <a:lnTo>
                  <a:pt x="19676" y="13790"/>
                </a:lnTo>
                <a:lnTo>
                  <a:pt x="17637" y="20149"/>
                </a:lnTo>
                <a:lnTo>
                  <a:pt x="17358" y="23558"/>
                </a:lnTo>
                <a:lnTo>
                  <a:pt x="17136" y="3028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391"/>
          <p:cNvSpPr/>
          <p:nvPr/>
        </p:nvSpPr>
        <p:spPr>
          <a:xfrm>
            <a:off x="7778229" y="1397833"/>
            <a:ext cx="351359" cy="239470"/>
          </a:xfrm>
          <a:custGeom>
            <a:avLst/>
            <a:gdLst/>
            <a:ahLst/>
            <a:cxnLst/>
            <a:rect l="0" t="0" r="0" b="0"/>
            <a:pathLst>
              <a:path w="351359" h="239470">
                <a:moveTo>
                  <a:pt x="42748" y="102354"/>
                </a:moveTo>
                <a:lnTo>
                  <a:pt x="25965" y="102354"/>
                </a:lnTo>
                <a:lnTo>
                  <a:pt x="21160" y="106905"/>
                </a:lnTo>
                <a:lnTo>
                  <a:pt x="19783" y="109198"/>
                </a:lnTo>
                <a:lnTo>
                  <a:pt x="16894" y="117929"/>
                </a:lnTo>
                <a:lnTo>
                  <a:pt x="15034" y="122262"/>
                </a:lnTo>
                <a:lnTo>
                  <a:pt x="12842" y="127056"/>
                </a:lnTo>
                <a:lnTo>
                  <a:pt x="11381" y="132157"/>
                </a:lnTo>
                <a:lnTo>
                  <a:pt x="10407" y="137463"/>
                </a:lnTo>
                <a:lnTo>
                  <a:pt x="9757" y="142905"/>
                </a:lnTo>
                <a:lnTo>
                  <a:pt x="8372" y="148438"/>
                </a:lnTo>
                <a:lnTo>
                  <a:pt x="6495" y="154032"/>
                </a:lnTo>
                <a:lnTo>
                  <a:pt x="4292" y="159666"/>
                </a:lnTo>
                <a:lnTo>
                  <a:pt x="2823" y="164374"/>
                </a:lnTo>
                <a:lnTo>
                  <a:pt x="1844" y="168466"/>
                </a:lnTo>
                <a:lnTo>
                  <a:pt x="1192" y="172146"/>
                </a:lnTo>
                <a:lnTo>
                  <a:pt x="756" y="176505"/>
                </a:lnTo>
                <a:lnTo>
                  <a:pt x="466" y="181315"/>
                </a:lnTo>
                <a:lnTo>
                  <a:pt x="144" y="191740"/>
                </a:lnTo>
                <a:lnTo>
                  <a:pt x="0" y="202724"/>
                </a:lnTo>
                <a:lnTo>
                  <a:pt x="915" y="207367"/>
                </a:lnTo>
                <a:lnTo>
                  <a:pt x="2476" y="211415"/>
                </a:lnTo>
                <a:lnTo>
                  <a:pt x="5800" y="218453"/>
                </a:lnTo>
                <a:lnTo>
                  <a:pt x="7277" y="224756"/>
                </a:lnTo>
                <a:lnTo>
                  <a:pt x="10473" y="230732"/>
                </a:lnTo>
                <a:lnTo>
                  <a:pt x="12659" y="233660"/>
                </a:lnTo>
                <a:lnTo>
                  <a:pt x="15068" y="235611"/>
                </a:lnTo>
                <a:lnTo>
                  <a:pt x="17627" y="236912"/>
                </a:lnTo>
                <a:lnTo>
                  <a:pt x="23011" y="238358"/>
                </a:lnTo>
                <a:lnTo>
                  <a:pt x="31397" y="239171"/>
                </a:lnTo>
                <a:lnTo>
                  <a:pt x="39913" y="239412"/>
                </a:lnTo>
                <a:lnTo>
                  <a:pt x="45616" y="239469"/>
                </a:lnTo>
                <a:lnTo>
                  <a:pt x="49423" y="237579"/>
                </a:lnTo>
                <a:lnTo>
                  <a:pt x="63882" y="226770"/>
                </a:lnTo>
                <a:lnTo>
                  <a:pt x="74683" y="220197"/>
                </a:lnTo>
                <a:lnTo>
                  <a:pt x="80230" y="215206"/>
                </a:lnTo>
                <a:lnTo>
                  <a:pt x="85835" y="209021"/>
                </a:lnTo>
                <a:lnTo>
                  <a:pt x="91475" y="202041"/>
                </a:lnTo>
                <a:lnTo>
                  <a:pt x="97140" y="195482"/>
                </a:lnTo>
                <a:lnTo>
                  <a:pt x="102821" y="189204"/>
                </a:lnTo>
                <a:lnTo>
                  <a:pt x="108514" y="183114"/>
                </a:lnTo>
                <a:lnTo>
                  <a:pt x="114215" y="176197"/>
                </a:lnTo>
                <a:lnTo>
                  <a:pt x="119920" y="168727"/>
                </a:lnTo>
                <a:lnTo>
                  <a:pt x="125629" y="160890"/>
                </a:lnTo>
                <a:lnTo>
                  <a:pt x="130387" y="153761"/>
                </a:lnTo>
                <a:lnTo>
                  <a:pt x="134511" y="147103"/>
                </a:lnTo>
                <a:lnTo>
                  <a:pt x="138214" y="140759"/>
                </a:lnTo>
                <a:lnTo>
                  <a:pt x="141634" y="133672"/>
                </a:lnTo>
                <a:lnTo>
                  <a:pt x="144868" y="126090"/>
                </a:lnTo>
                <a:lnTo>
                  <a:pt x="147976" y="118178"/>
                </a:lnTo>
                <a:lnTo>
                  <a:pt x="150046" y="110998"/>
                </a:lnTo>
                <a:lnTo>
                  <a:pt x="151428" y="104307"/>
                </a:lnTo>
                <a:lnTo>
                  <a:pt x="152348" y="97941"/>
                </a:lnTo>
                <a:lnTo>
                  <a:pt x="152963" y="90840"/>
                </a:lnTo>
                <a:lnTo>
                  <a:pt x="153372" y="83248"/>
                </a:lnTo>
                <a:lnTo>
                  <a:pt x="153827" y="68145"/>
                </a:lnTo>
                <a:lnTo>
                  <a:pt x="154142" y="37019"/>
                </a:lnTo>
                <a:lnTo>
                  <a:pt x="154190" y="0"/>
                </a:lnTo>
                <a:lnTo>
                  <a:pt x="154190" y="53128"/>
                </a:lnTo>
                <a:lnTo>
                  <a:pt x="155143" y="60964"/>
                </a:lnTo>
                <a:lnTo>
                  <a:pt x="156730" y="69046"/>
                </a:lnTo>
                <a:lnTo>
                  <a:pt x="158742" y="77291"/>
                </a:lnTo>
                <a:lnTo>
                  <a:pt x="161034" y="85645"/>
                </a:lnTo>
                <a:lnTo>
                  <a:pt x="166122" y="102548"/>
                </a:lnTo>
                <a:lnTo>
                  <a:pt x="167860" y="111056"/>
                </a:lnTo>
                <a:lnTo>
                  <a:pt x="169019" y="119585"/>
                </a:lnTo>
                <a:lnTo>
                  <a:pt x="169791" y="128129"/>
                </a:lnTo>
                <a:lnTo>
                  <a:pt x="170305" y="135730"/>
                </a:lnTo>
                <a:lnTo>
                  <a:pt x="170649" y="142702"/>
                </a:lnTo>
                <a:lnTo>
                  <a:pt x="170878" y="149255"/>
                </a:lnTo>
                <a:lnTo>
                  <a:pt x="171983" y="156482"/>
                </a:lnTo>
                <a:lnTo>
                  <a:pt x="173672" y="164157"/>
                </a:lnTo>
                <a:lnTo>
                  <a:pt x="175750" y="172131"/>
                </a:lnTo>
                <a:lnTo>
                  <a:pt x="177137" y="179352"/>
                </a:lnTo>
                <a:lnTo>
                  <a:pt x="178060" y="186071"/>
                </a:lnTo>
                <a:lnTo>
                  <a:pt x="178676" y="192455"/>
                </a:lnTo>
                <a:lnTo>
                  <a:pt x="179086" y="198617"/>
                </a:lnTo>
                <a:lnTo>
                  <a:pt x="179361" y="204629"/>
                </a:lnTo>
                <a:lnTo>
                  <a:pt x="179544" y="210542"/>
                </a:lnTo>
                <a:lnTo>
                  <a:pt x="180617" y="215437"/>
                </a:lnTo>
                <a:lnTo>
                  <a:pt x="182287" y="219653"/>
                </a:lnTo>
                <a:lnTo>
                  <a:pt x="185727" y="226877"/>
                </a:lnTo>
                <a:lnTo>
                  <a:pt x="187257" y="233262"/>
                </a:lnTo>
                <a:lnTo>
                  <a:pt x="188374" y="238965"/>
                </a:lnTo>
                <a:lnTo>
                  <a:pt x="192999" y="239351"/>
                </a:lnTo>
                <a:lnTo>
                  <a:pt x="200403" y="239466"/>
                </a:lnTo>
                <a:lnTo>
                  <a:pt x="202144" y="237577"/>
                </a:lnTo>
                <a:lnTo>
                  <a:pt x="203304" y="234413"/>
                </a:lnTo>
                <a:lnTo>
                  <a:pt x="204079" y="230398"/>
                </a:lnTo>
                <a:lnTo>
                  <a:pt x="205547" y="225817"/>
                </a:lnTo>
                <a:lnTo>
                  <a:pt x="207478" y="220858"/>
                </a:lnTo>
                <a:lnTo>
                  <a:pt x="209718" y="215646"/>
                </a:lnTo>
                <a:lnTo>
                  <a:pt x="212163" y="209315"/>
                </a:lnTo>
                <a:lnTo>
                  <a:pt x="217421" y="194660"/>
                </a:lnTo>
                <a:lnTo>
                  <a:pt x="220157" y="187704"/>
                </a:lnTo>
                <a:lnTo>
                  <a:pt x="222934" y="181161"/>
                </a:lnTo>
                <a:lnTo>
                  <a:pt x="225736" y="174895"/>
                </a:lnTo>
                <a:lnTo>
                  <a:pt x="228559" y="167859"/>
                </a:lnTo>
                <a:lnTo>
                  <a:pt x="234233" y="152423"/>
                </a:lnTo>
                <a:lnTo>
                  <a:pt x="238032" y="145258"/>
                </a:lnTo>
                <a:lnTo>
                  <a:pt x="242470" y="138577"/>
                </a:lnTo>
                <a:lnTo>
                  <a:pt x="247334" y="132217"/>
                </a:lnTo>
                <a:lnTo>
                  <a:pt x="251528" y="126073"/>
                </a:lnTo>
                <a:lnTo>
                  <a:pt x="255277" y="120072"/>
                </a:lnTo>
                <a:lnTo>
                  <a:pt x="258730" y="114166"/>
                </a:lnTo>
                <a:lnTo>
                  <a:pt x="261983" y="110229"/>
                </a:lnTo>
                <a:lnTo>
                  <a:pt x="265104" y="107604"/>
                </a:lnTo>
                <a:lnTo>
                  <a:pt x="268138" y="105854"/>
                </a:lnTo>
                <a:lnTo>
                  <a:pt x="274050" y="103910"/>
                </a:lnTo>
                <a:lnTo>
                  <a:pt x="282732" y="102815"/>
                </a:lnTo>
                <a:lnTo>
                  <a:pt x="291337" y="102491"/>
                </a:lnTo>
                <a:lnTo>
                  <a:pt x="294199" y="102445"/>
                </a:lnTo>
                <a:lnTo>
                  <a:pt x="297059" y="103367"/>
                </a:lnTo>
                <a:lnTo>
                  <a:pt x="302778" y="106932"/>
                </a:lnTo>
                <a:lnTo>
                  <a:pt x="308495" y="114231"/>
                </a:lnTo>
                <a:lnTo>
                  <a:pt x="311353" y="118845"/>
                </a:lnTo>
                <a:lnTo>
                  <a:pt x="313258" y="122873"/>
                </a:lnTo>
                <a:lnTo>
                  <a:pt x="316891" y="134045"/>
                </a:lnTo>
                <a:lnTo>
                  <a:pt x="318855" y="138722"/>
                </a:lnTo>
                <a:lnTo>
                  <a:pt x="321118" y="143744"/>
                </a:lnTo>
                <a:lnTo>
                  <a:pt x="326170" y="154405"/>
                </a:lnTo>
                <a:lnTo>
                  <a:pt x="328852" y="159914"/>
                </a:lnTo>
                <a:lnTo>
                  <a:pt x="330638" y="165493"/>
                </a:lnTo>
                <a:lnTo>
                  <a:pt x="331831" y="171116"/>
                </a:lnTo>
                <a:lnTo>
                  <a:pt x="332624" y="176771"/>
                </a:lnTo>
                <a:lnTo>
                  <a:pt x="333154" y="182445"/>
                </a:lnTo>
                <a:lnTo>
                  <a:pt x="333506" y="188133"/>
                </a:lnTo>
                <a:lnTo>
                  <a:pt x="333899" y="198580"/>
                </a:lnTo>
                <a:lnTo>
                  <a:pt x="334120" y="209817"/>
                </a:lnTo>
                <a:lnTo>
                  <a:pt x="334171" y="216155"/>
                </a:lnTo>
                <a:lnTo>
                  <a:pt x="335138" y="219179"/>
                </a:lnTo>
                <a:lnTo>
                  <a:pt x="338752" y="225079"/>
                </a:lnTo>
                <a:lnTo>
                  <a:pt x="341590" y="229204"/>
                </a:lnTo>
                <a:lnTo>
                  <a:pt x="342941" y="229783"/>
                </a:lnTo>
                <a:lnTo>
                  <a:pt x="351358" y="23094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392"/>
          <p:cNvSpPr/>
          <p:nvPr/>
        </p:nvSpPr>
        <p:spPr>
          <a:xfrm>
            <a:off x="8172450" y="1491776"/>
            <a:ext cx="102484" cy="144188"/>
          </a:xfrm>
          <a:custGeom>
            <a:avLst/>
            <a:gdLst/>
            <a:ahLst/>
            <a:cxnLst/>
            <a:rect l="0" t="0" r="0" b="0"/>
            <a:pathLst>
              <a:path w="102484" h="144188">
                <a:moveTo>
                  <a:pt x="42862" y="16984"/>
                </a:moveTo>
                <a:lnTo>
                  <a:pt x="38311" y="21534"/>
                </a:lnTo>
                <a:lnTo>
                  <a:pt x="36971" y="23827"/>
                </a:lnTo>
                <a:lnTo>
                  <a:pt x="36077" y="26309"/>
                </a:lnTo>
                <a:lnTo>
                  <a:pt x="35481" y="28915"/>
                </a:lnTo>
                <a:lnTo>
                  <a:pt x="35083" y="32558"/>
                </a:lnTo>
                <a:lnTo>
                  <a:pt x="34819" y="36892"/>
                </a:lnTo>
                <a:lnTo>
                  <a:pt x="34643" y="41686"/>
                </a:lnTo>
                <a:lnTo>
                  <a:pt x="33573" y="45834"/>
                </a:lnTo>
                <a:lnTo>
                  <a:pt x="31907" y="49552"/>
                </a:lnTo>
                <a:lnTo>
                  <a:pt x="29843" y="52984"/>
                </a:lnTo>
                <a:lnTo>
                  <a:pt x="28468" y="57176"/>
                </a:lnTo>
                <a:lnTo>
                  <a:pt x="27551" y="61876"/>
                </a:lnTo>
                <a:lnTo>
                  <a:pt x="26940" y="66914"/>
                </a:lnTo>
                <a:lnTo>
                  <a:pt x="27485" y="72178"/>
                </a:lnTo>
                <a:lnTo>
                  <a:pt x="28801" y="77592"/>
                </a:lnTo>
                <a:lnTo>
                  <a:pt x="30630" y="83107"/>
                </a:lnTo>
                <a:lnTo>
                  <a:pt x="31850" y="88688"/>
                </a:lnTo>
                <a:lnTo>
                  <a:pt x="32663" y="94314"/>
                </a:lnTo>
                <a:lnTo>
                  <a:pt x="33205" y="99970"/>
                </a:lnTo>
                <a:lnTo>
                  <a:pt x="34520" y="105645"/>
                </a:lnTo>
                <a:lnTo>
                  <a:pt x="36348" y="111334"/>
                </a:lnTo>
                <a:lnTo>
                  <a:pt x="38520" y="117031"/>
                </a:lnTo>
                <a:lnTo>
                  <a:pt x="39967" y="121782"/>
                </a:lnTo>
                <a:lnTo>
                  <a:pt x="40933" y="125902"/>
                </a:lnTo>
                <a:lnTo>
                  <a:pt x="41575" y="129601"/>
                </a:lnTo>
                <a:lnTo>
                  <a:pt x="42957" y="132067"/>
                </a:lnTo>
                <a:lnTo>
                  <a:pt x="44830" y="133711"/>
                </a:lnTo>
                <a:lnTo>
                  <a:pt x="47032" y="134807"/>
                </a:lnTo>
                <a:lnTo>
                  <a:pt x="49452" y="136490"/>
                </a:lnTo>
                <a:lnTo>
                  <a:pt x="52017" y="138564"/>
                </a:lnTo>
                <a:lnTo>
                  <a:pt x="54681" y="140900"/>
                </a:lnTo>
                <a:lnTo>
                  <a:pt x="58361" y="142457"/>
                </a:lnTo>
                <a:lnTo>
                  <a:pt x="62720" y="143495"/>
                </a:lnTo>
                <a:lnTo>
                  <a:pt x="67531" y="144187"/>
                </a:lnTo>
                <a:lnTo>
                  <a:pt x="71690" y="143696"/>
                </a:lnTo>
                <a:lnTo>
                  <a:pt x="75416" y="142416"/>
                </a:lnTo>
                <a:lnTo>
                  <a:pt x="78853" y="140610"/>
                </a:lnTo>
                <a:lnTo>
                  <a:pt x="81143" y="138454"/>
                </a:lnTo>
                <a:lnTo>
                  <a:pt x="82670" y="136064"/>
                </a:lnTo>
                <a:lnTo>
                  <a:pt x="83689" y="133518"/>
                </a:lnTo>
                <a:lnTo>
                  <a:pt x="84367" y="130868"/>
                </a:lnTo>
                <a:lnTo>
                  <a:pt x="84819" y="128149"/>
                </a:lnTo>
                <a:lnTo>
                  <a:pt x="85121" y="125384"/>
                </a:lnTo>
                <a:lnTo>
                  <a:pt x="86275" y="122588"/>
                </a:lnTo>
                <a:lnTo>
                  <a:pt x="87996" y="119772"/>
                </a:lnTo>
                <a:lnTo>
                  <a:pt x="90096" y="116941"/>
                </a:lnTo>
                <a:lnTo>
                  <a:pt x="91497" y="114102"/>
                </a:lnTo>
                <a:lnTo>
                  <a:pt x="92430" y="111257"/>
                </a:lnTo>
                <a:lnTo>
                  <a:pt x="93053" y="108407"/>
                </a:lnTo>
                <a:lnTo>
                  <a:pt x="94419" y="104603"/>
                </a:lnTo>
                <a:lnTo>
                  <a:pt x="96284" y="100161"/>
                </a:lnTo>
                <a:lnTo>
                  <a:pt x="98480" y="95295"/>
                </a:lnTo>
                <a:lnTo>
                  <a:pt x="99942" y="90146"/>
                </a:lnTo>
                <a:lnTo>
                  <a:pt x="100918" y="84809"/>
                </a:lnTo>
                <a:lnTo>
                  <a:pt x="101568" y="79345"/>
                </a:lnTo>
                <a:lnTo>
                  <a:pt x="102002" y="73798"/>
                </a:lnTo>
                <a:lnTo>
                  <a:pt x="102292" y="68195"/>
                </a:lnTo>
                <a:lnTo>
                  <a:pt x="102483" y="62554"/>
                </a:lnTo>
                <a:lnTo>
                  <a:pt x="101660" y="56889"/>
                </a:lnTo>
                <a:lnTo>
                  <a:pt x="100159" y="51207"/>
                </a:lnTo>
                <a:lnTo>
                  <a:pt x="98204" y="45514"/>
                </a:lnTo>
                <a:lnTo>
                  <a:pt x="95949" y="39814"/>
                </a:lnTo>
                <a:lnTo>
                  <a:pt x="93493" y="34109"/>
                </a:lnTo>
                <a:lnTo>
                  <a:pt x="90903" y="28400"/>
                </a:lnTo>
                <a:lnTo>
                  <a:pt x="89178" y="23642"/>
                </a:lnTo>
                <a:lnTo>
                  <a:pt x="88027" y="19518"/>
                </a:lnTo>
                <a:lnTo>
                  <a:pt x="87259" y="15815"/>
                </a:lnTo>
                <a:lnTo>
                  <a:pt x="84842" y="12395"/>
                </a:lnTo>
                <a:lnTo>
                  <a:pt x="81326" y="9162"/>
                </a:lnTo>
                <a:lnTo>
                  <a:pt x="77078" y="6054"/>
                </a:lnTo>
                <a:lnTo>
                  <a:pt x="72341" y="3982"/>
                </a:lnTo>
                <a:lnTo>
                  <a:pt x="67277" y="2601"/>
                </a:lnTo>
                <a:lnTo>
                  <a:pt x="61996" y="1680"/>
                </a:lnTo>
                <a:lnTo>
                  <a:pt x="57523" y="1066"/>
                </a:lnTo>
                <a:lnTo>
                  <a:pt x="53588" y="657"/>
                </a:lnTo>
                <a:lnTo>
                  <a:pt x="50014" y="384"/>
                </a:lnTo>
                <a:lnTo>
                  <a:pt x="45724" y="202"/>
                </a:lnTo>
                <a:lnTo>
                  <a:pt x="35879" y="0"/>
                </a:lnTo>
                <a:lnTo>
                  <a:pt x="31539" y="899"/>
                </a:lnTo>
                <a:lnTo>
                  <a:pt x="27694" y="2450"/>
                </a:lnTo>
                <a:lnTo>
                  <a:pt x="24178" y="4437"/>
                </a:lnTo>
                <a:lnTo>
                  <a:pt x="20880" y="6714"/>
                </a:lnTo>
                <a:lnTo>
                  <a:pt x="17730" y="9185"/>
                </a:lnTo>
                <a:lnTo>
                  <a:pt x="14678" y="11785"/>
                </a:lnTo>
                <a:lnTo>
                  <a:pt x="11690" y="14470"/>
                </a:lnTo>
                <a:lnTo>
                  <a:pt x="5830" y="19994"/>
                </a:lnTo>
                <a:lnTo>
                  <a:pt x="3887" y="22800"/>
                </a:lnTo>
                <a:lnTo>
                  <a:pt x="2592" y="25624"/>
                </a:lnTo>
                <a:lnTo>
                  <a:pt x="0" y="3412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393"/>
          <p:cNvSpPr/>
          <p:nvPr/>
        </p:nvSpPr>
        <p:spPr>
          <a:xfrm>
            <a:off x="8335327" y="1491615"/>
            <a:ext cx="42864" cy="162829"/>
          </a:xfrm>
          <a:custGeom>
            <a:avLst/>
            <a:gdLst/>
            <a:ahLst/>
            <a:cxnLst/>
            <a:rect l="0" t="0" r="0" b="0"/>
            <a:pathLst>
              <a:path w="42864" h="162829">
                <a:moveTo>
                  <a:pt x="0" y="0"/>
                </a:moveTo>
                <a:lnTo>
                  <a:pt x="4551" y="4550"/>
                </a:lnTo>
                <a:lnTo>
                  <a:pt x="5891" y="6843"/>
                </a:lnTo>
                <a:lnTo>
                  <a:pt x="6785" y="9325"/>
                </a:lnTo>
                <a:lnTo>
                  <a:pt x="7382" y="11931"/>
                </a:lnTo>
                <a:lnTo>
                  <a:pt x="8731" y="15574"/>
                </a:lnTo>
                <a:lnTo>
                  <a:pt x="10582" y="19908"/>
                </a:lnTo>
                <a:lnTo>
                  <a:pt x="12771" y="24702"/>
                </a:lnTo>
                <a:lnTo>
                  <a:pt x="14229" y="28850"/>
                </a:lnTo>
                <a:lnTo>
                  <a:pt x="15201" y="32568"/>
                </a:lnTo>
                <a:lnTo>
                  <a:pt x="15850" y="36000"/>
                </a:lnTo>
                <a:lnTo>
                  <a:pt x="17234" y="41145"/>
                </a:lnTo>
                <a:lnTo>
                  <a:pt x="21312" y="54481"/>
                </a:lnTo>
                <a:lnTo>
                  <a:pt x="23732" y="61086"/>
                </a:lnTo>
                <a:lnTo>
                  <a:pt x="26299" y="67394"/>
                </a:lnTo>
                <a:lnTo>
                  <a:pt x="28964" y="73504"/>
                </a:lnTo>
                <a:lnTo>
                  <a:pt x="30739" y="79482"/>
                </a:lnTo>
                <a:lnTo>
                  <a:pt x="31923" y="85373"/>
                </a:lnTo>
                <a:lnTo>
                  <a:pt x="32712" y="91205"/>
                </a:lnTo>
                <a:lnTo>
                  <a:pt x="34190" y="97951"/>
                </a:lnTo>
                <a:lnTo>
                  <a:pt x="36129" y="105305"/>
                </a:lnTo>
                <a:lnTo>
                  <a:pt x="38373" y="113066"/>
                </a:lnTo>
                <a:lnTo>
                  <a:pt x="39870" y="120145"/>
                </a:lnTo>
                <a:lnTo>
                  <a:pt x="40868" y="126769"/>
                </a:lnTo>
                <a:lnTo>
                  <a:pt x="41533" y="133090"/>
                </a:lnTo>
                <a:lnTo>
                  <a:pt x="41976" y="138257"/>
                </a:lnTo>
                <a:lnTo>
                  <a:pt x="42271" y="142653"/>
                </a:lnTo>
                <a:lnTo>
                  <a:pt x="42600" y="150079"/>
                </a:lnTo>
                <a:lnTo>
                  <a:pt x="42862" y="162804"/>
                </a:lnTo>
                <a:lnTo>
                  <a:pt x="42862" y="162828"/>
                </a:lnTo>
                <a:lnTo>
                  <a:pt x="42863" y="15430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394"/>
          <p:cNvSpPr/>
          <p:nvPr/>
        </p:nvSpPr>
        <p:spPr>
          <a:xfrm>
            <a:off x="8386762" y="1405890"/>
            <a:ext cx="1" cy="8573"/>
          </a:xfrm>
          <a:custGeom>
            <a:avLst/>
            <a:gdLst/>
            <a:ahLst/>
            <a:cxnLst/>
            <a:rect l="0" t="0" r="0" b="0"/>
            <a:pathLst>
              <a:path w="1" h="8573">
                <a:moveTo>
                  <a:pt x="0" y="8572"/>
                </a:moveTo>
                <a:lnTo>
                  <a:pt x="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395"/>
          <p:cNvSpPr/>
          <p:nvPr/>
        </p:nvSpPr>
        <p:spPr>
          <a:xfrm>
            <a:off x="8463915" y="1483042"/>
            <a:ext cx="291466" cy="162471"/>
          </a:xfrm>
          <a:custGeom>
            <a:avLst/>
            <a:gdLst/>
            <a:ahLst/>
            <a:cxnLst/>
            <a:rect l="0" t="0" r="0" b="0"/>
            <a:pathLst>
              <a:path w="291466" h="162471">
                <a:moveTo>
                  <a:pt x="8572" y="0"/>
                </a:moveTo>
                <a:lnTo>
                  <a:pt x="8572" y="12770"/>
                </a:lnTo>
                <a:lnTo>
                  <a:pt x="7620" y="15181"/>
                </a:lnTo>
                <a:lnTo>
                  <a:pt x="6033" y="17741"/>
                </a:lnTo>
                <a:lnTo>
                  <a:pt x="4021" y="20400"/>
                </a:lnTo>
                <a:lnTo>
                  <a:pt x="3633" y="23125"/>
                </a:lnTo>
                <a:lnTo>
                  <a:pt x="4327" y="25894"/>
                </a:lnTo>
                <a:lnTo>
                  <a:pt x="5741" y="28693"/>
                </a:lnTo>
                <a:lnTo>
                  <a:pt x="5733" y="31511"/>
                </a:lnTo>
                <a:lnTo>
                  <a:pt x="4775" y="34342"/>
                </a:lnTo>
                <a:lnTo>
                  <a:pt x="3183" y="37182"/>
                </a:lnTo>
                <a:lnTo>
                  <a:pt x="2122" y="40981"/>
                </a:lnTo>
                <a:lnTo>
                  <a:pt x="1414" y="45418"/>
                </a:lnTo>
                <a:lnTo>
                  <a:pt x="942" y="50281"/>
                </a:lnTo>
                <a:lnTo>
                  <a:pt x="628" y="55428"/>
                </a:lnTo>
                <a:lnTo>
                  <a:pt x="279" y="66227"/>
                </a:lnTo>
                <a:lnTo>
                  <a:pt x="55" y="82791"/>
                </a:lnTo>
                <a:lnTo>
                  <a:pt x="0" y="135526"/>
                </a:lnTo>
                <a:lnTo>
                  <a:pt x="953" y="139881"/>
                </a:lnTo>
                <a:lnTo>
                  <a:pt x="2541" y="143736"/>
                </a:lnTo>
                <a:lnTo>
                  <a:pt x="4551" y="147259"/>
                </a:lnTo>
                <a:lnTo>
                  <a:pt x="6843" y="149608"/>
                </a:lnTo>
                <a:lnTo>
                  <a:pt x="9325" y="151173"/>
                </a:lnTo>
                <a:lnTo>
                  <a:pt x="11931" y="152217"/>
                </a:lnTo>
                <a:lnTo>
                  <a:pt x="17368" y="155917"/>
                </a:lnTo>
                <a:lnTo>
                  <a:pt x="20151" y="158237"/>
                </a:lnTo>
                <a:lnTo>
                  <a:pt x="22959" y="159784"/>
                </a:lnTo>
                <a:lnTo>
                  <a:pt x="28619" y="161503"/>
                </a:lnTo>
                <a:lnTo>
                  <a:pt x="36849" y="162267"/>
                </a:lnTo>
                <a:lnTo>
                  <a:pt x="41711" y="162470"/>
                </a:lnTo>
                <a:lnTo>
                  <a:pt x="45905" y="161653"/>
                </a:lnTo>
                <a:lnTo>
                  <a:pt x="56358" y="156906"/>
                </a:lnTo>
                <a:lnTo>
                  <a:pt x="62514" y="155461"/>
                </a:lnTo>
                <a:lnTo>
                  <a:pt x="70964" y="152279"/>
                </a:lnTo>
                <a:lnTo>
                  <a:pt x="75883" y="150097"/>
                </a:lnTo>
                <a:lnTo>
                  <a:pt x="81069" y="146737"/>
                </a:lnTo>
                <a:lnTo>
                  <a:pt x="86431" y="142592"/>
                </a:lnTo>
                <a:lnTo>
                  <a:pt x="91910" y="137924"/>
                </a:lnTo>
                <a:lnTo>
                  <a:pt x="97469" y="133859"/>
                </a:lnTo>
                <a:lnTo>
                  <a:pt x="103079" y="130197"/>
                </a:lnTo>
                <a:lnTo>
                  <a:pt x="108725" y="126803"/>
                </a:lnTo>
                <a:lnTo>
                  <a:pt x="113440" y="122635"/>
                </a:lnTo>
                <a:lnTo>
                  <a:pt x="117537" y="117952"/>
                </a:lnTo>
                <a:lnTo>
                  <a:pt x="121220" y="112925"/>
                </a:lnTo>
                <a:lnTo>
                  <a:pt x="124628" y="108621"/>
                </a:lnTo>
                <a:lnTo>
                  <a:pt x="127854" y="104799"/>
                </a:lnTo>
                <a:lnTo>
                  <a:pt x="130955" y="101298"/>
                </a:lnTo>
                <a:lnTo>
                  <a:pt x="133976" y="97060"/>
                </a:lnTo>
                <a:lnTo>
                  <a:pt x="136942" y="92329"/>
                </a:lnTo>
                <a:lnTo>
                  <a:pt x="139872" y="87270"/>
                </a:lnTo>
                <a:lnTo>
                  <a:pt x="143730" y="81993"/>
                </a:lnTo>
                <a:lnTo>
                  <a:pt x="148208" y="76569"/>
                </a:lnTo>
                <a:lnTo>
                  <a:pt x="157310" y="66416"/>
                </a:lnTo>
                <a:lnTo>
                  <a:pt x="164531" y="58728"/>
                </a:lnTo>
                <a:lnTo>
                  <a:pt x="166837" y="54392"/>
                </a:lnTo>
                <a:lnTo>
                  <a:pt x="168374" y="49596"/>
                </a:lnTo>
                <a:lnTo>
                  <a:pt x="169399" y="44494"/>
                </a:lnTo>
                <a:lnTo>
                  <a:pt x="170083" y="40140"/>
                </a:lnTo>
                <a:lnTo>
                  <a:pt x="170538" y="36285"/>
                </a:lnTo>
                <a:lnTo>
                  <a:pt x="170843" y="32763"/>
                </a:lnTo>
                <a:lnTo>
                  <a:pt x="171044" y="29462"/>
                </a:lnTo>
                <a:lnTo>
                  <a:pt x="171396" y="18955"/>
                </a:lnTo>
                <a:lnTo>
                  <a:pt x="168885" y="15409"/>
                </a:lnTo>
                <a:lnTo>
                  <a:pt x="164064" y="9923"/>
                </a:lnTo>
                <a:lnTo>
                  <a:pt x="163668" y="10425"/>
                </a:lnTo>
                <a:lnTo>
                  <a:pt x="163228" y="13524"/>
                </a:lnTo>
                <a:lnTo>
                  <a:pt x="162160" y="14731"/>
                </a:lnTo>
                <a:lnTo>
                  <a:pt x="160493" y="15536"/>
                </a:lnTo>
                <a:lnTo>
                  <a:pt x="158431" y="16072"/>
                </a:lnTo>
                <a:lnTo>
                  <a:pt x="153598" y="19208"/>
                </a:lnTo>
                <a:lnTo>
                  <a:pt x="150976" y="21378"/>
                </a:lnTo>
                <a:lnTo>
                  <a:pt x="149229" y="23777"/>
                </a:lnTo>
                <a:lnTo>
                  <a:pt x="148063" y="26329"/>
                </a:lnTo>
                <a:lnTo>
                  <a:pt x="147286" y="28983"/>
                </a:lnTo>
                <a:lnTo>
                  <a:pt x="145816" y="32657"/>
                </a:lnTo>
                <a:lnTo>
                  <a:pt x="143883" y="37011"/>
                </a:lnTo>
                <a:lnTo>
                  <a:pt x="141641" y="41819"/>
                </a:lnTo>
                <a:lnTo>
                  <a:pt x="140148" y="45977"/>
                </a:lnTo>
                <a:lnTo>
                  <a:pt x="139152" y="49701"/>
                </a:lnTo>
                <a:lnTo>
                  <a:pt x="138487" y="53137"/>
                </a:lnTo>
                <a:lnTo>
                  <a:pt x="137093" y="57332"/>
                </a:lnTo>
                <a:lnTo>
                  <a:pt x="135210" y="62034"/>
                </a:lnTo>
                <a:lnTo>
                  <a:pt x="133002" y="67073"/>
                </a:lnTo>
                <a:lnTo>
                  <a:pt x="131530" y="71386"/>
                </a:lnTo>
                <a:lnTo>
                  <a:pt x="130549" y="75213"/>
                </a:lnTo>
                <a:lnTo>
                  <a:pt x="129895" y="78717"/>
                </a:lnTo>
                <a:lnTo>
                  <a:pt x="129460" y="82958"/>
                </a:lnTo>
                <a:lnTo>
                  <a:pt x="129169" y="87690"/>
                </a:lnTo>
                <a:lnTo>
                  <a:pt x="128974" y="92750"/>
                </a:lnTo>
                <a:lnTo>
                  <a:pt x="129798" y="97076"/>
                </a:lnTo>
                <a:lnTo>
                  <a:pt x="131299" y="100912"/>
                </a:lnTo>
                <a:lnTo>
                  <a:pt x="133254" y="104422"/>
                </a:lnTo>
                <a:lnTo>
                  <a:pt x="134555" y="108668"/>
                </a:lnTo>
                <a:lnTo>
                  <a:pt x="135423" y="113402"/>
                </a:lnTo>
                <a:lnTo>
                  <a:pt x="136002" y="118464"/>
                </a:lnTo>
                <a:lnTo>
                  <a:pt x="136387" y="122791"/>
                </a:lnTo>
                <a:lnTo>
                  <a:pt x="136645" y="126628"/>
                </a:lnTo>
                <a:lnTo>
                  <a:pt x="136816" y="130139"/>
                </a:lnTo>
                <a:lnTo>
                  <a:pt x="138836" y="133432"/>
                </a:lnTo>
                <a:lnTo>
                  <a:pt x="142087" y="136579"/>
                </a:lnTo>
                <a:lnTo>
                  <a:pt x="146160" y="139631"/>
                </a:lnTo>
                <a:lnTo>
                  <a:pt x="153224" y="143020"/>
                </a:lnTo>
                <a:lnTo>
                  <a:pt x="160492" y="145480"/>
                </a:lnTo>
                <a:lnTo>
                  <a:pt x="165097" y="147469"/>
                </a:lnTo>
                <a:lnTo>
                  <a:pt x="170072" y="149748"/>
                </a:lnTo>
                <a:lnTo>
                  <a:pt x="178141" y="152280"/>
                </a:lnTo>
                <a:lnTo>
                  <a:pt x="184901" y="153405"/>
                </a:lnTo>
                <a:lnTo>
                  <a:pt x="191081" y="153905"/>
                </a:lnTo>
                <a:lnTo>
                  <a:pt x="199543" y="154127"/>
                </a:lnTo>
                <a:lnTo>
                  <a:pt x="215945" y="154270"/>
                </a:lnTo>
                <a:lnTo>
                  <a:pt x="219212" y="153329"/>
                </a:lnTo>
                <a:lnTo>
                  <a:pt x="225379" y="149744"/>
                </a:lnTo>
                <a:lnTo>
                  <a:pt x="233836" y="147515"/>
                </a:lnTo>
                <a:lnTo>
                  <a:pt x="238758" y="146921"/>
                </a:lnTo>
                <a:lnTo>
                  <a:pt x="243944" y="145572"/>
                </a:lnTo>
                <a:lnTo>
                  <a:pt x="249308" y="143721"/>
                </a:lnTo>
                <a:lnTo>
                  <a:pt x="254788" y="141534"/>
                </a:lnTo>
                <a:lnTo>
                  <a:pt x="263417" y="136564"/>
                </a:lnTo>
                <a:lnTo>
                  <a:pt x="267051" y="133905"/>
                </a:lnTo>
                <a:lnTo>
                  <a:pt x="271379" y="131180"/>
                </a:lnTo>
                <a:lnTo>
                  <a:pt x="276169" y="128411"/>
                </a:lnTo>
                <a:lnTo>
                  <a:pt x="291465" y="12001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396"/>
          <p:cNvSpPr/>
          <p:nvPr/>
        </p:nvSpPr>
        <p:spPr>
          <a:xfrm>
            <a:off x="8781097" y="1415685"/>
            <a:ext cx="127107" cy="221663"/>
          </a:xfrm>
          <a:custGeom>
            <a:avLst/>
            <a:gdLst/>
            <a:ahLst/>
            <a:cxnLst/>
            <a:rect l="0" t="0" r="0" b="0"/>
            <a:pathLst>
              <a:path w="127107" h="221663">
                <a:moveTo>
                  <a:pt x="77153" y="15922"/>
                </a:moveTo>
                <a:lnTo>
                  <a:pt x="77153" y="0"/>
                </a:lnTo>
                <a:lnTo>
                  <a:pt x="77153" y="3690"/>
                </a:lnTo>
                <a:lnTo>
                  <a:pt x="76201" y="4910"/>
                </a:lnTo>
                <a:lnTo>
                  <a:pt x="74613" y="5723"/>
                </a:lnTo>
                <a:lnTo>
                  <a:pt x="72602" y="6265"/>
                </a:lnTo>
                <a:lnTo>
                  <a:pt x="71261" y="7579"/>
                </a:lnTo>
                <a:lnTo>
                  <a:pt x="70368" y="9408"/>
                </a:lnTo>
                <a:lnTo>
                  <a:pt x="68422" y="14932"/>
                </a:lnTo>
                <a:lnTo>
                  <a:pt x="66570" y="19072"/>
                </a:lnTo>
                <a:lnTo>
                  <a:pt x="64383" y="23737"/>
                </a:lnTo>
                <a:lnTo>
                  <a:pt x="61972" y="27799"/>
                </a:lnTo>
                <a:lnTo>
                  <a:pt x="59412" y="31460"/>
                </a:lnTo>
                <a:lnTo>
                  <a:pt x="56753" y="34853"/>
                </a:lnTo>
                <a:lnTo>
                  <a:pt x="53076" y="39020"/>
                </a:lnTo>
                <a:lnTo>
                  <a:pt x="43909" y="48731"/>
                </a:lnTo>
                <a:lnTo>
                  <a:pt x="32589" y="60356"/>
                </a:lnTo>
                <a:lnTo>
                  <a:pt x="29347" y="64595"/>
                </a:lnTo>
                <a:lnTo>
                  <a:pt x="26232" y="69326"/>
                </a:lnTo>
                <a:lnTo>
                  <a:pt x="23203" y="74384"/>
                </a:lnTo>
                <a:lnTo>
                  <a:pt x="20231" y="78709"/>
                </a:lnTo>
                <a:lnTo>
                  <a:pt x="17298" y="82545"/>
                </a:lnTo>
                <a:lnTo>
                  <a:pt x="14390" y="86055"/>
                </a:lnTo>
                <a:lnTo>
                  <a:pt x="11158" y="92495"/>
                </a:lnTo>
                <a:lnTo>
                  <a:pt x="9722" y="98532"/>
                </a:lnTo>
                <a:lnTo>
                  <a:pt x="9083" y="104390"/>
                </a:lnTo>
                <a:lnTo>
                  <a:pt x="8799" y="110169"/>
                </a:lnTo>
                <a:lnTo>
                  <a:pt x="8724" y="113043"/>
                </a:lnTo>
                <a:lnTo>
                  <a:pt x="9626" y="114959"/>
                </a:lnTo>
                <a:lnTo>
                  <a:pt x="11181" y="116237"/>
                </a:lnTo>
                <a:lnTo>
                  <a:pt x="13169" y="117089"/>
                </a:lnTo>
                <a:lnTo>
                  <a:pt x="15447" y="118609"/>
                </a:lnTo>
                <a:lnTo>
                  <a:pt x="17917" y="120575"/>
                </a:lnTo>
                <a:lnTo>
                  <a:pt x="20518" y="122838"/>
                </a:lnTo>
                <a:lnTo>
                  <a:pt x="23204" y="125300"/>
                </a:lnTo>
                <a:lnTo>
                  <a:pt x="28728" y="130574"/>
                </a:lnTo>
                <a:lnTo>
                  <a:pt x="32487" y="132362"/>
                </a:lnTo>
                <a:lnTo>
                  <a:pt x="36898" y="133554"/>
                </a:lnTo>
                <a:lnTo>
                  <a:pt x="41744" y="134348"/>
                </a:lnTo>
                <a:lnTo>
                  <a:pt x="47832" y="135830"/>
                </a:lnTo>
                <a:lnTo>
                  <a:pt x="54748" y="137771"/>
                </a:lnTo>
                <a:lnTo>
                  <a:pt x="62217" y="140017"/>
                </a:lnTo>
                <a:lnTo>
                  <a:pt x="68148" y="142467"/>
                </a:lnTo>
                <a:lnTo>
                  <a:pt x="73054" y="145053"/>
                </a:lnTo>
                <a:lnTo>
                  <a:pt x="77278" y="147729"/>
                </a:lnTo>
                <a:lnTo>
                  <a:pt x="81999" y="149514"/>
                </a:lnTo>
                <a:lnTo>
                  <a:pt x="87051" y="150703"/>
                </a:lnTo>
                <a:lnTo>
                  <a:pt x="92324" y="151496"/>
                </a:lnTo>
                <a:lnTo>
                  <a:pt x="97744" y="152977"/>
                </a:lnTo>
                <a:lnTo>
                  <a:pt x="103263" y="154917"/>
                </a:lnTo>
                <a:lnTo>
                  <a:pt x="108847" y="157163"/>
                </a:lnTo>
                <a:lnTo>
                  <a:pt x="112570" y="159613"/>
                </a:lnTo>
                <a:lnTo>
                  <a:pt x="115052" y="162198"/>
                </a:lnTo>
                <a:lnTo>
                  <a:pt x="116706" y="164875"/>
                </a:lnTo>
                <a:lnTo>
                  <a:pt x="118762" y="166659"/>
                </a:lnTo>
                <a:lnTo>
                  <a:pt x="121085" y="167848"/>
                </a:lnTo>
                <a:lnTo>
                  <a:pt x="123585" y="168641"/>
                </a:lnTo>
                <a:lnTo>
                  <a:pt x="125253" y="170122"/>
                </a:lnTo>
                <a:lnTo>
                  <a:pt x="126365" y="172062"/>
                </a:lnTo>
                <a:lnTo>
                  <a:pt x="127106" y="174308"/>
                </a:lnTo>
                <a:lnTo>
                  <a:pt x="126647" y="176758"/>
                </a:lnTo>
                <a:lnTo>
                  <a:pt x="123597" y="182020"/>
                </a:lnTo>
                <a:lnTo>
                  <a:pt x="121608" y="187533"/>
                </a:lnTo>
                <a:lnTo>
                  <a:pt x="121077" y="190337"/>
                </a:lnTo>
                <a:lnTo>
                  <a:pt x="117947" y="195992"/>
                </a:lnTo>
                <a:lnTo>
                  <a:pt x="115779" y="198834"/>
                </a:lnTo>
                <a:lnTo>
                  <a:pt x="113381" y="200728"/>
                </a:lnTo>
                <a:lnTo>
                  <a:pt x="110830" y="201991"/>
                </a:lnTo>
                <a:lnTo>
                  <a:pt x="108177" y="202833"/>
                </a:lnTo>
                <a:lnTo>
                  <a:pt x="104503" y="204347"/>
                </a:lnTo>
                <a:lnTo>
                  <a:pt x="100148" y="206309"/>
                </a:lnTo>
                <a:lnTo>
                  <a:pt x="90230" y="211028"/>
                </a:lnTo>
                <a:lnTo>
                  <a:pt x="79473" y="216301"/>
                </a:lnTo>
                <a:lnTo>
                  <a:pt x="73937" y="218088"/>
                </a:lnTo>
                <a:lnTo>
                  <a:pt x="68341" y="219279"/>
                </a:lnTo>
                <a:lnTo>
                  <a:pt x="62705" y="220074"/>
                </a:lnTo>
                <a:lnTo>
                  <a:pt x="57996" y="220603"/>
                </a:lnTo>
                <a:lnTo>
                  <a:pt x="53904" y="220956"/>
                </a:lnTo>
                <a:lnTo>
                  <a:pt x="50225" y="221191"/>
                </a:lnTo>
                <a:lnTo>
                  <a:pt x="45864" y="221348"/>
                </a:lnTo>
                <a:lnTo>
                  <a:pt x="27721" y="221600"/>
                </a:lnTo>
                <a:lnTo>
                  <a:pt x="0" y="22166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397"/>
          <p:cNvSpPr/>
          <p:nvPr/>
        </p:nvSpPr>
        <p:spPr>
          <a:xfrm>
            <a:off x="1588803" y="2280285"/>
            <a:ext cx="471337" cy="600076"/>
          </a:xfrm>
          <a:custGeom>
            <a:avLst/>
            <a:gdLst/>
            <a:ahLst/>
            <a:cxnLst/>
            <a:rect l="0" t="0" r="0" b="0"/>
            <a:pathLst>
              <a:path w="471337" h="600076">
                <a:moveTo>
                  <a:pt x="34256" y="94297"/>
                </a:moveTo>
                <a:lnTo>
                  <a:pt x="34256" y="137045"/>
                </a:lnTo>
                <a:lnTo>
                  <a:pt x="29706" y="132575"/>
                </a:lnTo>
                <a:lnTo>
                  <a:pt x="28365" y="130293"/>
                </a:lnTo>
                <a:lnTo>
                  <a:pt x="26876" y="125218"/>
                </a:lnTo>
                <a:lnTo>
                  <a:pt x="25526" y="123483"/>
                </a:lnTo>
                <a:lnTo>
                  <a:pt x="23673" y="122327"/>
                </a:lnTo>
                <a:lnTo>
                  <a:pt x="21486" y="121556"/>
                </a:lnTo>
                <a:lnTo>
                  <a:pt x="20028" y="120090"/>
                </a:lnTo>
                <a:lnTo>
                  <a:pt x="19056" y="118160"/>
                </a:lnTo>
                <a:lnTo>
                  <a:pt x="17976" y="113475"/>
                </a:lnTo>
                <a:lnTo>
                  <a:pt x="16235" y="96130"/>
                </a:lnTo>
                <a:lnTo>
                  <a:pt x="10341" y="78925"/>
                </a:lnTo>
                <a:lnTo>
                  <a:pt x="9740" y="75477"/>
                </a:lnTo>
                <a:lnTo>
                  <a:pt x="6533" y="69105"/>
                </a:lnTo>
                <a:lnTo>
                  <a:pt x="4344" y="66072"/>
                </a:lnTo>
                <a:lnTo>
                  <a:pt x="1912" y="57623"/>
                </a:lnTo>
                <a:lnTo>
                  <a:pt x="351" y="41227"/>
                </a:lnTo>
                <a:lnTo>
                  <a:pt x="0" y="22967"/>
                </a:lnTo>
                <a:lnTo>
                  <a:pt x="941" y="20074"/>
                </a:lnTo>
                <a:lnTo>
                  <a:pt x="5864" y="11451"/>
                </a:lnTo>
                <a:lnTo>
                  <a:pt x="7350" y="5724"/>
                </a:lnTo>
                <a:lnTo>
                  <a:pt x="8699" y="3816"/>
                </a:lnTo>
                <a:lnTo>
                  <a:pt x="10551" y="2544"/>
                </a:lnTo>
                <a:lnTo>
                  <a:pt x="16727" y="149"/>
                </a:lnTo>
                <a:lnTo>
                  <a:pt x="29010" y="13"/>
                </a:lnTo>
                <a:lnTo>
                  <a:pt x="61652" y="0"/>
                </a:lnTo>
                <a:lnTo>
                  <a:pt x="70562" y="2540"/>
                </a:lnTo>
                <a:lnTo>
                  <a:pt x="75606" y="4551"/>
                </a:lnTo>
                <a:lnTo>
                  <a:pt x="88829" y="6785"/>
                </a:lnTo>
                <a:lnTo>
                  <a:pt x="103278" y="7778"/>
                </a:lnTo>
                <a:lnTo>
                  <a:pt x="116050" y="8219"/>
                </a:lnTo>
                <a:lnTo>
                  <a:pt x="138502" y="8467"/>
                </a:lnTo>
                <a:lnTo>
                  <a:pt x="146616" y="7550"/>
                </a:lnTo>
                <a:lnTo>
                  <a:pt x="154883" y="5985"/>
                </a:lnTo>
                <a:lnTo>
                  <a:pt x="163252" y="3990"/>
                </a:lnTo>
                <a:lnTo>
                  <a:pt x="172641" y="2660"/>
                </a:lnTo>
                <a:lnTo>
                  <a:pt x="182710" y="1773"/>
                </a:lnTo>
                <a:lnTo>
                  <a:pt x="193233" y="1182"/>
                </a:lnTo>
                <a:lnTo>
                  <a:pt x="212545" y="525"/>
                </a:lnTo>
                <a:lnTo>
                  <a:pt x="248226" y="103"/>
                </a:lnTo>
                <a:lnTo>
                  <a:pt x="425601" y="0"/>
                </a:lnTo>
                <a:lnTo>
                  <a:pt x="430408" y="952"/>
                </a:lnTo>
                <a:lnTo>
                  <a:pt x="444966" y="6785"/>
                </a:lnTo>
                <a:lnTo>
                  <a:pt x="448081" y="7380"/>
                </a:lnTo>
                <a:lnTo>
                  <a:pt x="454081" y="10583"/>
                </a:lnTo>
                <a:lnTo>
                  <a:pt x="457014" y="12770"/>
                </a:lnTo>
                <a:lnTo>
                  <a:pt x="458970" y="15181"/>
                </a:lnTo>
                <a:lnTo>
                  <a:pt x="460274" y="17740"/>
                </a:lnTo>
                <a:lnTo>
                  <a:pt x="461143" y="20399"/>
                </a:lnTo>
                <a:lnTo>
                  <a:pt x="464649" y="25894"/>
                </a:lnTo>
                <a:lnTo>
                  <a:pt x="466917" y="28692"/>
                </a:lnTo>
                <a:lnTo>
                  <a:pt x="468429" y="31510"/>
                </a:lnTo>
                <a:lnTo>
                  <a:pt x="470110" y="37182"/>
                </a:lnTo>
                <a:lnTo>
                  <a:pt x="471188" y="55428"/>
                </a:lnTo>
                <a:lnTo>
                  <a:pt x="471336" y="66227"/>
                </a:lnTo>
                <a:lnTo>
                  <a:pt x="468862" y="77377"/>
                </a:lnTo>
                <a:lnTo>
                  <a:pt x="465539" y="89634"/>
                </a:lnTo>
                <a:lnTo>
                  <a:pt x="464063" y="104607"/>
                </a:lnTo>
                <a:lnTo>
                  <a:pt x="463407" y="120787"/>
                </a:lnTo>
                <a:lnTo>
                  <a:pt x="462162" y="137503"/>
                </a:lnTo>
                <a:lnTo>
                  <a:pt x="458434" y="154457"/>
                </a:lnTo>
                <a:lnTo>
                  <a:pt x="450981" y="184618"/>
                </a:lnTo>
                <a:lnTo>
                  <a:pt x="447328" y="194516"/>
                </a:lnTo>
                <a:lnTo>
                  <a:pt x="438189" y="213134"/>
                </a:lnTo>
                <a:lnTo>
                  <a:pt x="434037" y="223051"/>
                </a:lnTo>
                <a:lnTo>
                  <a:pt x="430317" y="233473"/>
                </a:lnTo>
                <a:lnTo>
                  <a:pt x="426884" y="244231"/>
                </a:lnTo>
                <a:lnTo>
                  <a:pt x="423643" y="255213"/>
                </a:lnTo>
                <a:lnTo>
                  <a:pt x="417503" y="277575"/>
                </a:lnTo>
                <a:lnTo>
                  <a:pt x="413579" y="288872"/>
                </a:lnTo>
                <a:lnTo>
                  <a:pt x="409058" y="300214"/>
                </a:lnTo>
                <a:lnTo>
                  <a:pt x="404139" y="311585"/>
                </a:lnTo>
                <a:lnTo>
                  <a:pt x="399907" y="322976"/>
                </a:lnTo>
                <a:lnTo>
                  <a:pt x="396134" y="334380"/>
                </a:lnTo>
                <a:lnTo>
                  <a:pt x="386272" y="366093"/>
                </a:lnTo>
                <a:lnTo>
                  <a:pt x="383233" y="375507"/>
                </a:lnTo>
                <a:lnTo>
                  <a:pt x="380255" y="385592"/>
                </a:lnTo>
                <a:lnTo>
                  <a:pt x="374406" y="406959"/>
                </a:lnTo>
                <a:lnTo>
                  <a:pt x="372466" y="417039"/>
                </a:lnTo>
                <a:lnTo>
                  <a:pt x="371171" y="426616"/>
                </a:lnTo>
                <a:lnTo>
                  <a:pt x="368781" y="444877"/>
                </a:lnTo>
                <a:lnTo>
                  <a:pt x="364544" y="462518"/>
                </a:lnTo>
                <a:lnTo>
                  <a:pt x="359486" y="479883"/>
                </a:lnTo>
                <a:lnTo>
                  <a:pt x="355015" y="496174"/>
                </a:lnTo>
                <a:lnTo>
                  <a:pt x="353029" y="509764"/>
                </a:lnTo>
                <a:lnTo>
                  <a:pt x="349606" y="524694"/>
                </a:lnTo>
                <a:lnTo>
                  <a:pt x="345862" y="538950"/>
                </a:lnTo>
                <a:lnTo>
                  <a:pt x="343754" y="553283"/>
                </a:lnTo>
                <a:lnTo>
                  <a:pt x="343261" y="563721"/>
                </a:lnTo>
                <a:lnTo>
                  <a:pt x="342177" y="568219"/>
                </a:lnTo>
                <a:lnTo>
                  <a:pt x="336133" y="582282"/>
                </a:lnTo>
                <a:lnTo>
                  <a:pt x="334402" y="598343"/>
                </a:lnTo>
                <a:lnTo>
                  <a:pt x="335318" y="598920"/>
                </a:lnTo>
                <a:lnTo>
                  <a:pt x="342866" y="60007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398"/>
          <p:cNvSpPr/>
          <p:nvPr/>
        </p:nvSpPr>
        <p:spPr>
          <a:xfrm>
            <a:off x="1777469" y="2549759"/>
            <a:ext cx="471384" cy="81999"/>
          </a:xfrm>
          <a:custGeom>
            <a:avLst/>
            <a:gdLst/>
            <a:ahLst/>
            <a:cxnLst/>
            <a:rect l="0" t="0" r="0" b="0"/>
            <a:pathLst>
              <a:path w="471384" h="81999">
                <a:moveTo>
                  <a:pt x="8468" y="81998"/>
                </a:moveTo>
                <a:lnTo>
                  <a:pt x="3917" y="81998"/>
                </a:lnTo>
                <a:lnTo>
                  <a:pt x="2576" y="81045"/>
                </a:lnTo>
                <a:lnTo>
                  <a:pt x="1683" y="79458"/>
                </a:lnTo>
                <a:lnTo>
                  <a:pt x="0" y="73778"/>
                </a:lnTo>
                <a:lnTo>
                  <a:pt x="11836" y="73457"/>
                </a:lnTo>
                <a:lnTo>
                  <a:pt x="22348" y="70899"/>
                </a:lnTo>
                <a:lnTo>
                  <a:pt x="29151" y="68884"/>
                </a:lnTo>
                <a:lnTo>
                  <a:pt x="36544" y="67540"/>
                </a:lnTo>
                <a:lnTo>
                  <a:pt x="44331" y="66645"/>
                </a:lnTo>
                <a:lnTo>
                  <a:pt x="52379" y="66047"/>
                </a:lnTo>
                <a:lnTo>
                  <a:pt x="60602" y="63744"/>
                </a:lnTo>
                <a:lnTo>
                  <a:pt x="68941" y="60304"/>
                </a:lnTo>
                <a:lnTo>
                  <a:pt x="77359" y="56105"/>
                </a:lnTo>
                <a:lnTo>
                  <a:pt x="87733" y="52354"/>
                </a:lnTo>
                <a:lnTo>
                  <a:pt x="99411" y="48900"/>
                </a:lnTo>
                <a:lnTo>
                  <a:pt x="147823" y="36514"/>
                </a:lnTo>
                <a:lnTo>
                  <a:pt x="173591" y="30668"/>
                </a:lnTo>
                <a:lnTo>
                  <a:pt x="187130" y="27775"/>
                </a:lnTo>
                <a:lnTo>
                  <a:pt x="200918" y="25847"/>
                </a:lnTo>
                <a:lnTo>
                  <a:pt x="214873" y="24562"/>
                </a:lnTo>
                <a:lnTo>
                  <a:pt x="228939" y="23705"/>
                </a:lnTo>
                <a:lnTo>
                  <a:pt x="242126" y="22181"/>
                </a:lnTo>
                <a:lnTo>
                  <a:pt x="254728" y="20212"/>
                </a:lnTo>
                <a:lnTo>
                  <a:pt x="266938" y="17948"/>
                </a:lnTo>
                <a:lnTo>
                  <a:pt x="290666" y="12891"/>
                </a:lnTo>
                <a:lnTo>
                  <a:pt x="302328" y="10209"/>
                </a:lnTo>
                <a:lnTo>
                  <a:pt x="313912" y="8421"/>
                </a:lnTo>
                <a:lnTo>
                  <a:pt x="325445" y="7229"/>
                </a:lnTo>
                <a:lnTo>
                  <a:pt x="336943" y="6435"/>
                </a:lnTo>
                <a:lnTo>
                  <a:pt x="348419" y="5905"/>
                </a:lnTo>
                <a:lnTo>
                  <a:pt x="371330" y="5317"/>
                </a:lnTo>
                <a:lnTo>
                  <a:pt x="381821" y="4207"/>
                </a:lnTo>
                <a:lnTo>
                  <a:pt x="391672" y="2515"/>
                </a:lnTo>
                <a:lnTo>
                  <a:pt x="401098" y="434"/>
                </a:lnTo>
                <a:lnTo>
                  <a:pt x="409286" y="0"/>
                </a:lnTo>
                <a:lnTo>
                  <a:pt x="423464" y="2057"/>
                </a:lnTo>
                <a:lnTo>
                  <a:pt x="436116" y="3606"/>
                </a:lnTo>
                <a:lnTo>
                  <a:pt x="447136" y="4295"/>
                </a:lnTo>
                <a:lnTo>
                  <a:pt x="460558" y="4773"/>
                </a:lnTo>
                <a:lnTo>
                  <a:pt x="462262" y="5750"/>
                </a:lnTo>
                <a:lnTo>
                  <a:pt x="464349" y="7353"/>
                </a:lnTo>
                <a:lnTo>
                  <a:pt x="471383" y="1341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399"/>
          <p:cNvSpPr/>
          <p:nvPr/>
        </p:nvSpPr>
        <p:spPr>
          <a:xfrm>
            <a:off x="3169836" y="2177446"/>
            <a:ext cx="390610" cy="625718"/>
          </a:xfrm>
          <a:custGeom>
            <a:avLst/>
            <a:gdLst/>
            <a:ahLst/>
            <a:cxnLst/>
            <a:rect l="0" t="0" r="0" b="0"/>
            <a:pathLst>
              <a:path w="390610" h="625718">
                <a:moveTo>
                  <a:pt x="390609" y="154274"/>
                </a:moveTo>
                <a:lnTo>
                  <a:pt x="390609" y="141503"/>
                </a:lnTo>
                <a:lnTo>
                  <a:pt x="389656" y="139093"/>
                </a:lnTo>
                <a:lnTo>
                  <a:pt x="384717" y="131149"/>
                </a:lnTo>
                <a:lnTo>
                  <a:pt x="383227" y="125581"/>
                </a:lnTo>
                <a:lnTo>
                  <a:pt x="381878" y="123715"/>
                </a:lnTo>
                <a:lnTo>
                  <a:pt x="380026" y="122471"/>
                </a:lnTo>
                <a:lnTo>
                  <a:pt x="377838" y="121642"/>
                </a:lnTo>
                <a:lnTo>
                  <a:pt x="376380" y="120137"/>
                </a:lnTo>
                <a:lnTo>
                  <a:pt x="375408" y="118181"/>
                </a:lnTo>
                <a:lnTo>
                  <a:pt x="374760" y="115924"/>
                </a:lnTo>
                <a:lnTo>
                  <a:pt x="371500" y="110877"/>
                </a:lnTo>
                <a:lnTo>
                  <a:pt x="360727" y="98758"/>
                </a:lnTo>
                <a:lnTo>
                  <a:pt x="310598" y="48545"/>
                </a:lnTo>
                <a:lnTo>
                  <a:pt x="306788" y="46641"/>
                </a:lnTo>
                <a:lnTo>
                  <a:pt x="297475" y="44524"/>
                </a:lnTo>
                <a:lnTo>
                  <a:pt x="289526" y="41043"/>
                </a:lnTo>
                <a:lnTo>
                  <a:pt x="279696" y="33729"/>
                </a:lnTo>
                <a:lnTo>
                  <a:pt x="276662" y="31048"/>
                </a:lnTo>
                <a:lnTo>
                  <a:pt x="273687" y="29261"/>
                </a:lnTo>
                <a:lnTo>
                  <a:pt x="264948" y="25793"/>
                </a:lnTo>
                <a:lnTo>
                  <a:pt x="256327" y="20109"/>
                </a:lnTo>
                <a:lnTo>
                  <a:pt x="247739" y="17048"/>
                </a:lnTo>
                <a:lnTo>
                  <a:pt x="242021" y="12957"/>
                </a:lnTo>
                <a:lnTo>
                  <a:pt x="238211" y="11485"/>
                </a:lnTo>
                <a:lnTo>
                  <a:pt x="228896" y="9849"/>
                </a:lnTo>
                <a:lnTo>
                  <a:pt x="217493" y="8929"/>
                </a:lnTo>
                <a:lnTo>
                  <a:pt x="208081" y="8656"/>
                </a:lnTo>
                <a:lnTo>
                  <a:pt x="199261" y="8575"/>
                </a:lnTo>
                <a:lnTo>
                  <a:pt x="190948" y="6016"/>
                </a:lnTo>
                <a:lnTo>
                  <a:pt x="181855" y="2656"/>
                </a:lnTo>
                <a:lnTo>
                  <a:pt x="171382" y="765"/>
                </a:lnTo>
                <a:lnTo>
                  <a:pt x="159309" y="126"/>
                </a:lnTo>
                <a:lnTo>
                  <a:pt x="148085" y="15"/>
                </a:lnTo>
                <a:lnTo>
                  <a:pt x="143201" y="0"/>
                </a:lnTo>
                <a:lnTo>
                  <a:pt x="138993" y="942"/>
                </a:lnTo>
                <a:lnTo>
                  <a:pt x="128519" y="5866"/>
                </a:lnTo>
                <a:lnTo>
                  <a:pt x="118088" y="8189"/>
                </a:lnTo>
                <a:lnTo>
                  <a:pt x="109800" y="14363"/>
                </a:lnTo>
                <a:lnTo>
                  <a:pt x="104514" y="15891"/>
                </a:lnTo>
                <a:lnTo>
                  <a:pt x="96184" y="16751"/>
                </a:lnTo>
                <a:lnTo>
                  <a:pt x="93360" y="17825"/>
                </a:lnTo>
                <a:lnTo>
                  <a:pt x="87683" y="21557"/>
                </a:lnTo>
                <a:lnTo>
                  <a:pt x="85788" y="23886"/>
                </a:lnTo>
                <a:lnTo>
                  <a:pt x="84525" y="26391"/>
                </a:lnTo>
                <a:lnTo>
                  <a:pt x="83683" y="29013"/>
                </a:lnTo>
                <a:lnTo>
                  <a:pt x="82169" y="30762"/>
                </a:lnTo>
                <a:lnTo>
                  <a:pt x="80207" y="31927"/>
                </a:lnTo>
                <a:lnTo>
                  <a:pt x="77947" y="32704"/>
                </a:lnTo>
                <a:lnTo>
                  <a:pt x="72895" y="36108"/>
                </a:lnTo>
                <a:lnTo>
                  <a:pt x="61891" y="46054"/>
                </a:lnTo>
                <a:lnTo>
                  <a:pt x="53393" y="54369"/>
                </a:lnTo>
                <a:lnTo>
                  <a:pt x="51498" y="57191"/>
                </a:lnTo>
                <a:lnTo>
                  <a:pt x="43657" y="75966"/>
                </a:lnTo>
                <a:lnTo>
                  <a:pt x="34138" y="90616"/>
                </a:lnTo>
                <a:lnTo>
                  <a:pt x="30670" y="99746"/>
                </a:lnTo>
                <a:lnTo>
                  <a:pt x="24986" y="108484"/>
                </a:lnTo>
                <a:lnTo>
                  <a:pt x="21926" y="117105"/>
                </a:lnTo>
                <a:lnTo>
                  <a:pt x="10176" y="135962"/>
                </a:lnTo>
                <a:lnTo>
                  <a:pt x="7215" y="143912"/>
                </a:lnTo>
                <a:lnTo>
                  <a:pt x="5899" y="151574"/>
                </a:lnTo>
                <a:lnTo>
                  <a:pt x="5314" y="161329"/>
                </a:lnTo>
                <a:lnTo>
                  <a:pt x="4206" y="165645"/>
                </a:lnTo>
                <a:lnTo>
                  <a:pt x="434" y="172980"/>
                </a:lnTo>
                <a:lnTo>
                  <a:pt x="0" y="176269"/>
                </a:lnTo>
                <a:lnTo>
                  <a:pt x="662" y="179415"/>
                </a:lnTo>
                <a:lnTo>
                  <a:pt x="2987" y="185450"/>
                </a:lnTo>
                <a:lnTo>
                  <a:pt x="4479" y="197085"/>
                </a:lnTo>
                <a:lnTo>
                  <a:pt x="4773" y="208556"/>
                </a:lnTo>
                <a:lnTo>
                  <a:pt x="10723" y="225886"/>
                </a:lnTo>
                <a:lnTo>
                  <a:pt x="12220" y="233091"/>
                </a:lnTo>
                <a:lnTo>
                  <a:pt x="15426" y="239469"/>
                </a:lnTo>
                <a:lnTo>
                  <a:pt x="26158" y="252589"/>
                </a:lnTo>
                <a:lnTo>
                  <a:pt x="42108" y="268675"/>
                </a:lnTo>
                <a:lnTo>
                  <a:pt x="50300" y="274334"/>
                </a:lnTo>
                <a:lnTo>
                  <a:pt x="59338" y="280024"/>
                </a:lnTo>
                <a:lnTo>
                  <a:pt x="66529" y="285728"/>
                </a:lnTo>
                <a:lnTo>
                  <a:pt x="70733" y="287629"/>
                </a:lnTo>
                <a:lnTo>
                  <a:pt x="80484" y="289743"/>
                </a:lnTo>
                <a:lnTo>
                  <a:pt x="88628" y="293222"/>
                </a:lnTo>
                <a:lnTo>
                  <a:pt x="92133" y="295484"/>
                </a:lnTo>
                <a:lnTo>
                  <a:pt x="101108" y="297996"/>
                </a:lnTo>
                <a:lnTo>
                  <a:pt x="111446" y="299113"/>
                </a:lnTo>
                <a:lnTo>
                  <a:pt x="122391" y="299609"/>
                </a:lnTo>
                <a:lnTo>
                  <a:pt x="139263" y="299888"/>
                </a:lnTo>
                <a:lnTo>
                  <a:pt x="166068" y="299995"/>
                </a:lnTo>
                <a:lnTo>
                  <a:pt x="176830" y="297461"/>
                </a:lnTo>
                <a:lnTo>
                  <a:pt x="187011" y="293160"/>
                </a:lnTo>
                <a:lnTo>
                  <a:pt x="199050" y="285384"/>
                </a:lnTo>
                <a:lnTo>
                  <a:pt x="208951" y="279855"/>
                </a:lnTo>
                <a:lnTo>
                  <a:pt x="225236" y="271387"/>
                </a:lnTo>
                <a:lnTo>
                  <a:pt x="242126" y="262846"/>
                </a:lnTo>
                <a:lnTo>
                  <a:pt x="250956" y="254598"/>
                </a:lnTo>
                <a:lnTo>
                  <a:pt x="254644" y="249732"/>
                </a:lnTo>
                <a:lnTo>
                  <a:pt x="263823" y="241784"/>
                </a:lnTo>
                <a:lnTo>
                  <a:pt x="268937" y="238332"/>
                </a:lnTo>
                <a:lnTo>
                  <a:pt x="277160" y="229415"/>
                </a:lnTo>
                <a:lnTo>
                  <a:pt x="284942" y="219102"/>
                </a:lnTo>
                <a:lnTo>
                  <a:pt x="294750" y="208169"/>
                </a:lnTo>
                <a:lnTo>
                  <a:pt x="306432" y="195854"/>
                </a:lnTo>
                <a:lnTo>
                  <a:pt x="332152" y="169891"/>
                </a:lnTo>
                <a:lnTo>
                  <a:pt x="341644" y="155832"/>
                </a:lnTo>
                <a:lnTo>
                  <a:pt x="353385" y="139906"/>
                </a:lnTo>
                <a:lnTo>
                  <a:pt x="364876" y="121943"/>
                </a:lnTo>
                <a:lnTo>
                  <a:pt x="367738" y="118432"/>
                </a:lnTo>
                <a:lnTo>
                  <a:pt x="370919" y="111992"/>
                </a:lnTo>
                <a:lnTo>
                  <a:pt x="372710" y="103011"/>
                </a:lnTo>
                <a:lnTo>
                  <a:pt x="373464" y="85704"/>
                </a:lnTo>
                <a:lnTo>
                  <a:pt x="373464" y="368942"/>
                </a:lnTo>
                <a:lnTo>
                  <a:pt x="376004" y="385889"/>
                </a:lnTo>
                <a:lnTo>
                  <a:pt x="378014" y="394409"/>
                </a:lnTo>
                <a:lnTo>
                  <a:pt x="377708" y="411496"/>
                </a:lnTo>
                <a:lnTo>
                  <a:pt x="375350" y="428614"/>
                </a:lnTo>
                <a:lnTo>
                  <a:pt x="374302" y="445748"/>
                </a:lnTo>
                <a:lnTo>
                  <a:pt x="373836" y="462888"/>
                </a:lnTo>
                <a:lnTo>
                  <a:pt x="373470" y="541228"/>
                </a:lnTo>
                <a:lnTo>
                  <a:pt x="370926" y="555171"/>
                </a:lnTo>
                <a:lnTo>
                  <a:pt x="367574" y="567718"/>
                </a:lnTo>
                <a:lnTo>
                  <a:pt x="365686" y="584539"/>
                </a:lnTo>
                <a:lnTo>
                  <a:pt x="364995" y="602365"/>
                </a:lnTo>
                <a:lnTo>
                  <a:pt x="364922" y="611315"/>
                </a:lnTo>
                <a:lnTo>
                  <a:pt x="363959" y="614225"/>
                </a:lnTo>
                <a:lnTo>
                  <a:pt x="356672" y="625255"/>
                </a:lnTo>
                <a:lnTo>
                  <a:pt x="351449" y="625661"/>
                </a:lnTo>
                <a:lnTo>
                  <a:pt x="353520" y="625717"/>
                </a:lnTo>
                <a:lnTo>
                  <a:pt x="353500" y="624779"/>
                </a:lnTo>
                <a:lnTo>
                  <a:pt x="347746" y="61718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400"/>
          <p:cNvSpPr/>
          <p:nvPr/>
        </p:nvSpPr>
        <p:spPr>
          <a:xfrm>
            <a:off x="4469129" y="2348864"/>
            <a:ext cx="77154" cy="454344"/>
          </a:xfrm>
          <a:custGeom>
            <a:avLst/>
            <a:gdLst/>
            <a:ahLst/>
            <a:cxnLst/>
            <a:rect l="0" t="0" r="0" b="0"/>
            <a:pathLst>
              <a:path w="77154" h="454344">
                <a:moveTo>
                  <a:pt x="0" y="0"/>
                </a:moveTo>
                <a:lnTo>
                  <a:pt x="4939" y="0"/>
                </a:lnTo>
                <a:lnTo>
                  <a:pt x="2830" y="0"/>
                </a:lnTo>
                <a:lnTo>
                  <a:pt x="8294" y="0"/>
                </a:lnTo>
                <a:lnTo>
                  <a:pt x="8548" y="11932"/>
                </a:lnTo>
                <a:lnTo>
                  <a:pt x="8566" y="20152"/>
                </a:lnTo>
                <a:lnTo>
                  <a:pt x="9520" y="22960"/>
                </a:lnTo>
                <a:lnTo>
                  <a:pt x="11110" y="25784"/>
                </a:lnTo>
                <a:lnTo>
                  <a:pt x="13122" y="28620"/>
                </a:lnTo>
                <a:lnTo>
                  <a:pt x="15357" y="36850"/>
                </a:lnTo>
                <a:lnTo>
                  <a:pt x="16351" y="46858"/>
                </a:lnTo>
                <a:lnTo>
                  <a:pt x="16792" y="57656"/>
                </a:lnTo>
                <a:lnTo>
                  <a:pt x="17041" y="74445"/>
                </a:lnTo>
                <a:lnTo>
                  <a:pt x="17114" y="96036"/>
                </a:lnTo>
                <a:lnTo>
                  <a:pt x="18077" y="104029"/>
                </a:lnTo>
                <a:lnTo>
                  <a:pt x="19672" y="112215"/>
                </a:lnTo>
                <a:lnTo>
                  <a:pt x="21687" y="120530"/>
                </a:lnTo>
                <a:lnTo>
                  <a:pt x="23031" y="127979"/>
                </a:lnTo>
                <a:lnTo>
                  <a:pt x="24523" y="141335"/>
                </a:lnTo>
                <a:lnTo>
                  <a:pt x="24922" y="149468"/>
                </a:lnTo>
                <a:lnTo>
                  <a:pt x="25364" y="168666"/>
                </a:lnTo>
                <a:lnTo>
                  <a:pt x="25613" y="196343"/>
                </a:lnTo>
                <a:lnTo>
                  <a:pt x="26601" y="206143"/>
                </a:lnTo>
                <a:lnTo>
                  <a:pt x="28211" y="216486"/>
                </a:lnTo>
                <a:lnTo>
                  <a:pt x="30238" y="227192"/>
                </a:lnTo>
                <a:lnTo>
                  <a:pt x="31588" y="237187"/>
                </a:lnTo>
                <a:lnTo>
                  <a:pt x="32490" y="246707"/>
                </a:lnTo>
                <a:lnTo>
                  <a:pt x="33089" y="255912"/>
                </a:lnTo>
                <a:lnTo>
                  <a:pt x="33490" y="265858"/>
                </a:lnTo>
                <a:lnTo>
                  <a:pt x="34053" y="297107"/>
                </a:lnTo>
                <a:lnTo>
                  <a:pt x="34185" y="315880"/>
                </a:lnTo>
                <a:lnTo>
                  <a:pt x="35173" y="325840"/>
                </a:lnTo>
                <a:lnTo>
                  <a:pt x="36783" y="336289"/>
                </a:lnTo>
                <a:lnTo>
                  <a:pt x="38810" y="347065"/>
                </a:lnTo>
                <a:lnTo>
                  <a:pt x="40161" y="357107"/>
                </a:lnTo>
                <a:lnTo>
                  <a:pt x="41062" y="366659"/>
                </a:lnTo>
                <a:lnTo>
                  <a:pt x="41662" y="375884"/>
                </a:lnTo>
                <a:lnTo>
                  <a:pt x="42329" y="391215"/>
                </a:lnTo>
                <a:lnTo>
                  <a:pt x="43578" y="404378"/>
                </a:lnTo>
                <a:lnTo>
                  <a:pt x="45245" y="410556"/>
                </a:lnTo>
                <a:lnTo>
                  <a:pt x="47309" y="416579"/>
                </a:lnTo>
                <a:lnTo>
                  <a:pt x="49602" y="425812"/>
                </a:lnTo>
                <a:lnTo>
                  <a:pt x="50213" y="429607"/>
                </a:lnTo>
                <a:lnTo>
                  <a:pt x="51572" y="433090"/>
                </a:lnTo>
                <a:lnTo>
                  <a:pt x="53432" y="436364"/>
                </a:lnTo>
                <a:lnTo>
                  <a:pt x="55624" y="439500"/>
                </a:lnTo>
                <a:lnTo>
                  <a:pt x="57085" y="442542"/>
                </a:lnTo>
                <a:lnTo>
                  <a:pt x="58709" y="448463"/>
                </a:lnTo>
                <a:lnTo>
                  <a:pt x="60095" y="450423"/>
                </a:lnTo>
                <a:lnTo>
                  <a:pt x="61971" y="451730"/>
                </a:lnTo>
                <a:lnTo>
                  <a:pt x="64174" y="452601"/>
                </a:lnTo>
                <a:lnTo>
                  <a:pt x="66595" y="453182"/>
                </a:lnTo>
                <a:lnTo>
                  <a:pt x="69162" y="453569"/>
                </a:lnTo>
                <a:lnTo>
                  <a:pt x="77153" y="45434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401"/>
          <p:cNvSpPr/>
          <p:nvPr/>
        </p:nvSpPr>
        <p:spPr>
          <a:xfrm>
            <a:off x="4700587" y="2421078"/>
            <a:ext cx="238771" cy="339106"/>
          </a:xfrm>
          <a:custGeom>
            <a:avLst/>
            <a:gdLst/>
            <a:ahLst/>
            <a:cxnLst/>
            <a:rect l="0" t="0" r="0" b="0"/>
            <a:pathLst>
              <a:path w="238771" h="339106">
                <a:moveTo>
                  <a:pt x="17145" y="4939"/>
                </a:moveTo>
                <a:lnTo>
                  <a:pt x="12595" y="4939"/>
                </a:lnTo>
                <a:lnTo>
                  <a:pt x="11254" y="3986"/>
                </a:lnTo>
                <a:lnTo>
                  <a:pt x="10360" y="2399"/>
                </a:lnTo>
                <a:lnTo>
                  <a:pt x="9764" y="388"/>
                </a:lnTo>
                <a:lnTo>
                  <a:pt x="9367" y="0"/>
                </a:lnTo>
                <a:lnTo>
                  <a:pt x="9102" y="694"/>
                </a:lnTo>
                <a:lnTo>
                  <a:pt x="8603" y="9242"/>
                </a:lnTo>
                <a:lnTo>
                  <a:pt x="8582" y="16797"/>
                </a:lnTo>
                <a:lnTo>
                  <a:pt x="6037" y="24814"/>
                </a:lnTo>
                <a:lnTo>
                  <a:pt x="2683" y="34727"/>
                </a:lnTo>
                <a:lnTo>
                  <a:pt x="1789" y="40038"/>
                </a:lnTo>
                <a:lnTo>
                  <a:pt x="1193" y="45483"/>
                </a:lnTo>
                <a:lnTo>
                  <a:pt x="795" y="51019"/>
                </a:lnTo>
                <a:lnTo>
                  <a:pt x="530" y="56614"/>
                </a:lnTo>
                <a:lnTo>
                  <a:pt x="235" y="68863"/>
                </a:lnTo>
                <a:lnTo>
                  <a:pt x="0" y="210683"/>
                </a:lnTo>
                <a:lnTo>
                  <a:pt x="953" y="219254"/>
                </a:lnTo>
                <a:lnTo>
                  <a:pt x="2540" y="227826"/>
                </a:lnTo>
                <a:lnTo>
                  <a:pt x="4551" y="236398"/>
                </a:lnTo>
                <a:lnTo>
                  <a:pt x="7796" y="244017"/>
                </a:lnTo>
                <a:lnTo>
                  <a:pt x="11865" y="251002"/>
                </a:lnTo>
                <a:lnTo>
                  <a:pt x="16483" y="257564"/>
                </a:lnTo>
                <a:lnTo>
                  <a:pt x="20513" y="263843"/>
                </a:lnTo>
                <a:lnTo>
                  <a:pt x="24153" y="269934"/>
                </a:lnTo>
                <a:lnTo>
                  <a:pt x="27532" y="275900"/>
                </a:lnTo>
                <a:lnTo>
                  <a:pt x="33826" y="287609"/>
                </a:lnTo>
                <a:lnTo>
                  <a:pt x="36838" y="293398"/>
                </a:lnTo>
                <a:lnTo>
                  <a:pt x="40752" y="299162"/>
                </a:lnTo>
                <a:lnTo>
                  <a:pt x="45265" y="304911"/>
                </a:lnTo>
                <a:lnTo>
                  <a:pt x="50179" y="310648"/>
                </a:lnTo>
                <a:lnTo>
                  <a:pt x="55360" y="315425"/>
                </a:lnTo>
                <a:lnTo>
                  <a:pt x="60720" y="319562"/>
                </a:lnTo>
                <a:lnTo>
                  <a:pt x="66197" y="323273"/>
                </a:lnTo>
                <a:lnTo>
                  <a:pt x="70801" y="326699"/>
                </a:lnTo>
                <a:lnTo>
                  <a:pt x="74824" y="329936"/>
                </a:lnTo>
                <a:lnTo>
                  <a:pt x="78457" y="333046"/>
                </a:lnTo>
                <a:lnTo>
                  <a:pt x="83737" y="335120"/>
                </a:lnTo>
                <a:lnTo>
                  <a:pt x="90115" y="336502"/>
                </a:lnTo>
                <a:lnTo>
                  <a:pt x="97224" y="337423"/>
                </a:lnTo>
                <a:lnTo>
                  <a:pt x="102916" y="338038"/>
                </a:lnTo>
                <a:lnTo>
                  <a:pt x="107663" y="338447"/>
                </a:lnTo>
                <a:lnTo>
                  <a:pt x="111780" y="338720"/>
                </a:lnTo>
                <a:lnTo>
                  <a:pt x="116430" y="338902"/>
                </a:lnTo>
                <a:lnTo>
                  <a:pt x="126677" y="339105"/>
                </a:lnTo>
                <a:lnTo>
                  <a:pt x="132076" y="338206"/>
                </a:lnTo>
                <a:lnTo>
                  <a:pt x="137581" y="336655"/>
                </a:lnTo>
                <a:lnTo>
                  <a:pt x="143156" y="334668"/>
                </a:lnTo>
                <a:lnTo>
                  <a:pt x="148777" y="332391"/>
                </a:lnTo>
                <a:lnTo>
                  <a:pt x="154430" y="329920"/>
                </a:lnTo>
                <a:lnTo>
                  <a:pt x="160103" y="327321"/>
                </a:lnTo>
                <a:lnTo>
                  <a:pt x="165790" y="323683"/>
                </a:lnTo>
                <a:lnTo>
                  <a:pt x="171487" y="319352"/>
                </a:lnTo>
                <a:lnTo>
                  <a:pt x="177190" y="314561"/>
                </a:lnTo>
                <a:lnTo>
                  <a:pt x="181944" y="309461"/>
                </a:lnTo>
                <a:lnTo>
                  <a:pt x="186066" y="304156"/>
                </a:lnTo>
                <a:lnTo>
                  <a:pt x="204076" y="277404"/>
                </a:lnTo>
                <a:lnTo>
                  <a:pt x="207488" y="269450"/>
                </a:lnTo>
                <a:lnTo>
                  <a:pt x="209763" y="261289"/>
                </a:lnTo>
                <a:lnTo>
                  <a:pt x="211279" y="252992"/>
                </a:lnTo>
                <a:lnTo>
                  <a:pt x="214195" y="244603"/>
                </a:lnTo>
                <a:lnTo>
                  <a:pt x="218044" y="236152"/>
                </a:lnTo>
                <a:lnTo>
                  <a:pt x="222515" y="227661"/>
                </a:lnTo>
                <a:lnTo>
                  <a:pt x="225496" y="219143"/>
                </a:lnTo>
                <a:lnTo>
                  <a:pt x="227483" y="210607"/>
                </a:lnTo>
                <a:lnTo>
                  <a:pt x="228808" y="202058"/>
                </a:lnTo>
                <a:lnTo>
                  <a:pt x="229691" y="193502"/>
                </a:lnTo>
                <a:lnTo>
                  <a:pt x="230280" y="184940"/>
                </a:lnTo>
                <a:lnTo>
                  <a:pt x="230673" y="176375"/>
                </a:lnTo>
                <a:lnTo>
                  <a:pt x="231887" y="167807"/>
                </a:lnTo>
                <a:lnTo>
                  <a:pt x="233649" y="159238"/>
                </a:lnTo>
                <a:lnTo>
                  <a:pt x="235776" y="150667"/>
                </a:lnTo>
                <a:lnTo>
                  <a:pt x="237194" y="142096"/>
                </a:lnTo>
                <a:lnTo>
                  <a:pt x="238139" y="133525"/>
                </a:lnTo>
                <a:lnTo>
                  <a:pt x="238770" y="124953"/>
                </a:lnTo>
                <a:lnTo>
                  <a:pt x="238237" y="117333"/>
                </a:lnTo>
                <a:lnTo>
                  <a:pt x="236930" y="110349"/>
                </a:lnTo>
                <a:lnTo>
                  <a:pt x="235106" y="103787"/>
                </a:lnTo>
                <a:lnTo>
                  <a:pt x="233890" y="97507"/>
                </a:lnTo>
                <a:lnTo>
                  <a:pt x="233079" y="91416"/>
                </a:lnTo>
                <a:lnTo>
                  <a:pt x="232539" y="85451"/>
                </a:lnTo>
                <a:lnTo>
                  <a:pt x="230273" y="78616"/>
                </a:lnTo>
                <a:lnTo>
                  <a:pt x="226858" y="71202"/>
                </a:lnTo>
                <a:lnTo>
                  <a:pt x="222676" y="63402"/>
                </a:lnTo>
                <a:lnTo>
                  <a:pt x="218936" y="57249"/>
                </a:lnTo>
                <a:lnTo>
                  <a:pt x="212240" y="47873"/>
                </a:lnTo>
                <a:lnTo>
                  <a:pt x="208168" y="44039"/>
                </a:lnTo>
                <a:lnTo>
                  <a:pt x="203549" y="40531"/>
                </a:lnTo>
                <a:lnTo>
                  <a:pt x="198565" y="37239"/>
                </a:lnTo>
                <a:lnTo>
                  <a:pt x="193336" y="34093"/>
                </a:lnTo>
                <a:lnTo>
                  <a:pt x="187946" y="31042"/>
                </a:lnTo>
                <a:lnTo>
                  <a:pt x="182447" y="28056"/>
                </a:lnTo>
                <a:lnTo>
                  <a:pt x="176876" y="26066"/>
                </a:lnTo>
                <a:lnTo>
                  <a:pt x="171257" y="24738"/>
                </a:lnTo>
                <a:lnTo>
                  <a:pt x="165607" y="23854"/>
                </a:lnTo>
                <a:lnTo>
                  <a:pt x="158982" y="24216"/>
                </a:lnTo>
                <a:lnTo>
                  <a:pt x="151708" y="25410"/>
                </a:lnTo>
                <a:lnTo>
                  <a:pt x="144001" y="27159"/>
                </a:lnTo>
                <a:lnTo>
                  <a:pt x="136006" y="29278"/>
                </a:lnTo>
                <a:lnTo>
                  <a:pt x="119502" y="34171"/>
                </a:lnTo>
                <a:lnTo>
                  <a:pt x="111101" y="37762"/>
                </a:lnTo>
                <a:lnTo>
                  <a:pt x="102642" y="42061"/>
                </a:lnTo>
                <a:lnTo>
                  <a:pt x="94146" y="46832"/>
                </a:lnTo>
                <a:lnTo>
                  <a:pt x="85624" y="51918"/>
                </a:lnTo>
                <a:lnTo>
                  <a:pt x="68535" y="62649"/>
                </a:lnTo>
                <a:lnTo>
                  <a:pt x="60930" y="68177"/>
                </a:lnTo>
                <a:lnTo>
                  <a:pt x="53955" y="73768"/>
                </a:lnTo>
                <a:lnTo>
                  <a:pt x="47400" y="79400"/>
                </a:lnTo>
                <a:lnTo>
                  <a:pt x="41125" y="84107"/>
                </a:lnTo>
                <a:lnTo>
                  <a:pt x="35037" y="88198"/>
                </a:lnTo>
                <a:lnTo>
                  <a:pt x="29073" y="91877"/>
                </a:lnTo>
                <a:lnTo>
                  <a:pt x="24144" y="95283"/>
                </a:lnTo>
                <a:lnTo>
                  <a:pt x="19906" y="98506"/>
                </a:lnTo>
                <a:lnTo>
                  <a:pt x="12657" y="104627"/>
                </a:lnTo>
                <a:lnTo>
                  <a:pt x="6260" y="110522"/>
                </a:lnTo>
                <a:lnTo>
                  <a:pt x="0" y="11638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402"/>
          <p:cNvSpPr/>
          <p:nvPr/>
        </p:nvSpPr>
        <p:spPr>
          <a:xfrm>
            <a:off x="5806442" y="2546032"/>
            <a:ext cx="42861" cy="390332"/>
          </a:xfrm>
          <a:custGeom>
            <a:avLst/>
            <a:gdLst/>
            <a:ahLst/>
            <a:cxnLst/>
            <a:rect l="0" t="0" r="0" b="0"/>
            <a:pathLst>
              <a:path w="42861" h="390332">
                <a:moveTo>
                  <a:pt x="8570" y="0"/>
                </a:moveTo>
                <a:lnTo>
                  <a:pt x="28" y="0"/>
                </a:lnTo>
                <a:lnTo>
                  <a:pt x="0" y="11932"/>
                </a:lnTo>
                <a:lnTo>
                  <a:pt x="952" y="15575"/>
                </a:lnTo>
                <a:lnTo>
                  <a:pt x="2539" y="19908"/>
                </a:lnTo>
                <a:lnTo>
                  <a:pt x="4549" y="24702"/>
                </a:lnTo>
                <a:lnTo>
                  <a:pt x="5890" y="28851"/>
                </a:lnTo>
                <a:lnTo>
                  <a:pt x="6783" y="32569"/>
                </a:lnTo>
                <a:lnTo>
                  <a:pt x="7776" y="41145"/>
                </a:lnTo>
                <a:lnTo>
                  <a:pt x="8041" y="47433"/>
                </a:lnTo>
                <a:lnTo>
                  <a:pt x="8217" y="54482"/>
                </a:lnTo>
                <a:lnTo>
                  <a:pt x="9287" y="61086"/>
                </a:lnTo>
                <a:lnTo>
                  <a:pt x="10953" y="67394"/>
                </a:lnTo>
                <a:lnTo>
                  <a:pt x="13016" y="73504"/>
                </a:lnTo>
                <a:lnTo>
                  <a:pt x="14392" y="80435"/>
                </a:lnTo>
                <a:lnTo>
                  <a:pt x="15309" y="87914"/>
                </a:lnTo>
                <a:lnTo>
                  <a:pt x="15920" y="95757"/>
                </a:lnTo>
                <a:lnTo>
                  <a:pt x="17280" y="103843"/>
                </a:lnTo>
                <a:lnTo>
                  <a:pt x="19139" y="112091"/>
                </a:lnTo>
                <a:lnTo>
                  <a:pt x="21331" y="120448"/>
                </a:lnTo>
                <a:lnTo>
                  <a:pt x="22792" y="128876"/>
                </a:lnTo>
                <a:lnTo>
                  <a:pt x="23766" y="137352"/>
                </a:lnTo>
                <a:lnTo>
                  <a:pt x="24416" y="145861"/>
                </a:lnTo>
                <a:lnTo>
                  <a:pt x="24849" y="154390"/>
                </a:lnTo>
                <a:lnTo>
                  <a:pt x="25331" y="171488"/>
                </a:lnTo>
                <a:lnTo>
                  <a:pt x="26411" y="181000"/>
                </a:lnTo>
                <a:lnTo>
                  <a:pt x="28084" y="191152"/>
                </a:lnTo>
                <a:lnTo>
                  <a:pt x="30152" y="201730"/>
                </a:lnTo>
                <a:lnTo>
                  <a:pt x="31531" y="211639"/>
                </a:lnTo>
                <a:lnTo>
                  <a:pt x="32450" y="221103"/>
                </a:lnTo>
                <a:lnTo>
                  <a:pt x="33062" y="230269"/>
                </a:lnTo>
                <a:lnTo>
                  <a:pt x="33471" y="240190"/>
                </a:lnTo>
                <a:lnTo>
                  <a:pt x="34045" y="271404"/>
                </a:lnTo>
                <a:lnTo>
                  <a:pt x="34287" y="389757"/>
                </a:lnTo>
                <a:lnTo>
                  <a:pt x="35240" y="390331"/>
                </a:lnTo>
                <a:lnTo>
                  <a:pt x="36828" y="389761"/>
                </a:lnTo>
                <a:lnTo>
                  <a:pt x="41669" y="386552"/>
                </a:lnTo>
                <a:lnTo>
                  <a:pt x="42066" y="385337"/>
                </a:lnTo>
                <a:lnTo>
                  <a:pt x="42860" y="37719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403"/>
          <p:cNvSpPr/>
          <p:nvPr/>
        </p:nvSpPr>
        <p:spPr>
          <a:xfrm>
            <a:off x="6004912" y="2556353"/>
            <a:ext cx="195705" cy="322297"/>
          </a:xfrm>
          <a:custGeom>
            <a:avLst/>
            <a:gdLst/>
            <a:ahLst/>
            <a:cxnLst/>
            <a:rect l="0" t="0" r="0" b="0"/>
            <a:pathLst>
              <a:path w="195705" h="322297">
                <a:moveTo>
                  <a:pt x="24413" y="23969"/>
                </a:moveTo>
                <a:lnTo>
                  <a:pt x="24413" y="48671"/>
                </a:lnTo>
                <a:lnTo>
                  <a:pt x="23460" y="53772"/>
                </a:lnTo>
                <a:lnTo>
                  <a:pt x="21873" y="59078"/>
                </a:lnTo>
                <a:lnTo>
                  <a:pt x="19862" y="64520"/>
                </a:lnTo>
                <a:lnTo>
                  <a:pt x="18521" y="71006"/>
                </a:lnTo>
                <a:lnTo>
                  <a:pt x="17627" y="78187"/>
                </a:lnTo>
                <a:lnTo>
                  <a:pt x="17032" y="85832"/>
                </a:lnTo>
                <a:lnTo>
                  <a:pt x="15682" y="93786"/>
                </a:lnTo>
                <a:lnTo>
                  <a:pt x="13830" y="101946"/>
                </a:lnTo>
                <a:lnTo>
                  <a:pt x="11642" y="110244"/>
                </a:lnTo>
                <a:lnTo>
                  <a:pt x="10184" y="118633"/>
                </a:lnTo>
                <a:lnTo>
                  <a:pt x="9212" y="127083"/>
                </a:lnTo>
                <a:lnTo>
                  <a:pt x="8564" y="135574"/>
                </a:lnTo>
                <a:lnTo>
                  <a:pt x="7179" y="145045"/>
                </a:lnTo>
                <a:lnTo>
                  <a:pt x="5304" y="155169"/>
                </a:lnTo>
                <a:lnTo>
                  <a:pt x="3101" y="165728"/>
                </a:lnTo>
                <a:lnTo>
                  <a:pt x="1632" y="176578"/>
                </a:lnTo>
                <a:lnTo>
                  <a:pt x="653" y="187621"/>
                </a:lnTo>
                <a:lnTo>
                  <a:pt x="0" y="198792"/>
                </a:lnTo>
                <a:lnTo>
                  <a:pt x="518" y="209098"/>
                </a:lnTo>
                <a:lnTo>
                  <a:pt x="1815" y="218826"/>
                </a:lnTo>
                <a:lnTo>
                  <a:pt x="3633" y="228169"/>
                </a:lnTo>
                <a:lnTo>
                  <a:pt x="5797" y="237255"/>
                </a:lnTo>
                <a:lnTo>
                  <a:pt x="8192" y="246169"/>
                </a:lnTo>
                <a:lnTo>
                  <a:pt x="10742" y="254970"/>
                </a:lnTo>
                <a:lnTo>
                  <a:pt x="13393" y="262742"/>
                </a:lnTo>
                <a:lnTo>
                  <a:pt x="16114" y="269829"/>
                </a:lnTo>
                <a:lnTo>
                  <a:pt x="18880" y="276458"/>
                </a:lnTo>
                <a:lnTo>
                  <a:pt x="24494" y="286364"/>
                </a:lnTo>
                <a:lnTo>
                  <a:pt x="27324" y="290339"/>
                </a:lnTo>
                <a:lnTo>
                  <a:pt x="31116" y="293942"/>
                </a:lnTo>
                <a:lnTo>
                  <a:pt x="35549" y="297296"/>
                </a:lnTo>
                <a:lnTo>
                  <a:pt x="40410" y="300484"/>
                </a:lnTo>
                <a:lnTo>
                  <a:pt x="45554" y="303563"/>
                </a:lnTo>
                <a:lnTo>
                  <a:pt x="50890" y="306567"/>
                </a:lnTo>
                <a:lnTo>
                  <a:pt x="56352" y="309523"/>
                </a:lnTo>
                <a:lnTo>
                  <a:pt x="60946" y="312446"/>
                </a:lnTo>
                <a:lnTo>
                  <a:pt x="64960" y="315347"/>
                </a:lnTo>
                <a:lnTo>
                  <a:pt x="68589" y="318234"/>
                </a:lnTo>
                <a:lnTo>
                  <a:pt x="72914" y="320158"/>
                </a:lnTo>
                <a:lnTo>
                  <a:pt x="77702" y="321441"/>
                </a:lnTo>
                <a:lnTo>
                  <a:pt x="82798" y="322296"/>
                </a:lnTo>
                <a:lnTo>
                  <a:pt x="87149" y="321914"/>
                </a:lnTo>
                <a:lnTo>
                  <a:pt x="91002" y="320706"/>
                </a:lnTo>
                <a:lnTo>
                  <a:pt x="141684" y="295374"/>
                </a:lnTo>
                <a:lnTo>
                  <a:pt x="146409" y="290631"/>
                </a:lnTo>
                <a:lnTo>
                  <a:pt x="150511" y="284611"/>
                </a:lnTo>
                <a:lnTo>
                  <a:pt x="154198" y="277741"/>
                </a:lnTo>
                <a:lnTo>
                  <a:pt x="158561" y="271255"/>
                </a:lnTo>
                <a:lnTo>
                  <a:pt x="163375" y="265026"/>
                </a:lnTo>
                <a:lnTo>
                  <a:pt x="168489" y="258969"/>
                </a:lnTo>
                <a:lnTo>
                  <a:pt x="172851" y="252073"/>
                </a:lnTo>
                <a:lnTo>
                  <a:pt x="176712" y="244619"/>
                </a:lnTo>
                <a:lnTo>
                  <a:pt x="180238" y="236791"/>
                </a:lnTo>
                <a:lnTo>
                  <a:pt x="183541" y="228715"/>
                </a:lnTo>
                <a:lnTo>
                  <a:pt x="186696" y="220474"/>
                </a:lnTo>
                <a:lnTo>
                  <a:pt x="189751" y="212122"/>
                </a:lnTo>
                <a:lnTo>
                  <a:pt x="191788" y="203697"/>
                </a:lnTo>
                <a:lnTo>
                  <a:pt x="193146" y="195223"/>
                </a:lnTo>
                <a:lnTo>
                  <a:pt x="194052" y="186716"/>
                </a:lnTo>
                <a:lnTo>
                  <a:pt x="194656" y="178187"/>
                </a:lnTo>
                <a:lnTo>
                  <a:pt x="195058" y="169643"/>
                </a:lnTo>
                <a:lnTo>
                  <a:pt x="195505" y="151578"/>
                </a:lnTo>
                <a:lnTo>
                  <a:pt x="195704" y="130849"/>
                </a:lnTo>
                <a:lnTo>
                  <a:pt x="194804" y="120940"/>
                </a:lnTo>
                <a:lnTo>
                  <a:pt x="193252" y="111476"/>
                </a:lnTo>
                <a:lnTo>
                  <a:pt x="191265" y="102310"/>
                </a:lnTo>
                <a:lnTo>
                  <a:pt x="189940" y="94294"/>
                </a:lnTo>
                <a:lnTo>
                  <a:pt x="189056" y="87045"/>
                </a:lnTo>
                <a:lnTo>
                  <a:pt x="188468" y="80307"/>
                </a:lnTo>
                <a:lnTo>
                  <a:pt x="187123" y="72958"/>
                </a:lnTo>
                <a:lnTo>
                  <a:pt x="185274" y="65201"/>
                </a:lnTo>
                <a:lnTo>
                  <a:pt x="183088" y="57172"/>
                </a:lnTo>
                <a:lnTo>
                  <a:pt x="179726" y="49914"/>
                </a:lnTo>
                <a:lnTo>
                  <a:pt x="175580" y="43171"/>
                </a:lnTo>
                <a:lnTo>
                  <a:pt x="170911" y="36770"/>
                </a:lnTo>
                <a:lnTo>
                  <a:pt x="166846" y="31551"/>
                </a:lnTo>
                <a:lnTo>
                  <a:pt x="163183" y="27119"/>
                </a:lnTo>
                <a:lnTo>
                  <a:pt x="159789" y="23211"/>
                </a:lnTo>
                <a:lnTo>
                  <a:pt x="155621" y="19654"/>
                </a:lnTo>
                <a:lnTo>
                  <a:pt x="150937" y="16330"/>
                </a:lnTo>
                <a:lnTo>
                  <a:pt x="145910" y="13161"/>
                </a:lnTo>
                <a:lnTo>
                  <a:pt x="140653" y="10096"/>
                </a:lnTo>
                <a:lnTo>
                  <a:pt x="135244" y="7100"/>
                </a:lnTo>
                <a:lnTo>
                  <a:pt x="129733" y="4151"/>
                </a:lnTo>
                <a:lnTo>
                  <a:pt x="124154" y="2184"/>
                </a:lnTo>
                <a:lnTo>
                  <a:pt x="118529" y="873"/>
                </a:lnTo>
                <a:lnTo>
                  <a:pt x="112875" y="0"/>
                </a:lnTo>
                <a:lnTo>
                  <a:pt x="107200" y="369"/>
                </a:lnTo>
                <a:lnTo>
                  <a:pt x="101512" y="1568"/>
                </a:lnTo>
                <a:lnTo>
                  <a:pt x="95814" y="3320"/>
                </a:lnTo>
                <a:lnTo>
                  <a:pt x="90111" y="5441"/>
                </a:lnTo>
                <a:lnTo>
                  <a:pt x="84404" y="7807"/>
                </a:lnTo>
                <a:lnTo>
                  <a:pt x="78694" y="10337"/>
                </a:lnTo>
                <a:lnTo>
                  <a:pt x="73935" y="12976"/>
                </a:lnTo>
                <a:lnTo>
                  <a:pt x="69811" y="15688"/>
                </a:lnTo>
                <a:lnTo>
                  <a:pt x="66108" y="18448"/>
                </a:lnTo>
                <a:lnTo>
                  <a:pt x="62687" y="21241"/>
                </a:lnTo>
                <a:lnTo>
                  <a:pt x="59454" y="24055"/>
                </a:lnTo>
                <a:lnTo>
                  <a:pt x="56346" y="26884"/>
                </a:lnTo>
                <a:lnTo>
                  <a:pt x="50353" y="32567"/>
                </a:lnTo>
                <a:lnTo>
                  <a:pt x="41558" y="4111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404"/>
          <p:cNvSpPr/>
          <p:nvPr/>
        </p:nvSpPr>
        <p:spPr>
          <a:xfrm>
            <a:off x="7169467" y="2511742"/>
            <a:ext cx="17146" cy="454344"/>
          </a:xfrm>
          <a:custGeom>
            <a:avLst/>
            <a:gdLst/>
            <a:ahLst/>
            <a:cxnLst/>
            <a:rect l="0" t="0" r="0" b="0"/>
            <a:pathLst>
              <a:path w="17146" h="454344">
                <a:moveTo>
                  <a:pt x="17145" y="0"/>
                </a:moveTo>
                <a:lnTo>
                  <a:pt x="8582" y="0"/>
                </a:lnTo>
                <a:lnTo>
                  <a:pt x="8573" y="32083"/>
                </a:lnTo>
                <a:lnTo>
                  <a:pt x="7620" y="38534"/>
                </a:lnTo>
                <a:lnTo>
                  <a:pt x="6033" y="45692"/>
                </a:lnTo>
                <a:lnTo>
                  <a:pt x="4022" y="53321"/>
                </a:lnTo>
                <a:lnTo>
                  <a:pt x="2682" y="60313"/>
                </a:lnTo>
                <a:lnTo>
                  <a:pt x="1788" y="66878"/>
                </a:lnTo>
                <a:lnTo>
                  <a:pt x="1192" y="73161"/>
                </a:lnTo>
                <a:lnTo>
                  <a:pt x="795" y="81159"/>
                </a:lnTo>
                <a:lnTo>
                  <a:pt x="354" y="100205"/>
                </a:lnTo>
                <a:lnTo>
                  <a:pt x="0" y="429647"/>
                </a:lnTo>
                <a:lnTo>
                  <a:pt x="953" y="433116"/>
                </a:lnTo>
                <a:lnTo>
                  <a:pt x="2540" y="436382"/>
                </a:lnTo>
                <a:lnTo>
                  <a:pt x="7381" y="443915"/>
                </a:lnTo>
                <a:lnTo>
                  <a:pt x="8731" y="445486"/>
                </a:lnTo>
                <a:lnTo>
                  <a:pt x="10583" y="447486"/>
                </a:lnTo>
                <a:lnTo>
                  <a:pt x="17145" y="45434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405"/>
          <p:cNvSpPr/>
          <p:nvPr/>
        </p:nvSpPr>
        <p:spPr>
          <a:xfrm>
            <a:off x="7323772" y="2572299"/>
            <a:ext cx="246898" cy="316450"/>
          </a:xfrm>
          <a:custGeom>
            <a:avLst/>
            <a:gdLst/>
            <a:ahLst/>
            <a:cxnLst/>
            <a:rect l="0" t="0" r="0" b="0"/>
            <a:pathLst>
              <a:path w="246898" h="316450">
                <a:moveTo>
                  <a:pt x="34290" y="25168"/>
                </a:moveTo>
                <a:lnTo>
                  <a:pt x="34290" y="3174"/>
                </a:lnTo>
                <a:lnTo>
                  <a:pt x="34290" y="53118"/>
                </a:lnTo>
                <a:lnTo>
                  <a:pt x="33338" y="60947"/>
                </a:lnTo>
                <a:lnTo>
                  <a:pt x="31751" y="69023"/>
                </a:lnTo>
                <a:lnTo>
                  <a:pt x="29739" y="77265"/>
                </a:lnTo>
                <a:lnTo>
                  <a:pt x="28399" y="85617"/>
                </a:lnTo>
                <a:lnTo>
                  <a:pt x="27505" y="94042"/>
                </a:lnTo>
                <a:lnTo>
                  <a:pt x="26909" y="102516"/>
                </a:lnTo>
                <a:lnTo>
                  <a:pt x="26512" y="111024"/>
                </a:lnTo>
                <a:lnTo>
                  <a:pt x="26071" y="128096"/>
                </a:lnTo>
                <a:lnTo>
                  <a:pt x="25822" y="153773"/>
                </a:lnTo>
                <a:lnTo>
                  <a:pt x="24835" y="162340"/>
                </a:lnTo>
                <a:lnTo>
                  <a:pt x="23224" y="170908"/>
                </a:lnTo>
                <a:lnTo>
                  <a:pt x="21198" y="179478"/>
                </a:lnTo>
                <a:lnTo>
                  <a:pt x="20799" y="188049"/>
                </a:lnTo>
                <a:lnTo>
                  <a:pt x="21486" y="196620"/>
                </a:lnTo>
                <a:lnTo>
                  <a:pt x="22897" y="205192"/>
                </a:lnTo>
                <a:lnTo>
                  <a:pt x="23837" y="213764"/>
                </a:lnTo>
                <a:lnTo>
                  <a:pt x="24464" y="222336"/>
                </a:lnTo>
                <a:lnTo>
                  <a:pt x="24881" y="230909"/>
                </a:lnTo>
                <a:lnTo>
                  <a:pt x="26112" y="238528"/>
                </a:lnTo>
                <a:lnTo>
                  <a:pt x="27887" y="245513"/>
                </a:lnTo>
                <a:lnTo>
                  <a:pt x="30020" y="252075"/>
                </a:lnTo>
                <a:lnTo>
                  <a:pt x="32396" y="258354"/>
                </a:lnTo>
                <a:lnTo>
                  <a:pt x="34933" y="264446"/>
                </a:lnTo>
                <a:lnTo>
                  <a:pt x="37576" y="270411"/>
                </a:lnTo>
                <a:lnTo>
                  <a:pt x="43053" y="279580"/>
                </a:lnTo>
                <a:lnTo>
                  <a:pt x="48663" y="287783"/>
                </a:lnTo>
                <a:lnTo>
                  <a:pt x="51491" y="292637"/>
                </a:lnTo>
                <a:lnTo>
                  <a:pt x="54331" y="297778"/>
                </a:lnTo>
                <a:lnTo>
                  <a:pt x="58127" y="302158"/>
                </a:lnTo>
                <a:lnTo>
                  <a:pt x="62564" y="306031"/>
                </a:lnTo>
                <a:lnTo>
                  <a:pt x="67428" y="309565"/>
                </a:lnTo>
                <a:lnTo>
                  <a:pt x="71622" y="311921"/>
                </a:lnTo>
                <a:lnTo>
                  <a:pt x="78822" y="314539"/>
                </a:lnTo>
                <a:lnTo>
                  <a:pt x="83028" y="315237"/>
                </a:lnTo>
                <a:lnTo>
                  <a:pt x="87737" y="315702"/>
                </a:lnTo>
                <a:lnTo>
                  <a:pt x="92781" y="316013"/>
                </a:lnTo>
                <a:lnTo>
                  <a:pt x="103466" y="316357"/>
                </a:lnTo>
                <a:lnTo>
                  <a:pt x="108982" y="316449"/>
                </a:lnTo>
                <a:lnTo>
                  <a:pt x="114565" y="315558"/>
                </a:lnTo>
                <a:lnTo>
                  <a:pt x="120192" y="314012"/>
                </a:lnTo>
                <a:lnTo>
                  <a:pt x="125848" y="312028"/>
                </a:lnTo>
                <a:lnTo>
                  <a:pt x="131524" y="309753"/>
                </a:lnTo>
                <a:lnTo>
                  <a:pt x="137212" y="307284"/>
                </a:lnTo>
                <a:lnTo>
                  <a:pt x="142910" y="304685"/>
                </a:lnTo>
                <a:lnTo>
                  <a:pt x="147661" y="302000"/>
                </a:lnTo>
                <a:lnTo>
                  <a:pt x="151781" y="299258"/>
                </a:lnTo>
                <a:lnTo>
                  <a:pt x="155480" y="296477"/>
                </a:lnTo>
                <a:lnTo>
                  <a:pt x="159851" y="292718"/>
                </a:lnTo>
                <a:lnTo>
                  <a:pt x="164670" y="288307"/>
                </a:lnTo>
                <a:lnTo>
                  <a:pt x="169788" y="283462"/>
                </a:lnTo>
                <a:lnTo>
                  <a:pt x="175104" y="277374"/>
                </a:lnTo>
                <a:lnTo>
                  <a:pt x="180554" y="270458"/>
                </a:lnTo>
                <a:lnTo>
                  <a:pt x="186092" y="262989"/>
                </a:lnTo>
                <a:lnTo>
                  <a:pt x="197325" y="247071"/>
                </a:lnTo>
                <a:lnTo>
                  <a:pt x="202987" y="238826"/>
                </a:lnTo>
                <a:lnTo>
                  <a:pt x="207715" y="230472"/>
                </a:lnTo>
                <a:lnTo>
                  <a:pt x="211819" y="222045"/>
                </a:lnTo>
                <a:lnTo>
                  <a:pt x="215508" y="213569"/>
                </a:lnTo>
                <a:lnTo>
                  <a:pt x="218919" y="204109"/>
                </a:lnTo>
                <a:lnTo>
                  <a:pt x="222146" y="193992"/>
                </a:lnTo>
                <a:lnTo>
                  <a:pt x="228272" y="173543"/>
                </a:lnTo>
                <a:lnTo>
                  <a:pt x="234169" y="154930"/>
                </a:lnTo>
                <a:lnTo>
                  <a:pt x="237075" y="145014"/>
                </a:lnTo>
                <a:lnTo>
                  <a:pt x="242844" y="123835"/>
                </a:lnTo>
                <a:lnTo>
                  <a:pt x="244764" y="113806"/>
                </a:lnTo>
                <a:lnTo>
                  <a:pt x="246044" y="104263"/>
                </a:lnTo>
                <a:lnTo>
                  <a:pt x="246897" y="95043"/>
                </a:lnTo>
                <a:lnTo>
                  <a:pt x="246513" y="86039"/>
                </a:lnTo>
                <a:lnTo>
                  <a:pt x="245305" y="77179"/>
                </a:lnTo>
                <a:lnTo>
                  <a:pt x="243546" y="68414"/>
                </a:lnTo>
                <a:lnTo>
                  <a:pt x="241422" y="60666"/>
                </a:lnTo>
                <a:lnTo>
                  <a:pt x="239053" y="53596"/>
                </a:lnTo>
                <a:lnTo>
                  <a:pt x="236521" y="46978"/>
                </a:lnTo>
                <a:lnTo>
                  <a:pt x="232928" y="40660"/>
                </a:lnTo>
                <a:lnTo>
                  <a:pt x="228628" y="34544"/>
                </a:lnTo>
                <a:lnTo>
                  <a:pt x="223856" y="28561"/>
                </a:lnTo>
                <a:lnTo>
                  <a:pt x="218770" y="23620"/>
                </a:lnTo>
                <a:lnTo>
                  <a:pt x="213474" y="19374"/>
                </a:lnTo>
                <a:lnTo>
                  <a:pt x="208039" y="15590"/>
                </a:lnTo>
                <a:lnTo>
                  <a:pt x="202510" y="12115"/>
                </a:lnTo>
                <a:lnTo>
                  <a:pt x="196920" y="8846"/>
                </a:lnTo>
                <a:lnTo>
                  <a:pt x="191287" y="5714"/>
                </a:lnTo>
                <a:lnTo>
                  <a:pt x="184675" y="3626"/>
                </a:lnTo>
                <a:lnTo>
                  <a:pt x="177409" y="2235"/>
                </a:lnTo>
                <a:lnTo>
                  <a:pt x="169707" y="1307"/>
                </a:lnTo>
                <a:lnTo>
                  <a:pt x="161716" y="688"/>
                </a:lnTo>
                <a:lnTo>
                  <a:pt x="153531" y="275"/>
                </a:lnTo>
                <a:lnTo>
                  <a:pt x="145216" y="0"/>
                </a:lnTo>
                <a:lnTo>
                  <a:pt x="136816" y="770"/>
                </a:lnTo>
                <a:lnTo>
                  <a:pt x="128358" y="2235"/>
                </a:lnTo>
                <a:lnTo>
                  <a:pt x="119862" y="4164"/>
                </a:lnTo>
                <a:lnTo>
                  <a:pt x="111340" y="6403"/>
                </a:lnTo>
                <a:lnTo>
                  <a:pt x="102802" y="8848"/>
                </a:lnTo>
                <a:lnTo>
                  <a:pt x="85695" y="14105"/>
                </a:lnTo>
                <a:lnTo>
                  <a:pt x="68566" y="19616"/>
                </a:lnTo>
                <a:lnTo>
                  <a:pt x="60951" y="22419"/>
                </a:lnTo>
                <a:lnTo>
                  <a:pt x="53969" y="25241"/>
                </a:lnTo>
                <a:lnTo>
                  <a:pt x="47409" y="28074"/>
                </a:lnTo>
                <a:lnTo>
                  <a:pt x="40179" y="30915"/>
                </a:lnTo>
                <a:lnTo>
                  <a:pt x="24525" y="36612"/>
                </a:lnTo>
                <a:lnTo>
                  <a:pt x="18255" y="38513"/>
                </a:lnTo>
                <a:lnTo>
                  <a:pt x="13122" y="39779"/>
                </a:lnTo>
                <a:lnTo>
                  <a:pt x="0" y="4231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406"/>
          <p:cNvSpPr/>
          <p:nvPr/>
        </p:nvSpPr>
        <p:spPr>
          <a:xfrm>
            <a:off x="8227704" y="2546032"/>
            <a:ext cx="21899" cy="437199"/>
          </a:xfrm>
          <a:custGeom>
            <a:avLst/>
            <a:gdLst/>
            <a:ahLst/>
            <a:cxnLst/>
            <a:rect l="0" t="0" r="0" b="0"/>
            <a:pathLst>
              <a:path w="21899" h="437199">
                <a:moveTo>
                  <a:pt x="21898" y="0"/>
                </a:moveTo>
                <a:lnTo>
                  <a:pt x="5115" y="0"/>
                </a:lnTo>
                <a:lnTo>
                  <a:pt x="4784" y="11932"/>
                </a:lnTo>
                <a:lnTo>
                  <a:pt x="4763" y="24702"/>
                </a:lnTo>
                <a:lnTo>
                  <a:pt x="5712" y="29803"/>
                </a:lnTo>
                <a:lnTo>
                  <a:pt x="7297" y="35109"/>
                </a:lnTo>
                <a:lnTo>
                  <a:pt x="9306" y="40551"/>
                </a:lnTo>
                <a:lnTo>
                  <a:pt x="10647" y="46084"/>
                </a:lnTo>
                <a:lnTo>
                  <a:pt x="11539" y="51678"/>
                </a:lnTo>
                <a:lnTo>
                  <a:pt x="12134" y="57312"/>
                </a:lnTo>
                <a:lnTo>
                  <a:pt x="12532" y="63925"/>
                </a:lnTo>
                <a:lnTo>
                  <a:pt x="12973" y="78894"/>
                </a:lnTo>
                <a:lnTo>
                  <a:pt x="13312" y="155126"/>
                </a:lnTo>
                <a:lnTo>
                  <a:pt x="13316" y="166282"/>
                </a:lnTo>
                <a:lnTo>
                  <a:pt x="12367" y="176577"/>
                </a:lnTo>
                <a:lnTo>
                  <a:pt x="10782" y="186298"/>
                </a:lnTo>
                <a:lnTo>
                  <a:pt x="8773" y="195636"/>
                </a:lnTo>
                <a:lnTo>
                  <a:pt x="8385" y="205672"/>
                </a:lnTo>
                <a:lnTo>
                  <a:pt x="9079" y="216172"/>
                </a:lnTo>
                <a:lnTo>
                  <a:pt x="10495" y="226982"/>
                </a:lnTo>
                <a:lnTo>
                  <a:pt x="10486" y="237999"/>
                </a:lnTo>
                <a:lnTo>
                  <a:pt x="9528" y="249153"/>
                </a:lnTo>
                <a:lnTo>
                  <a:pt x="7936" y="260400"/>
                </a:lnTo>
                <a:lnTo>
                  <a:pt x="6875" y="270755"/>
                </a:lnTo>
                <a:lnTo>
                  <a:pt x="6168" y="280516"/>
                </a:lnTo>
                <a:lnTo>
                  <a:pt x="5696" y="289880"/>
                </a:lnTo>
                <a:lnTo>
                  <a:pt x="4429" y="298981"/>
                </a:lnTo>
                <a:lnTo>
                  <a:pt x="2632" y="307906"/>
                </a:lnTo>
                <a:lnTo>
                  <a:pt x="482" y="316713"/>
                </a:lnTo>
                <a:lnTo>
                  <a:pt x="0" y="325442"/>
                </a:lnTo>
                <a:lnTo>
                  <a:pt x="632" y="334119"/>
                </a:lnTo>
                <a:lnTo>
                  <a:pt x="2006" y="342761"/>
                </a:lnTo>
                <a:lnTo>
                  <a:pt x="2922" y="350427"/>
                </a:lnTo>
                <a:lnTo>
                  <a:pt x="3532" y="357443"/>
                </a:lnTo>
                <a:lnTo>
                  <a:pt x="4210" y="370319"/>
                </a:lnTo>
                <a:lnTo>
                  <a:pt x="4512" y="382391"/>
                </a:lnTo>
                <a:lnTo>
                  <a:pt x="4751" y="431330"/>
                </a:lnTo>
                <a:lnTo>
                  <a:pt x="5705" y="433286"/>
                </a:lnTo>
                <a:lnTo>
                  <a:pt x="7293" y="434590"/>
                </a:lnTo>
                <a:lnTo>
                  <a:pt x="13326" y="43719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407"/>
          <p:cNvSpPr/>
          <p:nvPr/>
        </p:nvSpPr>
        <p:spPr>
          <a:xfrm>
            <a:off x="8429625" y="2528887"/>
            <a:ext cx="334283" cy="402756"/>
          </a:xfrm>
          <a:custGeom>
            <a:avLst/>
            <a:gdLst/>
            <a:ahLst/>
            <a:cxnLst/>
            <a:rect l="0" t="0" r="0" b="0"/>
            <a:pathLst>
              <a:path w="334283" h="402756">
                <a:moveTo>
                  <a:pt x="128587" y="0"/>
                </a:moveTo>
                <a:lnTo>
                  <a:pt x="121207" y="0"/>
                </a:lnTo>
                <a:lnTo>
                  <a:pt x="115817" y="4551"/>
                </a:lnTo>
                <a:lnTo>
                  <a:pt x="114358" y="6844"/>
                </a:lnTo>
                <a:lnTo>
                  <a:pt x="111354" y="14622"/>
                </a:lnTo>
                <a:lnTo>
                  <a:pt x="104854" y="23912"/>
                </a:lnTo>
                <a:lnTo>
                  <a:pt x="99624" y="33170"/>
                </a:lnTo>
                <a:lnTo>
                  <a:pt x="94126" y="43635"/>
                </a:lnTo>
                <a:lnTo>
                  <a:pt x="88506" y="55588"/>
                </a:lnTo>
                <a:lnTo>
                  <a:pt x="85673" y="62776"/>
                </a:lnTo>
                <a:lnTo>
                  <a:pt x="82833" y="70426"/>
                </a:lnTo>
                <a:lnTo>
                  <a:pt x="79987" y="77431"/>
                </a:lnTo>
                <a:lnTo>
                  <a:pt x="77137" y="84006"/>
                </a:lnTo>
                <a:lnTo>
                  <a:pt x="74285" y="90294"/>
                </a:lnTo>
                <a:lnTo>
                  <a:pt x="71430" y="97343"/>
                </a:lnTo>
                <a:lnTo>
                  <a:pt x="65719" y="112796"/>
                </a:lnTo>
                <a:lnTo>
                  <a:pt x="63815" y="120918"/>
                </a:lnTo>
                <a:lnTo>
                  <a:pt x="62546" y="129189"/>
                </a:lnTo>
                <a:lnTo>
                  <a:pt x="61699" y="137561"/>
                </a:lnTo>
                <a:lnTo>
                  <a:pt x="60183" y="146000"/>
                </a:lnTo>
                <a:lnTo>
                  <a:pt x="58220" y="154483"/>
                </a:lnTo>
                <a:lnTo>
                  <a:pt x="55957" y="162997"/>
                </a:lnTo>
                <a:lnTo>
                  <a:pt x="54450" y="171529"/>
                </a:lnTo>
                <a:lnTo>
                  <a:pt x="53445" y="180075"/>
                </a:lnTo>
                <a:lnTo>
                  <a:pt x="52775" y="188630"/>
                </a:lnTo>
                <a:lnTo>
                  <a:pt x="52328" y="198144"/>
                </a:lnTo>
                <a:lnTo>
                  <a:pt x="51831" y="218874"/>
                </a:lnTo>
                <a:lnTo>
                  <a:pt x="51445" y="291714"/>
                </a:lnTo>
                <a:lnTo>
                  <a:pt x="52394" y="299251"/>
                </a:lnTo>
                <a:lnTo>
                  <a:pt x="53979" y="306181"/>
                </a:lnTo>
                <a:lnTo>
                  <a:pt x="55988" y="312706"/>
                </a:lnTo>
                <a:lnTo>
                  <a:pt x="60762" y="325035"/>
                </a:lnTo>
                <a:lnTo>
                  <a:pt x="66057" y="336865"/>
                </a:lnTo>
                <a:lnTo>
                  <a:pt x="74393" y="354235"/>
                </a:lnTo>
                <a:lnTo>
                  <a:pt x="80054" y="365718"/>
                </a:lnTo>
                <a:lnTo>
                  <a:pt x="83849" y="370494"/>
                </a:lnTo>
                <a:lnTo>
                  <a:pt x="93146" y="378342"/>
                </a:lnTo>
                <a:lnTo>
                  <a:pt x="101089" y="385004"/>
                </a:lnTo>
                <a:lnTo>
                  <a:pt x="108746" y="391141"/>
                </a:lnTo>
                <a:lnTo>
                  <a:pt x="118498" y="397043"/>
                </a:lnTo>
                <a:lnTo>
                  <a:pt x="123766" y="398998"/>
                </a:lnTo>
                <a:lnTo>
                  <a:pt x="129184" y="400301"/>
                </a:lnTo>
                <a:lnTo>
                  <a:pt x="134699" y="401170"/>
                </a:lnTo>
                <a:lnTo>
                  <a:pt x="140282" y="401749"/>
                </a:lnTo>
                <a:lnTo>
                  <a:pt x="145909" y="402135"/>
                </a:lnTo>
                <a:lnTo>
                  <a:pt x="151565" y="402393"/>
                </a:lnTo>
                <a:lnTo>
                  <a:pt x="162929" y="402679"/>
                </a:lnTo>
                <a:lnTo>
                  <a:pt x="168627" y="402755"/>
                </a:lnTo>
                <a:lnTo>
                  <a:pt x="174331" y="401853"/>
                </a:lnTo>
                <a:lnTo>
                  <a:pt x="180038" y="400300"/>
                </a:lnTo>
                <a:lnTo>
                  <a:pt x="185747" y="398312"/>
                </a:lnTo>
                <a:lnTo>
                  <a:pt x="191458" y="396986"/>
                </a:lnTo>
                <a:lnTo>
                  <a:pt x="197172" y="396103"/>
                </a:lnTo>
                <a:lnTo>
                  <a:pt x="202885" y="395513"/>
                </a:lnTo>
                <a:lnTo>
                  <a:pt x="207647" y="393216"/>
                </a:lnTo>
                <a:lnTo>
                  <a:pt x="211773" y="389779"/>
                </a:lnTo>
                <a:lnTo>
                  <a:pt x="219852" y="381833"/>
                </a:lnTo>
                <a:lnTo>
                  <a:pt x="229791" y="375126"/>
                </a:lnTo>
                <a:lnTo>
                  <a:pt x="235109" y="371051"/>
                </a:lnTo>
                <a:lnTo>
                  <a:pt x="240559" y="366430"/>
                </a:lnTo>
                <a:lnTo>
                  <a:pt x="246098" y="361444"/>
                </a:lnTo>
                <a:lnTo>
                  <a:pt x="257332" y="350825"/>
                </a:lnTo>
                <a:lnTo>
                  <a:pt x="297188" y="311430"/>
                </a:lnTo>
                <a:lnTo>
                  <a:pt x="301948" y="304775"/>
                </a:lnTo>
                <a:lnTo>
                  <a:pt x="306074" y="297481"/>
                </a:lnTo>
                <a:lnTo>
                  <a:pt x="325532" y="257703"/>
                </a:lnTo>
                <a:lnTo>
                  <a:pt x="330419" y="245980"/>
                </a:lnTo>
                <a:lnTo>
                  <a:pt x="332590" y="234420"/>
                </a:lnTo>
                <a:lnTo>
                  <a:pt x="333170" y="227717"/>
                </a:lnTo>
                <a:lnTo>
                  <a:pt x="333555" y="220391"/>
                </a:lnTo>
                <a:lnTo>
                  <a:pt x="333984" y="205584"/>
                </a:lnTo>
                <a:lnTo>
                  <a:pt x="334282" y="174663"/>
                </a:lnTo>
                <a:lnTo>
                  <a:pt x="331768" y="163036"/>
                </a:lnTo>
                <a:lnTo>
                  <a:pt x="328428" y="150565"/>
                </a:lnTo>
                <a:lnTo>
                  <a:pt x="327537" y="143239"/>
                </a:lnTo>
                <a:lnTo>
                  <a:pt x="326942" y="135498"/>
                </a:lnTo>
                <a:lnTo>
                  <a:pt x="325594" y="128432"/>
                </a:lnTo>
                <a:lnTo>
                  <a:pt x="323743" y="121817"/>
                </a:lnTo>
                <a:lnTo>
                  <a:pt x="321556" y="115501"/>
                </a:lnTo>
                <a:lnTo>
                  <a:pt x="314046" y="103404"/>
                </a:lnTo>
                <a:lnTo>
                  <a:pt x="305311" y="91677"/>
                </a:lnTo>
                <a:lnTo>
                  <a:pt x="298254" y="80116"/>
                </a:lnTo>
                <a:lnTo>
                  <a:pt x="289402" y="71167"/>
                </a:lnTo>
                <a:lnTo>
                  <a:pt x="279119" y="64015"/>
                </a:lnTo>
                <a:lnTo>
                  <a:pt x="273708" y="60774"/>
                </a:lnTo>
                <a:lnTo>
                  <a:pt x="268197" y="57661"/>
                </a:lnTo>
                <a:lnTo>
                  <a:pt x="262618" y="53681"/>
                </a:lnTo>
                <a:lnTo>
                  <a:pt x="256994" y="49122"/>
                </a:lnTo>
                <a:lnTo>
                  <a:pt x="251338" y="44178"/>
                </a:lnTo>
                <a:lnTo>
                  <a:pt x="244712" y="39930"/>
                </a:lnTo>
                <a:lnTo>
                  <a:pt x="237436" y="36145"/>
                </a:lnTo>
                <a:lnTo>
                  <a:pt x="222684" y="29400"/>
                </a:lnTo>
                <a:lnTo>
                  <a:pt x="209779" y="23226"/>
                </a:lnTo>
                <a:lnTo>
                  <a:pt x="202717" y="21199"/>
                </a:lnTo>
                <a:lnTo>
                  <a:pt x="195153" y="19848"/>
                </a:lnTo>
                <a:lnTo>
                  <a:pt x="187252" y="18947"/>
                </a:lnTo>
                <a:lnTo>
                  <a:pt x="179127" y="18346"/>
                </a:lnTo>
                <a:lnTo>
                  <a:pt x="170853" y="17946"/>
                </a:lnTo>
                <a:lnTo>
                  <a:pt x="162480" y="17679"/>
                </a:lnTo>
                <a:lnTo>
                  <a:pt x="154992" y="16549"/>
                </a:lnTo>
                <a:lnTo>
                  <a:pt x="148095" y="14842"/>
                </a:lnTo>
                <a:lnTo>
                  <a:pt x="141593" y="12753"/>
                </a:lnTo>
                <a:lnTo>
                  <a:pt x="134400" y="11359"/>
                </a:lnTo>
                <a:lnTo>
                  <a:pt x="126748" y="10430"/>
                </a:lnTo>
                <a:lnTo>
                  <a:pt x="118788" y="9811"/>
                </a:lnTo>
                <a:lnTo>
                  <a:pt x="111577" y="9398"/>
                </a:lnTo>
                <a:lnTo>
                  <a:pt x="98485" y="8940"/>
                </a:lnTo>
                <a:lnTo>
                  <a:pt x="61970" y="8621"/>
                </a:lnTo>
                <a:lnTo>
                  <a:pt x="0" y="857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408"/>
          <p:cNvSpPr/>
          <p:nvPr/>
        </p:nvSpPr>
        <p:spPr>
          <a:xfrm>
            <a:off x="2686052" y="2511755"/>
            <a:ext cx="56038" cy="42851"/>
          </a:xfrm>
          <a:custGeom>
            <a:avLst/>
            <a:gdLst/>
            <a:ahLst/>
            <a:cxnLst/>
            <a:rect l="0" t="0" r="0" b="0"/>
            <a:pathLst>
              <a:path w="56038" h="42851">
                <a:moveTo>
                  <a:pt x="17142" y="17132"/>
                </a:moveTo>
                <a:lnTo>
                  <a:pt x="8923" y="17132"/>
                </a:lnTo>
                <a:lnTo>
                  <a:pt x="7853" y="18085"/>
                </a:lnTo>
                <a:lnTo>
                  <a:pt x="360" y="25352"/>
                </a:lnTo>
                <a:lnTo>
                  <a:pt x="239" y="26422"/>
                </a:lnTo>
                <a:lnTo>
                  <a:pt x="159" y="28088"/>
                </a:lnTo>
                <a:lnTo>
                  <a:pt x="29" y="33054"/>
                </a:lnTo>
                <a:lnTo>
                  <a:pt x="19" y="32510"/>
                </a:lnTo>
                <a:lnTo>
                  <a:pt x="0" y="26789"/>
                </a:lnTo>
                <a:lnTo>
                  <a:pt x="952" y="26427"/>
                </a:lnTo>
                <a:lnTo>
                  <a:pt x="2539" y="26186"/>
                </a:lnTo>
                <a:lnTo>
                  <a:pt x="4549" y="26026"/>
                </a:lnTo>
                <a:lnTo>
                  <a:pt x="6842" y="24966"/>
                </a:lnTo>
                <a:lnTo>
                  <a:pt x="9323" y="23307"/>
                </a:lnTo>
                <a:lnTo>
                  <a:pt x="11930" y="21249"/>
                </a:lnTo>
                <a:lnTo>
                  <a:pt x="14620" y="18924"/>
                </a:lnTo>
                <a:lnTo>
                  <a:pt x="17366" y="16422"/>
                </a:lnTo>
                <a:lnTo>
                  <a:pt x="22957" y="11101"/>
                </a:lnTo>
                <a:lnTo>
                  <a:pt x="28617" y="5562"/>
                </a:lnTo>
                <a:lnTo>
                  <a:pt x="31459" y="3704"/>
                </a:lnTo>
                <a:lnTo>
                  <a:pt x="34307" y="2465"/>
                </a:lnTo>
                <a:lnTo>
                  <a:pt x="37158" y="1639"/>
                </a:lnTo>
                <a:lnTo>
                  <a:pt x="40011" y="1088"/>
                </a:lnTo>
                <a:lnTo>
                  <a:pt x="42866" y="721"/>
                </a:lnTo>
                <a:lnTo>
                  <a:pt x="49740" y="132"/>
                </a:lnTo>
                <a:lnTo>
                  <a:pt x="51257" y="84"/>
                </a:lnTo>
                <a:lnTo>
                  <a:pt x="56037" y="16"/>
                </a:lnTo>
                <a:lnTo>
                  <a:pt x="54114" y="0"/>
                </a:lnTo>
                <a:lnTo>
                  <a:pt x="53220" y="948"/>
                </a:lnTo>
                <a:lnTo>
                  <a:pt x="52624" y="2533"/>
                </a:lnTo>
                <a:lnTo>
                  <a:pt x="52227" y="4542"/>
                </a:lnTo>
                <a:lnTo>
                  <a:pt x="51010" y="6833"/>
                </a:lnTo>
                <a:lnTo>
                  <a:pt x="49246" y="9314"/>
                </a:lnTo>
                <a:lnTo>
                  <a:pt x="47117" y="11920"/>
                </a:lnTo>
                <a:lnTo>
                  <a:pt x="44746" y="14610"/>
                </a:lnTo>
                <a:lnTo>
                  <a:pt x="35853" y="24055"/>
                </a:lnTo>
                <a:lnTo>
                  <a:pt x="35331" y="25557"/>
                </a:lnTo>
                <a:lnTo>
                  <a:pt x="34983" y="27511"/>
                </a:lnTo>
                <a:lnTo>
                  <a:pt x="34751" y="29767"/>
                </a:lnTo>
                <a:lnTo>
                  <a:pt x="33644" y="31270"/>
                </a:lnTo>
                <a:lnTo>
                  <a:pt x="31954" y="32273"/>
                </a:lnTo>
                <a:lnTo>
                  <a:pt x="26947" y="33881"/>
                </a:lnTo>
                <a:lnTo>
                  <a:pt x="26536" y="34966"/>
                </a:lnTo>
                <a:lnTo>
                  <a:pt x="26263" y="36641"/>
                </a:lnTo>
                <a:lnTo>
                  <a:pt x="25715" y="4285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409"/>
          <p:cNvSpPr/>
          <p:nvPr/>
        </p:nvSpPr>
        <p:spPr>
          <a:xfrm>
            <a:off x="3907215" y="2571750"/>
            <a:ext cx="21848" cy="25718"/>
          </a:xfrm>
          <a:custGeom>
            <a:avLst/>
            <a:gdLst/>
            <a:ahLst/>
            <a:cxnLst/>
            <a:rect l="0" t="0" r="0" b="0"/>
            <a:pathLst>
              <a:path w="21848" h="25718">
                <a:moveTo>
                  <a:pt x="21847" y="25717"/>
                </a:moveTo>
                <a:lnTo>
                  <a:pt x="5903" y="25717"/>
                </a:lnTo>
                <a:lnTo>
                  <a:pt x="5503" y="24764"/>
                </a:lnTo>
                <a:lnTo>
                  <a:pt x="5236" y="23177"/>
                </a:lnTo>
                <a:lnTo>
                  <a:pt x="4733" y="17497"/>
                </a:lnTo>
                <a:lnTo>
                  <a:pt x="4711" y="12699"/>
                </a:lnTo>
                <a:lnTo>
                  <a:pt x="5660" y="11323"/>
                </a:lnTo>
                <a:lnTo>
                  <a:pt x="7246" y="10406"/>
                </a:lnTo>
                <a:lnTo>
                  <a:pt x="9256" y="9795"/>
                </a:lnTo>
                <a:lnTo>
                  <a:pt x="10595" y="8435"/>
                </a:lnTo>
                <a:lnTo>
                  <a:pt x="11488" y="6575"/>
                </a:lnTo>
                <a:lnTo>
                  <a:pt x="13170" y="384"/>
                </a:lnTo>
                <a:lnTo>
                  <a:pt x="14157" y="256"/>
                </a:lnTo>
                <a:lnTo>
                  <a:pt x="15768" y="171"/>
                </a:lnTo>
                <a:lnTo>
                  <a:pt x="17795" y="114"/>
                </a:lnTo>
                <a:lnTo>
                  <a:pt x="18193" y="76"/>
                </a:lnTo>
                <a:lnTo>
                  <a:pt x="17506" y="50"/>
                </a:lnTo>
                <a:lnTo>
                  <a:pt x="5900" y="0"/>
                </a:lnTo>
                <a:lnTo>
                  <a:pt x="4548" y="952"/>
                </a:lnTo>
                <a:lnTo>
                  <a:pt x="2694" y="2539"/>
                </a:lnTo>
                <a:lnTo>
                  <a:pt x="506" y="4551"/>
                </a:lnTo>
                <a:lnTo>
                  <a:pt x="0" y="5891"/>
                </a:lnTo>
                <a:lnTo>
                  <a:pt x="615" y="6785"/>
                </a:lnTo>
                <a:lnTo>
                  <a:pt x="4702" y="85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410"/>
          <p:cNvSpPr/>
          <p:nvPr/>
        </p:nvSpPr>
        <p:spPr>
          <a:xfrm>
            <a:off x="5197824" y="2640330"/>
            <a:ext cx="25686" cy="8573"/>
          </a:xfrm>
          <a:custGeom>
            <a:avLst/>
            <a:gdLst/>
            <a:ahLst/>
            <a:cxnLst/>
            <a:rect l="0" t="0" r="0" b="0"/>
            <a:pathLst>
              <a:path w="25686" h="8573">
                <a:moveTo>
                  <a:pt x="17113" y="8572"/>
                </a:moveTo>
                <a:lnTo>
                  <a:pt x="330" y="8572"/>
                </a:lnTo>
                <a:lnTo>
                  <a:pt x="210" y="7620"/>
                </a:lnTo>
                <a:lnTo>
                  <a:pt x="129" y="6032"/>
                </a:lnTo>
                <a:lnTo>
                  <a:pt x="0" y="1191"/>
                </a:lnTo>
                <a:lnTo>
                  <a:pt x="942" y="794"/>
                </a:lnTo>
                <a:lnTo>
                  <a:pt x="2522" y="529"/>
                </a:lnTo>
                <a:lnTo>
                  <a:pt x="7352" y="104"/>
                </a:lnTo>
                <a:lnTo>
                  <a:pt x="10552" y="46"/>
                </a:lnTo>
                <a:lnTo>
                  <a:pt x="25652" y="0"/>
                </a:lnTo>
                <a:lnTo>
                  <a:pt x="17114" y="0"/>
                </a:lnTo>
                <a:lnTo>
                  <a:pt x="25685"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411"/>
          <p:cNvSpPr/>
          <p:nvPr/>
        </p:nvSpPr>
        <p:spPr>
          <a:xfrm>
            <a:off x="6552247" y="2734630"/>
            <a:ext cx="50935" cy="60006"/>
          </a:xfrm>
          <a:custGeom>
            <a:avLst/>
            <a:gdLst/>
            <a:ahLst/>
            <a:cxnLst/>
            <a:rect l="0" t="0" r="0" b="0"/>
            <a:pathLst>
              <a:path w="50935" h="60006">
                <a:moveTo>
                  <a:pt x="8572" y="8570"/>
                </a:moveTo>
                <a:lnTo>
                  <a:pt x="3" y="8570"/>
                </a:lnTo>
                <a:lnTo>
                  <a:pt x="4552" y="4019"/>
                </a:lnTo>
                <a:lnTo>
                  <a:pt x="6844" y="2678"/>
                </a:lnTo>
                <a:lnTo>
                  <a:pt x="9326" y="1784"/>
                </a:lnTo>
                <a:lnTo>
                  <a:pt x="11932" y="1189"/>
                </a:lnTo>
                <a:lnTo>
                  <a:pt x="14622" y="791"/>
                </a:lnTo>
                <a:lnTo>
                  <a:pt x="17369" y="527"/>
                </a:lnTo>
                <a:lnTo>
                  <a:pt x="20151" y="350"/>
                </a:lnTo>
                <a:lnTo>
                  <a:pt x="25784" y="154"/>
                </a:lnTo>
                <a:lnTo>
                  <a:pt x="37160" y="28"/>
                </a:lnTo>
                <a:lnTo>
                  <a:pt x="49743" y="0"/>
                </a:lnTo>
                <a:lnTo>
                  <a:pt x="50307" y="951"/>
                </a:lnTo>
                <a:lnTo>
                  <a:pt x="50683" y="2538"/>
                </a:lnTo>
                <a:lnTo>
                  <a:pt x="50934" y="4549"/>
                </a:lnTo>
                <a:lnTo>
                  <a:pt x="50149" y="5889"/>
                </a:lnTo>
                <a:lnTo>
                  <a:pt x="48672" y="6782"/>
                </a:lnTo>
                <a:lnTo>
                  <a:pt x="46736" y="7378"/>
                </a:lnTo>
                <a:lnTo>
                  <a:pt x="44492" y="8728"/>
                </a:lnTo>
                <a:lnTo>
                  <a:pt x="42045" y="10580"/>
                </a:lnTo>
                <a:lnTo>
                  <a:pt x="39459" y="12767"/>
                </a:lnTo>
                <a:lnTo>
                  <a:pt x="36784" y="16131"/>
                </a:lnTo>
                <a:lnTo>
                  <a:pt x="34047" y="20278"/>
                </a:lnTo>
                <a:lnTo>
                  <a:pt x="31271" y="24948"/>
                </a:lnTo>
                <a:lnTo>
                  <a:pt x="28468" y="29013"/>
                </a:lnTo>
                <a:lnTo>
                  <a:pt x="25646" y="32676"/>
                </a:lnTo>
                <a:lnTo>
                  <a:pt x="22812" y="36071"/>
                </a:lnTo>
                <a:lnTo>
                  <a:pt x="19971" y="39286"/>
                </a:lnTo>
                <a:lnTo>
                  <a:pt x="14273" y="45399"/>
                </a:lnTo>
                <a:lnTo>
                  <a:pt x="0" y="6000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412"/>
          <p:cNvSpPr/>
          <p:nvPr/>
        </p:nvSpPr>
        <p:spPr>
          <a:xfrm>
            <a:off x="7839428" y="2726055"/>
            <a:ext cx="32985" cy="17146"/>
          </a:xfrm>
          <a:custGeom>
            <a:avLst/>
            <a:gdLst/>
            <a:ahLst/>
            <a:cxnLst/>
            <a:rect l="0" t="0" r="0" b="0"/>
            <a:pathLst>
              <a:path w="32985" h="17146">
                <a:moveTo>
                  <a:pt x="32984" y="17145"/>
                </a:moveTo>
                <a:lnTo>
                  <a:pt x="0" y="17145"/>
                </a:lnTo>
                <a:lnTo>
                  <a:pt x="6190" y="17145"/>
                </a:lnTo>
                <a:lnTo>
                  <a:pt x="6548" y="16192"/>
                </a:lnTo>
                <a:lnTo>
                  <a:pt x="6788" y="14605"/>
                </a:lnTo>
                <a:lnTo>
                  <a:pt x="7239" y="8925"/>
                </a:lnTo>
                <a:lnTo>
                  <a:pt x="7258" y="4126"/>
                </a:lnTo>
                <a:lnTo>
                  <a:pt x="8213" y="2750"/>
                </a:lnTo>
                <a:lnTo>
                  <a:pt x="9803" y="1833"/>
                </a:lnTo>
                <a:lnTo>
                  <a:pt x="15829" y="2"/>
                </a:lnTo>
                <a:lnTo>
                  <a:pt x="15839" y="0"/>
                </a:lnTo>
                <a:lnTo>
                  <a:pt x="28609" y="0"/>
                </a:lnTo>
                <a:lnTo>
                  <a:pt x="30068" y="952"/>
                </a:lnTo>
                <a:lnTo>
                  <a:pt x="31040" y="2540"/>
                </a:lnTo>
                <a:lnTo>
                  <a:pt x="32984" y="857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413"/>
          <p:cNvSpPr/>
          <p:nvPr/>
        </p:nvSpPr>
        <p:spPr>
          <a:xfrm>
            <a:off x="3311873" y="3429000"/>
            <a:ext cx="342718" cy="557178"/>
          </a:xfrm>
          <a:custGeom>
            <a:avLst/>
            <a:gdLst/>
            <a:ahLst/>
            <a:cxnLst/>
            <a:rect l="0" t="0" r="0" b="0"/>
            <a:pathLst>
              <a:path w="342718" h="557178">
                <a:moveTo>
                  <a:pt x="257144" y="0"/>
                </a:moveTo>
                <a:lnTo>
                  <a:pt x="235832" y="0"/>
                </a:lnTo>
                <a:lnTo>
                  <a:pt x="233411" y="952"/>
                </a:lnTo>
                <a:lnTo>
                  <a:pt x="225453" y="5891"/>
                </a:lnTo>
                <a:lnTo>
                  <a:pt x="217062" y="8730"/>
                </a:lnTo>
                <a:lnTo>
                  <a:pt x="208544" y="15181"/>
                </a:lnTo>
                <a:lnTo>
                  <a:pt x="199987" y="23124"/>
                </a:lnTo>
                <a:lnTo>
                  <a:pt x="179991" y="42878"/>
                </a:lnTo>
                <a:lnTo>
                  <a:pt x="173324" y="48584"/>
                </a:lnTo>
                <a:lnTo>
                  <a:pt x="164010" y="54295"/>
                </a:lnTo>
                <a:lnTo>
                  <a:pt x="156061" y="60008"/>
                </a:lnTo>
                <a:lnTo>
                  <a:pt x="148401" y="66675"/>
                </a:lnTo>
                <a:lnTo>
                  <a:pt x="138646" y="75988"/>
                </a:lnTo>
                <a:lnTo>
                  <a:pt x="130501" y="86478"/>
                </a:lnTo>
                <a:lnTo>
                  <a:pt x="122753" y="97489"/>
                </a:lnTo>
                <a:lnTo>
                  <a:pt x="112960" y="108733"/>
                </a:lnTo>
                <a:lnTo>
                  <a:pt x="104797" y="120081"/>
                </a:lnTo>
                <a:lnTo>
                  <a:pt x="97042" y="132426"/>
                </a:lnTo>
                <a:lnTo>
                  <a:pt x="87245" y="147439"/>
                </a:lnTo>
                <a:lnTo>
                  <a:pt x="79081" y="161095"/>
                </a:lnTo>
                <a:lnTo>
                  <a:pt x="71325" y="173515"/>
                </a:lnTo>
                <a:lnTo>
                  <a:pt x="61528" y="185385"/>
                </a:lnTo>
                <a:lnTo>
                  <a:pt x="53363" y="197011"/>
                </a:lnTo>
                <a:lnTo>
                  <a:pt x="43412" y="214266"/>
                </a:lnTo>
                <a:lnTo>
                  <a:pt x="34431" y="231444"/>
                </a:lnTo>
                <a:lnTo>
                  <a:pt x="14267" y="271461"/>
                </a:lnTo>
                <a:lnTo>
                  <a:pt x="11086" y="282892"/>
                </a:lnTo>
                <a:lnTo>
                  <a:pt x="9295" y="297497"/>
                </a:lnTo>
                <a:lnTo>
                  <a:pt x="8765" y="310397"/>
                </a:lnTo>
                <a:lnTo>
                  <a:pt x="8690" y="315516"/>
                </a:lnTo>
                <a:lnTo>
                  <a:pt x="6068" y="326284"/>
                </a:lnTo>
                <a:lnTo>
                  <a:pt x="2680" y="337420"/>
                </a:lnTo>
                <a:lnTo>
                  <a:pt x="772" y="354399"/>
                </a:lnTo>
                <a:lnTo>
                  <a:pt x="207" y="371495"/>
                </a:lnTo>
                <a:lnTo>
                  <a:pt x="0" y="400052"/>
                </a:lnTo>
                <a:lnTo>
                  <a:pt x="2523" y="411481"/>
                </a:lnTo>
                <a:lnTo>
                  <a:pt x="6758" y="426085"/>
                </a:lnTo>
                <a:lnTo>
                  <a:pt x="8702" y="434163"/>
                </a:lnTo>
                <a:lnTo>
                  <a:pt x="14198" y="449422"/>
                </a:lnTo>
                <a:lnTo>
                  <a:pt x="17202" y="466007"/>
                </a:lnTo>
                <a:lnTo>
                  <a:pt x="23702" y="482987"/>
                </a:lnTo>
                <a:lnTo>
                  <a:pt x="28932" y="494378"/>
                </a:lnTo>
                <a:lnTo>
                  <a:pt x="32613" y="499130"/>
                </a:lnTo>
                <a:lnTo>
                  <a:pt x="41782" y="506950"/>
                </a:lnTo>
                <a:lnTo>
                  <a:pt x="49667" y="516141"/>
                </a:lnTo>
                <a:lnTo>
                  <a:pt x="53104" y="521259"/>
                </a:lnTo>
                <a:lnTo>
                  <a:pt x="62002" y="529485"/>
                </a:lnTo>
                <a:lnTo>
                  <a:pt x="71354" y="536317"/>
                </a:lnTo>
                <a:lnTo>
                  <a:pt x="78685" y="542528"/>
                </a:lnTo>
                <a:lnTo>
                  <a:pt x="82927" y="544565"/>
                </a:lnTo>
                <a:lnTo>
                  <a:pt x="92719" y="546829"/>
                </a:lnTo>
                <a:lnTo>
                  <a:pt x="100881" y="550375"/>
                </a:lnTo>
                <a:lnTo>
                  <a:pt x="104391" y="552654"/>
                </a:lnTo>
                <a:lnTo>
                  <a:pt x="109589" y="554173"/>
                </a:lnTo>
                <a:lnTo>
                  <a:pt x="115911" y="555186"/>
                </a:lnTo>
                <a:lnTo>
                  <a:pt x="122984" y="555861"/>
                </a:lnTo>
                <a:lnTo>
                  <a:pt x="129604" y="556312"/>
                </a:lnTo>
                <a:lnTo>
                  <a:pt x="135922" y="556612"/>
                </a:lnTo>
                <a:lnTo>
                  <a:pt x="148023" y="556945"/>
                </a:lnTo>
                <a:lnTo>
                  <a:pt x="177064" y="557177"/>
                </a:lnTo>
                <a:lnTo>
                  <a:pt x="182802" y="556236"/>
                </a:lnTo>
                <a:lnTo>
                  <a:pt x="188533" y="554657"/>
                </a:lnTo>
                <a:lnTo>
                  <a:pt x="194258" y="552651"/>
                </a:lnTo>
                <a:lnTo>
                  <a:pt x="199980" y="551314"/>
                </a:lnTo>
                <a:lnTo>
                  <a:pt x="205699" y="550422"/>
                </a:lnTo>
                <a:lnTo>
                  <a:pt x="211418" y="549828"/>
                </a:lnTo>
                <a:lnTo>
                  <a:pt x="217135" y="548480"/>
                </a:lnTo>
                <a:lnTo>
                  <a:pt x="222851" y="546628"/>
                </a:lnTo>
                <a:lnTo>
                  <a:pt x="233331" y="542030"/>
                </a:lnTo>
                <a:lnTo>
                  <a:pt x="241163" y="536812"/>
                </a:lnTo>
                <a:lnTo>
                  <a:pt x="250359" y="528778"/>
                </a:lnTo>
                <a:lnTo>
                  <a:pt x="263706" y="516085"/>
                </a:lnTo>
                <a:lnTo>
                  <a:pt x="271490" y="509406"/>
                </a:lnTo>
                <a:lnTo>
                  <a:pt x="281300" y="503263"/>
                </a:lnTo>
                <a:lnTo>
                  <a:pt x="289470" y="494817"/>
                </a:lnTo>
                <a:lnTo>
                  <a:pt x="297229" y="484713"/>
                </a:lnTo>
                <a:lnTo>
                  <a:pt x="307027" y="473873"/>
                </a:lnTo>
                <a:lnTo>
                  <a:pt x="315192" y="462705"/>
                </a:lnTo>
                <a:lnTo>
                  <a:pt x="325143" y="445708"/>
                </a:lnTo>
                <a:lnTo>
                  <a:pt x="334124" y="431146"/>
                </a:lnTo>
                <a:lnTo>
                  <a:pt x="337039" y="427448"/>
                </a:lnTo>
                <a:lnTo>
                  <a:pt x="338982" y="423078"/>
                </a:lnTo>
                <a:lnTo>
                  <a:pt x="341142" y="413142"/>
                </a:lnTo>
                <a:lnTo>
                  <a:pt x="342357" y="396838"/>
                </a:lnTo>
                <a:lnTo>
                  <a:pt x="342717" y="379942"/>
                </a:lnTo>
                <a:lnTo>
                  <a:pt x="341815" y="375215"/>
                </a:lnTo>
                <a:lnTo>
                  <a:pt x="336948" y="363058"/>
                </a:lnTo>
                <a:lnTo>
                  <a:pt x="334130" y="348767"/>
                </a:lnTo>
                <a:lnTo>
                  <a:pt x="330095" y="341379"/>
                </a:lnTo>
                <a:lnTo>
                  <a:pt x="319744" y="328876"/>
                </a:lnTo>
                <a:lnTo>
                  <a:pt x="314176" y="323015"/>
                </a:lnTo>
                <a:lnTo>
                  <a:pt x="310405" y="321070"/>
                </a:lnTo>
                <a:lnTo>
                  <a:pt x="295997" y="317382"/>
                </a:lnTo>
                <a:lnTo>
                  <a:pt x="290666" y="315410"/>
                </a:lnTo>
                <a:lnTo>
                  <a:pt x="285207" y="313143"/>
                </a:lnTo>
                <a:lnTo>
                  <a:pt x="280615" y="312585"/>
                </a:lnTo>
                <a:lnTo>
                  <a:pt x="276602" y="313164"/>
                </a:lnTo>
                <a:lnTo>
                  <a:pt x="272973" y="314504"/>
                </a:lnTo>
                <a:lnTo>
                  <a:pt x="263862" y="315992"/>
                </a:lnTo>
                <a:lnTo>
                  <a:pt x="258765" y="316389"/>
                </a:lnTo>
                <a:lnTo>
                  <a:pt x="253462" y="317606"/>
                </a:lnTo>
                <a:lnTo>
                  <a:pt x="248022" y="319370"/>
                </a:lnTo>
                <a:lnTo>
                  <a:pt x="242490" y="321498"/>
                </a:lnTo>
                <a:lnTo>
                  <a:pt x="236897" y="323869"/>
                </a:lnTo>
                <a:lnTo>
                  <a:pt x="225603" y="329044"/>
                </a:lnTo>
                <a:lnTo>
                  <a:pt x="208534" y="337313"/>
                </a:lnTo>
                <a:lnTo>
                  <a:pt x="199662" y="342956"/>
                </a:lnTo>
                <a:lnTo>
                  <a:pt x="191592" y="348640"/>
                </a:lnTo>
                <a:lnTo>
                  <a:pt x="181655" y="354341"/>
                </a:lnTo>
                <a:lnTo>
                  <a:pt x="176338" y="358147"/>
                </a:lnTo>
                <a:lnTo>
                  <a:pt x="170888" y="362589"/>
                </a:lnTo>
                <a:lnTo>
                  <a:pt x="160706" y="372605"/>
                </a:lnTo>
                <a:lnTo>
                  <a:pt x="153005" y="383407"/>
                </a:lnTo>
                <a:lnTo>
                  <a:pt x="143315" y="400199"/>
                </a:lnTo>
                <a:lnTo>
                  <a:pt x="134411" y="417239"/>
                </a:lnTo>
                <a:lnTo>
                  <a:pt x="117139" y="451488"/>
                </a:lnTo>
                <a:lnTo>
                  <a:pt x="113957" y="462917"/>
                </a:lnTo>
                <a:lnTo>
                  <a:pt x="113109" y="468631"/>
                </a:lnTo>
                <a:lnTo>
                  <a:pt x="109626" y="477520"/>
                </a:lnTo>
                <a:lnTo>
                  <a:pt x="107363" y="481224"/>
                </a:lnTo>
                <a:lnTo>
                  <a:pt x="104850" y="490420"/>
                </a:lnTo>
                <a:lnTo>
                  <a:pt x="103236" y="507295"/>
                </a:lnTo>
                <a:lnTo>
                  <a:pt x="102957" y="516810"/>
                </a:lnTo>
                <a:lnTo>
                  <a:pt x="103870" y="519800"/>
                </a:lnTo>
                <a:lnTo>
                  <a:pt x="110230" y="529766"/>
                </a:lnTo>
                <a:lnTo>
                  <a:pt x="118689" y="538724"/>
                </a:lnTo>
                <a:lnTo>
                  <a:pt x="120073" y="539172"/>
                </a:lnTo>
                <a:lnTo>
                  <a:pt x="128556" y="54006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414"/>
          <p:cNvSpPr/>
          <p:nvPr/>
        </p:nvSpPr>
        <p:spPr>
          <a:xfrm>
            <a:off x="3809047" y="3446190"/>
            <a:ext cx="308451" cy="462835"/>
          </a:xfrm>
          <a:custGeom>
            <a:avLst/>
            <a:gdLst/>
            <a:ahLst/>
            <a:cxnLst/>
            <a:rect l="0" t="0" r="0" b="0"/>
            <a:pathLst>
              <a:path w="308451" h="462835">
                <a:moveTo>
                  <a:pt x="0" y="94252"/>
                </a:moveTo>
                <a:lnTo>
                  <a:pt x="0" y="89701"/>
                </a:lnTo>
                <a:lnTo>
                  <a:pt x="953" y="87408"/>
                </a:lnTo>
                <a:lnTo>
                  <a:pt x="4551" y="82320"/>
                </a:lnTo>
                <a:lnTo>
                  <a:pt x="6844" y="80583"/>
                </a:lnTo>
                <a:lnTo>
                  <a:pt x="9325" y="79424"/>
                </a:lnTo>
                <a:lnTo>
                  <a:pt x="11932" y="78652"/>
                </a:lnTo>
                <a:lnTo>
                  <a:pt x="14622" y="76232"/>
                </a:lnTo>
                <a:lnTo>
                  <a:pt x="22959" y="64677"/>
                </a:lnTo>
                <a:lnTo>
                  <a:pt x="28619" y="57930"/>
                </a:lnTo>
                <a:lnTo>
                  <a:pt x="36850" y="51756"/>
                </a:lnTo>
                <a:lnTo>
                  <a:pt x="41711" y="48777"/>
                </a:lnTo>
                <a:lnTo>
                  <a:pt x="62207" y="35481"/>
                </a:lnTo>
                <a:lnTo>
                  <a:pt x="69093" y="31259"/>
                </a:lnTo>
                <a:lnTo>
                  <a:pt x="75589" y="27492"/>
                </a:lnTo>
                <a:lnTo>
                  <a:pt x="81826" y="24028"/>
                </a:lnTo>
                <a:lnTo>
                  <a:pt x="88840" y="20766"/>
                </a:lnTo>
                <a:lnTo>
                  <a:pt x="96375" y="17639"/>
                </a:lnTo>
                <a:lnTo>
                  <a:pt x="104255" y="14602"/>
                </a:lnTo>
                <a:lnTo>
                  <a:pt x="120630" y="8687"/>
                </a:lnTo>
                <a:lnTo>
                  <a:pt x="128998" y="5776"/>
                </a:lnTo>
                <a:lnTo>
                  <a:pt x="136481" y="3836"/>
                </a:lnTo>
                <a:lnTo>
                  <a:pt x="143375" y="2542"/>
                </a:lnTo>
                <a:lnTo>
                  <a:pt x="149876" y="1679"/>
                </a:lnTo>
                <a:lnTo>
                  <a:pt x="157067" y="1105"/>
                </a:lnTo>
                <a:lnTo>
                  <a:pt x="164719" y="721"/>
                </a:lnTo>
                <a:lnTo>
                  <a:pt x="184061" y="182"/>
                </a:lnTo>
                <a:lnTo>
                  <a:pt x="199129" y="0"/>
                </a:lnTo>
                <a:lnTo>
                  <a:pt x="202285" y="937"/>
                </a:lnTo>
                <a:lnTo>
                  <a:pt x="208332" y="4519"/>
                </a:lnTo>
                <a:lnTo>
                  <a:pt x="210325" y="7760"/>
                </a:lnTo>
                <a:lnTo>
                  <a:pt x="212540" y="16441"/>
                </a:lnTo>
                <a:lnTo>
                  <a:pt x="213525" y="26649"/>
                </a:lnTo>
                <a:lnTo>
                  <a:pt x="213788" y="32039"/>
                </a:lnTo>
                <a:lnTo>
                  <a:pt x="211539" y="43107"/>
                </a:lnTo>
                <a:lnTo>
                  <a:pt x="206412" y="55328"/>
                </a:lnTo>
                <a:lnTo>
                  <a:pt x="202378" y="62588"/>
                </a:lnTo>
                <a:lnTo>
                  <a:pt x="197784" y="70285"/>
                </a:lnTo>
                <a:lnTo>
                  <a:pt x="192816" y="79226"/>
                </a:lnTo>
                <a:lnTo>
                  <a:pt x="182216" y="99322"/>
                </a:lnTo>
                <a:lnTo>
                  <a:pt x="175770" y="110015"/>
                </a:lnTo>
                <a:lnTo>
                  <a:pt x="168615" y="120953"/>
                </a:lnTo>
                <a:lnTo>
                  <a:pt x="160988" y="132055"/>
                </a:lnTo>
                <a:lnTo>
                  <a:pt x="144893" y="154551"/>
                </a:lnTo>
                <a:lnTo>
                  <a:pt x="136600" y="165884"/>
                </a:lnTo>
                <a:lnTo>
                  <a:pt x="128214" y="176297"/>
                </a:lnTo>
                <a:lnTo>
                  <a:pt x="119766" y="186096"/>
                </a:lnTo>
                <a:lnTo>
                  <a:pt x="111277" y="195486"/>
                </a:lnTo>
                <a:lnTo>
                  <a:pt x="94224" y="213540"/>
                </a:lnTo>
                <a:lnTo>
                  <a:pt x="85676" y="222355"/>
                </a:lnTo>
                <a:lnTo>
                  <a:pt x="78072" y="231089"/>
                </a:lnTo>
                <a:lnTo>
                  <a:pt x="71098" y="239769"/>
                </a:lnTo>
                <a:lnTo>
                  <a:pt x="64544" y="248413"/>
                </a:lnTo>
                <a:lnTo>
                  <a:pt x="58269" y="255129"/>
                </a:lnTo>
                <a:lnTo>
                  <a:pt x="52181" y="260558"/>
                </a:lnTo>
                <a:lnTo>
                  <a:pt x="46218" y="265130"/>
                </a:lnTo>
                <a:lnTo>
                  <a:pt x="37051" y="270211"/>
                </a:lnTo>
                <a:lnTo>
                  <a:pt x="33273" y="271565"/>
                </a:lnTo>
                <a:lnTo>
                  <a:pt x="30755" y="273421"/>
                </a:lnTo>
                <a:lnTo>
                  <a:pt x="29076" y="275610"/>
                </a:lnTo>
                <a:lnTo>
                  <a:pt x="26381" y="281418"/>
                </a:lnTo>
                <a:lnTo>
                  <a:pt x="28552" y="279672"/>
                </a:lnTo>
                <a:lnTo>
                  <a:pt x="36326" y="272209"/>
                </a:lnTo>
                <a:lnTo>
                  <a:pt x="38505" y="270040"/>
                </a:lnTo>
                <a:lnTo>
                  <a:pt x="46006" y="265090"/>
                </a:lnTo>
                <a:lnTo>
                  <a:pt x="50673" y="262437"/>
                </a:lnTo>
                <a:lnTo>
                  <a:pt x="60939" y="256948"/>
                </a:lnTo>
                <a:lnTo>
                  <a:pt x="66344" y="254151"/>
                </a:lnTo>
                <a:lnTo>
                  <a:pt x="72804" y="250382"/>
                </a:lnTo>
                <a:lnTo>
                  <a:pt x="94597" y="236927"/>
                </a:lnTo>
                <a:lnTo>
                  <a:pt x="101164" y="233184"/>
                </a:lnTo>
                <a:lnTo>
                  <a:pt x="107448" y="229736"/>
                </a:lnTo>
                <a:lnTo>
                  <a:pt x="114494" y="226484"/>
                </a:lnTo>
                <a:lnTo>
                  <a:pt x="122050" y="223365"/>
                </a:lnTo>
                <a:lnTo>
                  <a:pt x="129944" y="220332"/>
                </a:lnTo>
                <a:lnTo>
                  <a:pt x="138064" y="218310"/>
                </a:lnTo>
                <a:lnTo>
                  <a:pt x="146335" y="216963"/>
                </a:lnTo>
                <a:lnTo>
                  <a:pt x="154707" y="216064"/>
                </a:lnTo>
                <a:lnTo>
                  <a:pt x="163145" y="214513"/>
                </a:lnTo>
                <a:lnTo>
                  <a:pt x="171629" y="212526"/>
                </a:lnTo>
                <a:lnTo>
                  <a:pt x="180142" y="210249"/>
                </a:lnTo>
                <a:lnTo>
                  <a:pt x="188674" y="208731"/>
                </a:lnTo>
                <a:lnTo>
                  <a:pt x="197220" y="207719"/>
                </a:lnTo>
                <a:lnTo>
                  <a:pt x="205776" y="207044"/>
                </a:lnTo>
                <a:lnTo>
                  <a:pt x="213384" y="206594"/>
                </a:lnTo>
                <a:lnTo>
                  <a:pt x="226917" y="206094"/>
                </a:lnTo>
                <a:lnTo>
                  <a:pt x="234146" y="206914"/>
                </a:lnTo>
                <a:lnTo>
                  <a:pt x="241822" y="208412"/>
                </a:lnTo>
                <a:lnTo>
                  <a:pt x="249797" y="210364"/>
                </a:lnTo>
                <a:lnTo>
                  <a:pt x="256066" y="212618"/>
                </a:lnTo>
                <a:lnTo>
                  <a:pt x="265572" y="217661"/>
                </a:lnTo>
                <a:lnTo>
                  <a:pt x="270393" y="220340"/>
                </a:lnTo>
                <a:lnTo>
                  <a:pt x="280830" y="225856"/>
                </a:lnTo>
                <a:lnTo>
                  <a:pt x="289278" y="234023"/>
                </a:lnTo>
                <a:lnTo>
                  <a:pt x="296208" y="243050"/>
                </a:lnTo>
                <a:lnTo>
                  <a:pt x="302463" y="250237"/>
                </a:lnTo>
                <a:lnTo>
                  <a:pt x="304512" y="254439"/>
                </a:lnTo>
                <a:lnTo>
                  <a:pt x="306788" y="264189"/>
                </a:lnTo>
                <a:lnTo>
                  <a:pt x="307800" y="274872"/>
                </a:lnTo>
                <a:lnTo>
                  <a:pt x="308250" y="286923"/>
                </a:lnTo>
                <a:lnTo>
                  <a:pt x="308450" y="301804"/>
                </a:lnTo>
                <a:lnTo>
                  <a:pt x="305999" y="315402"/>
                </a:lnTo>
                <a:lnTo>
                  <a:pt x="301735" y="327796"/>
                </a:lnTo>
                <a:lnTo>
                  <a:pt x="296664" y="339654"/>
                </a:lnTo>
                <a:lnTo>
                  <a:pt x="288696" y="351275"/>
                </a:lnTo>
                <a:lnTo>
                  <a:pt x="283904" y="357041"/>
                </a:lnTo>
                <a:lnTo>
                  <a:pt x="278805" y="363742"/>
                </a:lnTo>
                <a:lnTo>
                  <a:pt x="268058" y="378808"/>
                </a:lnTo>
                <a:lnTo>
                  <a:pt x="262525" y="385874"/>
                </a:lnTo>
                <a:lnTo>
                  <a:pt x="256932" y="392489"/>
                </a:lnTo>
                <a:lnTo>
                  <a:pt x="251298" y="398804"/>
                </a:lnTo>
                <a:lnTo>
                  <a:pt x="244685" y="404919"/>
                </a:lnTo>
                <a:lnTo>
                  <a:pt x="237418" y="410901"/>
                </a:lnTo>
                <a:lnTo>
                  <a:pt x="229716" y="416794"/>
                </a:lnTo>
                <a:lnTo>
                  <a:pt x="222677" y="421675"/>
                </a:lnTo>
                <a:lnTo>
                  <a:pt x="216079" y="425882"/>
                </a:lnTo>
                <a:lnTo>
                  <a:pt x="209775" y="429638"/>
                </a:lnTo>
                <a:lnTo>
                  <a:pt x="203668" y="433096"/>
                </a:lnTo>
                <a:lnTo>
                  <a:pt x="191801" y="439477"/>
                </a:lnTo>
                <a:lnTo>
                  <a:pt x="174411" y="448424"/>
                </a:lnTo>
                <a:lnTo>
                  <a:pt x="168661" y="450382"/>
                </a:lnTo>
                <a:lnTo>
                  <a:pt x="162924" y="451687"/>
                </a:lnTo>
                <a:lnTo>
                  <a:pt x="157193" y="452557"/>
                </a:lnTo>
                <a:lnTo>
                  <a:pt x="151468" y="454090"/>
                </a:lnTo>
                <a:lnTo>
                  <a:pt x="145746" y="456064"/>
                </a:lnTo>
                <a:lnTo>
                  <a:pt x="140027" y="458332"/>
                </a:lnTo>
                <a:lnTo>
                  <a:pt x="131131" y="460853"/>
                </a:lnTo>
                <a:lnTo>
                  <a:pt x="122211" y="462471"/>
                </a:lnTo>
                <a:lnTo>
                  <a:pt x="113605" y="462791"/>
                </a:lnTo>
                <a:lnTo>
                  <a:pt x="108277" y="462834"/>
                </a:lnTo>
                <a:lnTo>
                  <a:pt x="105522" y="461894"/>
                </a:lnTo>
                <a:lnTo>
                  <a:pt x="95964" y="455486"/>
                </a:lnTo>
                <a:lnTo>
                  <a:pt x="95408" y="454137"/>
                </a:lnTo>
                <a:lnTo>
                  <a:pt x="94791" y="450098"/>
                </a:lnTo>
                <a:lnTo>
                  <a:pt x="95579" y="448640"/>
                </a:lnTo>
                <a:lnTo>
                  <a:pt x="97057" y="447669"/>
                </a:lnTo>
                <a:lnTo>
                  <a:pt x="102870" y="44572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415"/>
          <p:cNvSpPr/>
          <p:nvPr/>
        </p:nvSpPr>
        <p:spPr>
          <a:xfrm>
            <a:off x="4263508" y="3412017"/>
            <a:ext cx="366646" cy="436842"/>
          </a:xfrm>
          <a:custGeom>
            <a:avLst/>
            <a:gdLst/>
            <a:ahLst/>
            <a:cxnLst/>
            <a:rect l="0" t="0" r="0" b="0"/>
            <a:pathLst>
              <a:path w="366646" h="436842">
                <a:moveTo>
                  <a:pt x="94179" y="94135"/>
                </a:moveTo>
                <a:lnTo>
                  <a:pt x="94179" y="76565"/>
                </a:lnTo>
                <a:lnTo>
                  <a:pt x="95132" y="73850"/>
                </a:lnTo>
                <a:lnTo>
                  <a:pt x="96719" y="72039"/>
                </a:lnTo>
                <a:lnTo>
                  <a:pt x="98730" y="70832"/>
                </a:lnTo>
                <a:lnTo>
                  <a:pt x="100071" y="69075"/>
                </a:lnTo>
                <a:lnTo>
                  <a:pt x="100964" y="66951"/>
                </a:lnTo>
                <a:lnTo>
                  <a:pt x="102398" y="61249"/>
                </a:lnTo>
                <a:lnTo>
                  <a:pt x="101564" y="60781"/>
                </a:lnTo>
                <a:lnTo>
                  <a:pt x="95339" y="59968"/>
                </a:lnTo>
                <a:lnTo>
                  <a:pt x="89972" y="64432"/>
                </a:lnTo>
                <a:lnTo>
                  <a:pt x="88517" y="66714"/>
                </a:lnTo>
                <a:lnTo>
                  <a:pt x="85516" y="74474"/>
                </a:lnTo>
                <a:lnTo>
                  <a:pt x="78066" y="83759"/>
                </a:lnTo>
                <a:lnTo>
                  <a:pt x="69237" y="93016"/>
                </a:lnTo>
                <a:lnTo>
                  <a:pt x="61504" y="103480"/>
                </a:lnTo>
                <a:lnTo>
                  <a:pt x="54891" y="114481"/>
                </a:lnTo>
                <a:lnTo>
                  <a:pt x="48778" y="125720"/>
                </a:lnTo>
                <a:lnTo>
                  <a:pt x="44861" y="132337"/>
                </a:lnTo>
                <a:lnTo>
                  <a:pt x="35430" y="147309"/>
                </a:lnTo>
                <a:lnTo>
                  <a:pt x="31201" y="155302"/>
                </a:lnTo>
                <a:lnTo>
                  <a:pt x="27429" y="163488"/>
                </a:lnTo>
                <a:lnTo>
                  <a:pt x="23961" y="171803"/>
                </a:lnTo>
                <a:lnTo>
                  <a:pt x="20697" y="181156"/>
                </a:lnTo>
                <a:lnTo>
                  <a:pt x="17569" y="191201"/>
                </a:lnTo>
                <a:lnTo>
                  <a:pt x="14531" y="201708"/>
                </a:lnTo>
                <a:lnTo>
                  <a:pt x="12505" y="212523"/>
                </a:lnTo>
                <a:lnTo>
                  <a:pt x="11155" y="223543"/>
                </a:lnTo>
                <a:lnTo>
                  <a:pt x="10254" y="234699"/>
                </a:lnTo>
                <a:lnTo>
                  <a:pt x="8702" y="245947"/>
                </a:lnTo>
                <a:lnTo>
                  <a:pt x="6714" y="257255"/>
                </a:lnTo>
                <a:lnTo>
                  <a:pt x="4437" y="268605"/>
                </a:lnTo>
                <a:lnTo>
                  <a:pt x="2918" y="279980"/>
                </a:lnTo>
                <a:lnTo>
                  <a:pt x="1906" y="291375"/>
                </a:lnTo>
                <a:lnTo>
                  <a:pt x="1232" y="302781"/>
                </a:lnTo>
                <a:lnTo>
                  <a:pt x="482" y="323074"/>
                </a:lnTo>
                <a:lnTo>
                  <a:pt x="60" y="350564"/>
                </a:lnTo>
                <a:lnTo>
                  <a:pt x="0" y="359385"/>
                </a:lnTo>
                <a:lnTo>
                  <a:pt x="913" y="367171"/>
                </a:lnTo>
                <a:lnTo>
                  <a:pt x="2474" y="374267"/>
                </a:lnTo>
                <a:lnTo>
                  <a:pt x="4467" y="380902"/>
                </a:lnTo>
                <a:lnTo>
                  <a:pt x="11762" y="393354"/>
                </a:lnTo>
                <a:lnTo>
                  <a:pt x="21354" y="405239"/>
                </a:lnTo>
                <a:lnTo>
                  <a:pt x="31968" y="416871"/>
                </a:lnTo>
                <a:lnTo>
                  <a:pt x="44102" y="429579"/>
                </a:lnTo>
                <a:lnTo>
                  <a:pt x="48412" y="432065"/>
                </a:lnTo>
                <a:lnTo>
                  <a:pt x="58280" y="434826"/>
                </a:lnTo>
                <a:lnTo>
                  <a:pt x="64532" y="435562"/>
                </a:lnTo>
                <a:lnTo>
                  <a:pt x="71557" y="436053"/>
                </a:lnTo>
                <a:lnTo>
                  <a:pt x="79098" y="436381"/>
                </a:lnTo>
                <a:lnTo>
                  <a:pt x="95096" y="436744"/>
                </a:lnTo>
                <a:lnTo>
                  <a:pt x="103363" y="436841"/>
                </a:lnTo>
                <a:lnTo>
                  <a:pt x="110779" y="435001"/>
                </a:lnTo>
                <a:lnTo>
                  <a:pt x="117628" y="431869"/>
                </a:lnTo>
                <a:lnTo>
                  <a:pt x="124100" y="427876"/>
                </a:lnTo>
                <a:lnTo>
                  <a:pt x="132224" y="424262"/>
                </a:lnTo>
                <a:lnTo>
                  <a:pt x="141450" y="420899"/>
                </a:lnTo>
                <a:lnTo>
                  <a:pt x="151410" y="417705"/>
                </a:lnTo>
                <a:lnTo>
                  <a:pt x="159956" y="413671"/>
                </a:lnTo>
                <a:lnTo>
                  <a:pt x="167557" y="409077"/>
                </a:lnTo>
                <a:lnTo>
                  <a:pt x="174530" y="404108"/>
                </a:lnTo>
                <a:lnTo>
                  <a:pt x="182037" y="397939"/>
                </a:lnTo>
                <a:lnTo>
                  <a:pt x="189899" y="390969"/>
                </a:lnTo>
                <a:lnTo>
                  <a:pt x="197997" y="383464"/>
                </a:lnTo>
                <a:lnTo>
                  <a:pt x="207206" y="376556"/>
                </a:lnTo>
                <a:lnTo>
                  <a:pt x="217156" y="370046"/>
                </a:lnTo>
                <a:lnTo>
                  <a:pt x="227598" y="363800"/>
                </a:lnTo>
                <a:lnTo>
                  <a:pt x="236465" y="355827"/>
                </a:lnTo>
                <a:lnTo>
                  <a:pt x="244281" y="346702"/>
                </a:lnTo>
                <a:lnTo>
                  <a:pt x="266924" y="315655"/>
                </a:lnTo>
                <a:lnTo>
                  <a:pt x="300175" y="271030"/>
                </a:lnTo>
                <a:lnTo>
                  <a:pt x="307710" y="259690"/>
                </a:lnTo>
                <a:lnTo>
                  <a:pt x="314638" y="248320"/>
                </a:lnTo>
                <a:lnTo>
                  <a:pt x="321161" y="236930"/>
                </a:lnTo>
                <a:lnTo>
                  <a:pt x="333490" y="214115"/>
                </a:lnTo>
                <a:lnTo>
                  <a:pt x="339445" y="202696"/>
                </a:lnTo>
                <a:lnTo>
                  <a:pt x="344367" y="192227"/>
                </a:lnTo>
                <a:lnTo>
                  <a:pt x="348601" y="182389"/>
                </a:lnTo>
                <a:lnTo>
                  <a:pt x="352376" y="172974"/>
                </a:lnTo>
                <a:lnTo>
                  <a:pt x="355845" y="162887"/>
                </a:lnTo>
                <a:lnTo>
                  <a:pt x="359111" y="152352"/>
                </a:lnTo>
                <a:lnTo>
                  <a:pt x="362240" y="141519"/>
                </a:lnTo>
                <a:lnTo>
                  <a:pt x="364326" y="131439"/>
                </a:lnTo>
                <a:lnTo>
                  <a:pt x="365717" y="121862"/>
                </a:lnTo>
                <a:lnTo>
                  <a:pt x="366645" y="112620"/>
                </a:lnTo>
                <a:lnTo>
                  <a:pt x="366310" y="103601"/>
                </a:lnTo>
                <a:lnTo>
                  <a:pt x="365135" y="94730"/>
                </a:lnTo>
                <a:lnTo>
                  <a:pt x="363399" y="85960"/>
                </a:lnTo>
                <a:lnTo>
                  <a:pt x="362241" y="78207"/>
                </a:lnTo>
                <a:lnTo>
                  <a:pt x="361470" y="71134"/>
                </a:lnTo>
                <a:lnTo>
                  <a:pt x="360955" y="64514"/>
                </a:lnTo>
                <a:lnTo>
                  <a:pt x="358707" y="58195"/>
                </a:lnTo>
                <a:lnTo>
                  <a:pt x="351130" y="46094"/>
                </a:lnTo>
                <a:lnTo>
                  <a:pt x="341412" y="34366"/>
                </a:lnTo>
                <a:lnTo>
                  <a:pt x="330742" y="23756"/>
                </a:lnTo>
                <a:lnTo>
                  <a:pt x="319651" y="15866"/>
                </a:lnTo>
                <a:lnTo>
                  <a:pt x="313073" y="12428"/>
                </a:lnTo>
                <a:lnTo>
                  <a:pt x="305832" y="9184"/>
                </a:lnTo>
                <a:lnTo>
                  <a:pt x="298145" y="6068"/>
                </a:lnTo>
                <a:lnTo>
                  <a:pt x="290164" y="3991"/>
                </a:lnTo>
                <a:lnTo>
                  <a:pt x="281986" y="2607"/>
                </a:lnTo>
                <a:lnTo>
                  <a:pt x="273676" y="1684"/>
                </a:lnTo>
                <a:lnTo>
                  <a:pt x="265278" y="1068"/>
                </a:lnTo>
                <a:lnTo>
                  <a:pt x="256823" y="658"/>
                </a:lnTo>
                <a:lnTo>
                  <a:pt x="239808" y="202"/>
                </a:lnTo>
                <a:lnTo>
                  <a:pt x="222720" y="0"/>
                </a:lnTo>
                <a:lnTo>
                  <a:pt x="214163" y="898"/>
                </a:lnTo>
                <a:lnTo>
                  <a:pt x="205601" y="2450"/>
                </a:lnTo>
                <a:lnTo>
                  <a:pt x="197036" y="4436"/>
                </a:lnTo>
                <a:lnTo>
                  <a:pt x="189420" y="6713"/>
                </a:lnTo>
                <a:lnTo>
                  <a:pt x="182438" y="9184"/>
                </a:lnTo>
                <a:lnTo>
                  <a:pt x="175878" y="11784"/>
                </a:lnTo>
                <a:lnTo>
                  <a:pt x="169600" y="13516"/>
                </a:lnTo>
                <a:lnTo>
                  <a:pt x="163510" y="14672"/>
                </a:lnTo>
                <a:lnTo>
                  <a:pt x="157545" y="15442"/>
                </a:lnTo>
                <a:lnTo>
                  <a:pt x="148376" y="18838"/>
                </a:lnTo>
                <a:lnTo>
                  <a:pt x="137860" y="26105"/>
                </a:lnTo>
                <a:lnTo>
                  <a:pt x="128469" y="3412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416"/>
          <p:cNvSpPr/>
          <p:nvPr/>
        </p:nvSpPr>
        <p:spPr>
          <a:xfrm>
            <a:off x="4734908" y="3720465"/>
            <a:ext cx="34260" cy="377190"/>
          </a:xfrm>
          <a:custGeom>
            <a:avLst/>
            <a:gdLst/>
            <a:ahLst/>
            <a:cxnLst/>
            <a:rect l="0" t="0" r="0" b="0"/>
            <a:pathLst>
              <a:path w="34260" h="377190">
                <a:moveTo>
                  <a:pt x="34259" y="0"/>
                </a:moveTo>
                <a:lnTo>
                  <a:pt x="29708" y="4551"/>
                </a:lnTo>
                <a:lnTo>
                  <a:pt x="27415" y="7796"/>
                </a:lnTo>
                <a:lnTo>
                  <a:pt x="24934" y="11865"/>
                </a:lnTo>
                <a:lnTo>
                  <a:pt x="22327" y="16482"/>
                </a:lnTo>
                <a:lnTo>
                  <a:pt x="20590" y="20513"/>
                </a:lnTo>
                <a:lnTo>
                  <a:pt x="19431" y="24152"/>
                </a:lnTo>
                <a:lnTo>
                  <a:pt x="18659" y="27532"/>
                </a:lnTo>
                <a:lnTo>
                  <a:pt x="17801" y="36366"/>
                </a:lnTo>
                <a:lnTo>
                  <a:pt x="17572" y="41389"/>
                </a:lnTo>
                <a:lnTo>
                  <a:pt x="16467" y="47595"/>
                </a:lnTo>
                <a:lnTo>
                  <a:pt x="14777" y="54590"/>
                </a:lnTo>
                <a:lnTo>
                  <a:pt x="12699" y="62111"/>
                </a:lnTo>
                <a:lnTo>
                  <a:pt x="11313" y="69982"/>
                </a:lnTo>
                <a:lnTo>
                  <a:pt x="10389" y="78087"/>
                </a:lnTo>
                <a:lnTo>
                  <a:pt x="9773" y="86348"/>
                </a:lnTo>
                <a:lnTo>
                  <a:pt x="9363" y="95665"/>
                </a:lnTo>
                <a:lnTo>
                  <a:pt x="8907" y="116177"/>
                </a:lnTo>
                <a:lnTo>
                  <a:pt x="8573" y="183044"/>
                </a:lnTo>
                <a:lnTo>
                  <a:pt x="7610" y="194420"/>
                </a:lnTo>
                <a:lnTo>
                  <a:pt x="6016" y="205813"/>
                </a:lnTo>
                <a:lnTo>
                  <a:pt x="4000" y="217219"/>
                </a:lnTo>
                <a:lnTo>
                  <a:pt x="2656" y="228632"/>
                </a:lnTo>
                <a:lnTo>
                  <a:pt x="1761" y="240051"/>
                </a:lnTo>
                <a:lnTo>
                  <a:pt x="1164" y="251474"/>
                </a:lnTo>
                <a:lnTo>
                  <a:pt x="500" y="271786"/>
                </a:lnTo>
                <a:lnTo>
                  <a:pt x="74" y="308109"/>
                </a:lnTo>
                <a:lnTo>
                  <a:pt x="0" y="334179"/>
                </a:lnTo>
                <a:lnTo>
                  <a:pt x="942" y="340896"/>
                </a:lnTo>
                <a:lnTo>
                  <a:pt x="2523" y="346326"/>
                </a:lnTo>
                <a:lnTo>
                  <a:pt x="4529" y="350899"/>
                </a:lnTo>
                <a:lnTo>
                  <a:pt x="5867" y="354900"/>
                </a:lnTo>
                <a:lnTo>
                  <a:pt x="6758" y="358520"/>
                </a:lnTo>
                <a:lnTo>
                  <a:pt x="7749" y="365082"/>
                </a:lnTo>
                <a:lnTo>
                  <a:pt x="8437" y="375407"/>
                </a:lnTo>
                <a:lnTo>
                  <a:pt x="9424" y="376002"/>
                </a:lnTo>
                <a:lnTo>
                  <a:pt x="11035" y="376397"/>
                </a:lnTo>
                <a:lnTo>
                  <a:pt x="17114" y="37718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417"/>
          <p:cNvSpPr/>
          <p:nvPr/>
        </p:nvSpPr>
        <p:spPr>
          <a:xfrm>
            <a:off x="5000672" y="3429000"/>
            <a:ext cx="316628" cy="402361"/>
          </a:xfrm>
          <a:custGeom>
            <a:avLst/>
            <a:gdLst/>
            <a:ahLst/>
            <a:cxnLst/>
            <a:rect l="0" t="0" r="0" b="0"/>
            <a:pathLst>
              <a:path w="316628" h="402361">
                <a:moveTo>
                  <a:pt x="137112" y="51435"/>
                </a:moveTo>
                <a:lnTo>
                  <a:pt x="132562" y="46884"/>
                </a:lnTo>
                <a:lnTo>
                  <a:pt x="131221" y="44591"/>
                </a:lnTo>
                <a:lnTo>
                  <a:pt x="129731" y="39503"/>
                </a:lnTo>
                <a:lnTo>
                  <a:pt x="128382" y="37765"/>
                </a:lnTo>
                <a:lnTo>
                  <a:pt x="126530" y="36607"/>
                </a:lnTo>
                <a:lnTo>
                  <a:pt x="124342" y="35835"/>
                </a:lnTo>
                <a:lnTo>
                  <a:pt x="122884" y="34367"/>
                </a:lnTo>
                <a:lnTo>
                  <a:pt x="121912" y="32436"/>
                </a:lnTo>
                <a:lnTo>
                  <a:pt x="121264" y="30196"/>
                </a:lnTo>
                <a:lnTo>
                  <a:pt x="118927" y="28703"/>
                </a:lnTo>
                <a:lnTo>
                  <a:pt x="111250" y="27044"/>
                </a:lnTo>
                <a:lnTo>
                  <a:pt x="108441" y="25649"/>
                </a:lnTo>
                <a:lnTo>
                  <a:pt x="106568" y="23767"/>
                </a:lnTo>
                <a:lnTo>
                  <a:pt x="105319" y="21559"/>
                </a:lnTo>
                <a:lnTo>
                  <a:pt x="103535" y="21040"/>
                </a:lnTo>
                <a:lnTo>
                  <a:pt x="101392" y="21647"/>
                </a:lnTo>
                <a:lnTo>
                  <a:pt x="96472" y="24860"/>
                </a:lnTo>
                <a:lnTo>
                  <a:pt x="88347" y="32025"/>
                </a:lnTo>
                <a:lnTo>
                  <a:pt x="82737" y="37411"/>
                </a:lnTo>
                <a:lnTo>
                  <a:pt x="77068" y="45519"/>
                </a:lnTo>
                <a:lnTo>
                  <a:pt x="70421" y="56426"/>
                </a:lnTo>
                <a:lnTo>
                  <a:pt x="50632" y="86710"/>
                </a:lnTo>
                <a:lnTo>
                  <a:pt x="28378" y="120209"/>
                </a:lnTo>
                <a:lnTo>
                  <a:pt x="23665" y="128717"/>
                </a:lnTo>
                <a:lnTo>
                  <a:pt x="19571" y="137246"/>
                </a:lnTo>
                <a:lnTo>
                  <a:pt x="15890" y="145790"/>
                </a:lnTo>
                <a:lnTo>
                  <a:pt x="12482" y="154343"/>
                </a:lnTo>
                <a:lnTo>
                  <a:pt x="6156" y="171467"/>
                </a:lnTo>
                <a:lnTo>
                  <a:pt x="4088" y="180986"/>
                </a:lnTo>
                <a:lnTo>
                  <a:pt x="2710" y="191142"/>
                </a:lnTo>
                <a:lnTo>
                  <a:pt x="1790" y="201723"/>
                </a:lnTo>
                <a:lnTo>
                  <a:pt x="1178" y="211634"/>
                </a:lnTo>
                <a:lnTo>
                  <a:pt x="497" y="230267"/>
                </a:lnTo>
                <a:lnTo>
                  <a:pt x="114" y="256822"/>
                </a:lnTo>
                <a:lnTo>
                  <a:pt x="0" y="287339"/>
                </a:lnTo>
                <a:lnTo>
                  <a:pt x="937" y="297286"/>
                </a:lnTo>
                <a:lnTo>
                  <a:pt x="2514" y="306776"/>
                </a:lnTo>
                <a:lnTo>
                  <a:pt x="4518" y="315960"/>
                </a:lnTo>
                <a:lnTo>
                  <a:pt x="7759" y="323987"/>
                </a:lnTo>
                <a:lnTo>
                  <a:pt x="11824" y="331244"/>
                </a:lnTo>
                <a:lnTo>
                  <a:pt x="16439" y="337987"/>
                </a:lnTo>
                <a:lnTo>
                  <a:pt x="24108" y="350558"/>
                </a:lnTo>
                <a:lnTo>
                  <a:pt x="31643" y="362496"/>
                </a:lnTo>
                <a:lnTo>
                  <a:pt x="41342" y="374152"/>
                </a:lnTo>
                <a:lnTo>
                  <a:pt x="46596" y="378974"/>
                </a:lnTo>
                <a:lnTo>
                  <a:pt x="52003" y="383142"/>
                </a:lnTo>
                <a:lnTo>
                  <a:pt x="57513" y="386873"/>
                </a:lnTo>
                <a:lnTo>
                  <a:pt x="64044" y="390312"/>
                </a:lnTo>
                <a:lnTo>
                  <a:pt x="71255" y="393558"/>
                </a:lnTo>
                <a:lnTo>
                  <a:pt x="78920" y="396675"/>
                </a:lnTo>
                <a:lnTo>
                  <a:pt x="85935" y="398752"/>
                </a:lnTo>
                <a:lnTo>
                  <a:pt x="92517" y="400137"/>
                </a:lnTo>
                <a:lnTo>
                  <a:pt x="98809" y="401060"/>
                </a:lnTo>
                <a:lnTo>
                  <a:pt x="105862" y="401676"/>
                </a:lnTo>
                <a:lnTo>
                  <a:pt x="113422" y="402086"/>
                </a:lnTo>
                <a:lnTo>
                  <a:pt x="121318" y="402360"/>
                </a:lnTo>
                <a:lnTo>
                  <a:pt x="129440" y="401590"/>
                </a:lnTo>
                <a:lnTo>
                  <a:pt x="137713" y="400124"/>
                </a:lnTo>
                <a:lnTo>
                  <a:pt x="146085" y="398194"/>
                </a:lnTo>
                <a:lnTo>
                  <a:pt x="153572" y="395955"/>
                </a:lnTo>
                <a:lnTo>
                  <a:pt x="160468" y="393510"/>
                </a:lnTo>
                <a:lnTo>
                  <a:pt x="166970" y="390927"/>
                </a:lnTo>
                <a:lnTo>
                  <a:pt x="174162" y="387301"/>
                </a:lnTo>
                <a:lnTo>
                  <a:pt x="181815" y="382978"/>
                </a:lnTo>
                <a:lnTo>
                  <a:pt x="189775" y="378191"/>
                </a:lnTo>
                <a:lnTo>
                  <a:pt x="196985" y="373095"/>
                </a:lnTo>
                <a:lnTo>
                  <a:pt x="203698" y="367792"/>
                </a:lnTo>
                <a:lnTo>
                  <a:pt x="210078" y="362352"/>
                </a:lnTo>
                <a:lnTo>
                  <a:pt x="216236" y="356820"/>
                </a:lnTo>
                <a:lnTo>
                  <a:pt x="228159" y="345594"/>
                </a:lnTo>
                <a:lnTo>
                  <a:pt x="234004" y="338981"/>
                </a:lnTo>
                <a:lnTo>
                  <a:pt x="239807" y="331715"/>
                </a:lnTo>
                <a:lnTo>
                  <a:pt x="245581" y="324013"/>
                </a:lnTo>
                <a:lnTo>
                  <a:pt x="252287" y="316021"/>
                </a:lnTo>
                <a:lnTo>
                  <a:pt x="259616" y="307835"/>
                </a:lnTo>
                <a:lnTo>
                  <a:pt x="267359" y="299521"/>
                </a:lnTo>
                <a:lnTo>
                  <a:pt x="273473" y="290168"/>
                </a:lnTo>
                <a:lnTo>
                  <a:pt x="278502" y="280123"/>
                </a:lnTo>
                <a:lnTo>
                  <a:pt x="282807" y="269616"/>
                </a:lnTo>
                <a:lnTo>
                  <a:pt x="286630" y="259754"/>
                </a:lnTo>
                <a:lnTo>
                  <a:pt x="293417" y="241176"/>
                </a:lnTo>
                <a:lnTo>
                  <a:pt x="311344" y="188695"/>
                </a:lnTo>
                <a:lnTo>
                  <a:pt x="313274" y="180089"/>
                </a:lnTo>
                <a:lnTo>
                  <a:pt x="314562" y="171494"/>
                </a:lnTo>
                <a:lnTo>
                  <a:pt x="315419" y="162907"/>
                </a:lnTo>
                <a:lnTo>
                  <a:pt x="315991" y="154325"/>
                </a:lnTo>
                <a:lnTo>
                  <a:pt x="316373" y="145745"/>
                </a:lnTo>
                <a:lnTo>
                  <a:pt x="316627" y="137169"/>
                </a:lnTo>
                <a:lnTo>
                  <a:pt x="315844" y="129545"/>
                </a:lnTo>
                <a:lnTo>
                  <a:pt x="314369" y="122558"/>
                </a:lnTo>
                <a:lnTo>
                  <a:pt x="310191" y="108763"/>
                </a:lnTo>
                <a:lnTo>
                  <a:pt x="305159" y="93106"/>
                </a:lnTo>
                <a:lnTo>
                  <a:pt x="301531" y="85883"/>
                </a:lnTo>
                <a:lnTo>
                  <a:pt x="297208" y="79163"/>
                </a:lnTo>
                <a:lnTo>
                  <a:pt x="288276" y="66616"/>
                </a:lnTo>
                <a:lnTo>
                  <a:pt x="281131" y="54689"/>
                </a:lnTo>
                <a:lnTo>
                  <a:pt x="272241" y="45579"/>
                </a:lnTo>
                <a:lnTo>
                  <a:pt x="267203" y="41816"/>
                </a:lnTo>
                <a:lnTo>
                  <a:pt x="261940" y="38355"/>
                </a:lnTo>
                <a:lnTo>
                  <a:pt x="256526" y="35095"/>
                </a:lnTo>
                <a:lnTo>
                  <a:pt x="251012" y="31968"/>
                </a:lnTo>
                <a:lnTo>
                  <a:pt x="244477" y="27980"/>
                </a:lnTo>
                <a:lnTo>
                  <a:pt x="229597" y="18468"/>
                </a:lnTo>
                <a:lnTo>
                  <a:pt x="223535" y="15169"/>
                </a:lnTo>
                <a:lnTo>
                  <a:pt x="214257" y="11504"/>
                </a:lnTo>
                <a:lnTo>
                  <a:pt x="204419" y="7335"/>
                </a:lnTo>
                <a:lnTo>
                  <a:pt x="199129" y="4890"/>
                </a:lnTo>
                <a:lnTo>
                  <a:pt x="193696" y="3260"/>
                </a:lnTo>
                <a:lnTo>
                  <a:pt x="188170" y="2173"/>
                </a:lnTo>
                <a:lnTo>
                  <a:pt x="174714" y="429"/>
                </a:lnTo>
                <a:lnTo>
                  <a:pt x="165054" y="56"/>
                </a:lnTo>
                <a:lnTo>
                  <a:pt x="16283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418"/>
          <p:cNvSpPr/>
          <p:nvPr/>
        </p:nvSpPr>
        <p:spPr>
          <a:xfrm>
            <a:off x="5489302" y="3351847"/>
            <a:ext cx="316624" cy="426888"/>
          </a:xfrm>
          <a:custGeom>
            <a:avLst/>
            <a:gdLst/>
            <a:ahLst/>
            <a:cxnLst/>
            <a:rect l="0" t="0" r="0" b="0"/>
            <a:pathLst>
              <a:path w="316624" h="426888">
                <a:moveTo>
                  <a:pt x="51390" y="0"/>
                </a:moveTo>
                <a:lnTo>
                  <a:pt x="51390" y="17321"/>
                </a:lnTo>
                <a:lnTo>
                  <a:pt x="48850" y="27066"/>
                </a:lnTo>
                <a:lnTo>
                  <a:pt x="44546" y="37747"/>
                </a:lnTo>
                <a:lnTo>
                  <a:pt x="39458" y="48844"/>
                </a:lnTo>
                <a:lnTo>
                  <a:pt x="39626" y="54470"/>
                </a:lnTo>
                <a:lnTo>
                  <a:pt x="41642" y="60126"/>
                </a:lnTo>
                <a:lnTo>
                  <a:pt x="44891" y="65802"/>
                </a:lnTo>
                <a:lnTo>
                  <a:pt x="46105" y="72443"/>
                </a:lnTo>
                <a:lnTo>
                  <a:pt x="45962" y="79728"/>
                </a:lnTo>
                <a:lnTo>
                  <a:pt x="44914" y="87442"/>
                </a:lnTo>
                <a:lnTo>
                  <a:pt x="42310" y="94489"/>
                </a:lnTo>
                <a:lnTo>
                  <a:pt x="30497" y="114463"/>
                </a:lnTo>
                <a:lnTo>
                  <a:pt x="26984" y="122029"/>
                </a:lnTo>
                <a:lnTo>
                  <a:pt x="23689" y="129930"/>
                </a:lnTo>
                <a:lnTo>
                  <a:pt x="20540" y="138055"/>
                </a:lnTo>
                <a:lnTo>
                  <a:pt x="14501" y="154703"/>
                </a:lnTo>
                <a:lnTo>
                  <a:pt x="11557" y="164095"/>
                </a:lnTo>
                <a:lnTo>
                  <a:pt x="5747" y="184691"/>
                </a:lnTo>
                <a:lnTo>
                  <a:pt x="3816" y="194565"/>
                </a:lnTo>
                <a:lnTo>
                  <a:pt x="2529" y="204005"/>
                </a:lnTo>
                <a:lnTo>
                  <a:pt x="1671" y="213156"/>
                </a:lnTo>
                <a:lnTo>
                  <a:pt x="1099" y="222114"/>
                </a:lnTo>
                <a:lnTo>
                  <a:pt x="464" y="239688"/>
                </a:lnTo>
                <a:lnTo>
                  <a:pt x="55" y="274252"/>
                </a:lnTo>
                <a:lnTo>
                  <a:pt x="0" y="291435"/>
                </a:lnTo>
                <a:lnTo>
                  <a:pt x="937" y="300018"/>
                </a:lnTo>
                <a:lnTo>
                  <a:pt x="2515" y="308597"/>
                </a:lnTo>
                <a:lnTo>
                  <a:pt x="4519" y="317174"/>
                </a:lnTo>
                <a:lnTo>
                  <a:pt x="6808" y="324797"/>
                </a:lnTo>
                <a:lnTo>
                  <a:pt x="9286" y="331783"/>
                </a:lnTo>
                <a:lnTo>
                  <a:pt x="14580" y="344627"/>
                </a:lnTo>
                <a:lnTo>
                  <a:pt x="20107" y="356685"/>
                </a:lnTo>
                <a:lnTo>
                  <a:pt x="28279" y="368394"/>
                </a:lnTo>
                <a:lnTo>
                  <a:pt x="33125" y="374184"/>
                </a:lnTo>
                <a:lnTo>
                  <a:pt x="38261" y="379948"/>
                </a:lnTo>
                <a:lnTo>
                  <a:pt x="49047" y="391434"/>
                </a:lnTo>
                <a:lnTo>
                  <a:pt x="54591" y="396211"/>
                </a:lnTo>
                <a:lnTo>
                  <a:pt x="60192" y="400348"/>
                </a:lnTo>
                <a:lnTo>
                  <a:pt x="65830" y="404059"/>
                </a:lnTo>
                <a:lnTo>
                  <a:pt x="72447" y="407485"/>
                </a:lnTo>
                <a:lnTo>
                  <a:pt x="79715" y="410722"/>
                </a:lnTo>
                <a:lnTo>
                  <a:pt x="87419" y="413832"/>
                </a:lnTo>
                <a:lnTo>
                  <a:pt x="94459" y="416858"/>
                </a:lnTo>
                <a:lnTo>
                  <a:pt x="107362" y="422760"/>
                </a:lnTo>
                <a:lnTo>
                  <a:pt x="113469" y="424715"/>
                </a:lnTo>
                <a:lnTo>
                  <a:pt x="119446" y="426019"/>
                </a:lnTo>
                <a:lnTo>
                  <a:pt x="125336" y="426887"/>
                </a:lnTo>
                <a:lnTo>
                  <a:pt x="132120" y="426514"/>
                </a:lnTo>
                <a:lnTo>
                  <a:pt x="139500" y="425313"/>
                </a:lnTo>
                <a:lnTo>
                  <a:pt x="147277" y="423560"/>
                </a:lnTo>
                <a:lnTo>
                  <a:pt x="154368" y="421438"/>
                </a:lnTo>
                <a:lnTo>
                  <a:pt x="160999" y="419071"/>
                </a:lnTo>
                <a:lnTo>
                  <a:pt x="167325" y="416541"/>
                </a:lnTo>
                <a:lnTo>
                  <a:pt x="181974" y="411189"/>
                </a:lnTo>
                <a:lnTo>
                  <a:pt x="189881" y="408429"/>
                </a:lnTo>
                <a:lnTo>
                  <a:pt x="197058" y="404683"/>
                </a:lnTo>
                <a:lnTo>
                  <a:pt x="203747" y="400282"/>
                </a:lnTo>
                <a:lnTo>
                  <a:pt x="210111" y="395442"/>
                </a:lnTo>
                <a:lnTo>
                  <a:pt x="216259" y="390311"/>
                </a:lnTo>
                <a:lnTo>
                  <a:pt x="222263" y="384984"/>
                </a:lnTo>
                <a:lnTo>
                  <a:pt x="234013" y="373987"/>
                </a:lnTo>
                <a:lnTo>
                  <a:pt x="245586" y="362749"/>
                </a:lnTo>
                <a:lnTo>
                  <a:pt x="251339" y="356133"/>
                </a:lnTo>
                <a:lnTo>
                  <a:pt x="257079" y="348864"/>
                </a:lnTo>
                <a:lnTo>
                  <a:pt x="262811" y="341162"/>
                </a:lnTo>
                <a:lnTo>
                  <a:pt x="268537" y="334121"/>
                </a:lnTo>
                <a:lnTo>
                  <a:pt x="274260" y="327522"/>
                </a:lnTo>
                <a:lnTo>
                  <a:pt x="279980" y="321218"/>
                </a:lnTo>
                <a:lnTo>
                  <a:pt x="284746" y="314158"/>
                </a:lnTo>
                <a:lnTo>
                  <a:pt x="288875" y="306594"/>
                </a:lnTo>
                <a:lnTo>
                  <a:pt x="292581" y="298693"/>
                </a:lnTo>
                <a:lnTo>
                  <a:pt x="296004" y="290569"/>
                </a:lnTo>
                <a:lnTo>
                  <a:pt x="299238" y="282295"/>
                </a:lnTo>
                <a:lnTo>
                  <a:pt x="305372" y="265482"/>
                </a:lnTo>
                <a:lnTo>
                  <a:pt x="311274" y="248485"/>
                </a:lnTo>
                <a:lnTo>
                  <a:pt x="313229" y="239951"/>
                </a:lnTo>
                <a:lnTo>
                  <a:pt x="314531" y="231405"/>
                </a:lnTo>
                <a:lnTo>
                  <a:pt x="315401" y="222850"/>
                </a:lnTo>
                <a:lnTo>
                  <a:pt x="315980" y="214289"/>
                </a:lnTo>
                <a:lnTo>
                  <a:pt x="316366" y="205724"/>
                </a:lnTo>
                <a:lnTo>
                  <a:pt x="316623" y="197157"/>
                </a:lnTo>
                <a:lnTo>
                  <a:pt x="315842" y="188588"/>
                </a:lnTo>
                <a:lnTo>
                  <a:pt x="314368" y="180018"/>
                </a:lnTo>
                <a:lnTo>
                  <a:pt x="312434" y="171447"/>
                </a:lnTo>
                <a:lnTo>
                  <a:pt x="310192" y="163828"/>
                </a:lnTo>
                <a:lnTo>
                  <a:pt x="307744" y="156844"/>
                </a:lnTo>
                <a:lnTo>
                  <a:pt x="305160" y="150283"/>
                </a:lnTo>
                <a:lnTo>
                  <a:pt x="299750" y="135372"/>
                </a:lnTo>
                <a:lnTo>
                  <a:pt x="288515" y="102517"/>
                </a:lnTo>
                <a:lnTo>
                  <a:pt x="284721" y="95967"/>
                </a:lnTo>
                <a:lnTo>
                  <a:pt x="275425" y="86150"/>
                </a:lnTo>
                <a:lnTo>
                  <a:pt x="267422" y="81246"/>
                </a:lnTo>
                <a:lnTo>
                  <a:pt x="257323" y="76071"/>
                </a:lnTo>
                <a:lnTo>
                  <a:pt x="227978" y="62227"/>
                </a:lnTo>
                <a:lnTo>
                  <a:pt x="183136" y="40135"/>
                </a:lnTo>
                <a:lnTo>
                  <a:pt x="177321" y="38187"/>
                </a:lnTo>
                <a:lnTo>
                  <a:pt x="171539" y="36888"/>
                </a:lnTo>
                <a:lnTo>
                  <a:pt x="165779" y="36022"/>
                </a:lnTo>
                <a:lnTo>
                  <a:pt x="160035" y="34492"/>
                </a:lnTo>
                <a:lnTo>
                  <a:pt x="154300" y="32520"/>
                </a:lnTo>
                <a:lnTo>
                  <a:pt x="148572" y="30252"/>
                </a:lnTo>
                <a:lnTo>
                  <a:pt x="142848" y="29693"/>
                </a:lnTo>
                <a:lnTo>
                  <a:pt x="137127" y="30273"/>
                </a:lnTo>
                <a:lnTo>
                  <a:pt x="131408" y="31612"/>
                </a:lnTo>
                <a:lnTo>
                  <a:pt x="122513" y="33100"/>
                </a:lnTo>
                <a:lnTo>
                  <a:pt x="114433" y="33761"/>
                </a:lnTo>
                <a:lnTo>
                  <a:pt x="94252" y="3429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419"/>
          <p:cNvSpPr/>
          <p:nvPr/>
        </p:nvSpPr>
        <p:spPr>
          <a:xfrm>
            <a:off x="6046470" y="3368992"/>
            <a:ext cx="471335" cy="375850"/>
          </a:xfrm>
          <a:custGeom>
            <a:avLst/>
            <a:gdLst/>
            <a:ahLst/>
            <a:cxnLst/>
            <a:rect l="0" t="0" r="0" b="0"/>
            <a:pathLst>
              <a:path w="471335" h="375850">
                <a:moveTo>
                  <a:pt x="0" y="0"/>
                </a:moveTo>
                <a:lnTo>
                  <a:pt x="13018" y="0"/>
                </a:lnTo>
                <a:lnTo>
                  <a:pt x="15346" y="953"/>
                </a:lnTo>
                <a:lnTo>
                  <a:pt x="20473" y="4551"/>
                </a:lnTo>
                <a:lnTo>
                  <a:pt x="22221" y="6844"/>
                </a:lnTo>
                <a:lnTo>
                  <a:pt x="23386" y="9325"/>
                </a:lnTo>
                <a:lnTo>
                  <a:pt x="24164" y="11932"/>
                </a:lnTo>
                <a:lnTo>
                  <a:pt x="25634" y="13670"/>
                </a:lnTo>
                <a:lnTo>
                  <a:pt x="27566" y="14828"/>
                </a:lnTo>
                <a:lnTo>
                  <a:pt x="29807" y="15601"/>
                </a:lnTo>
                <a:lnTo>
                  <a:pt x="32254" y="18021"/>
                </a:lnTo>
                <a:lnTo>
                  <a:pt x="37512" y="25789"/>
                </a:lnTo>
                <a:lnTo>
                  <a:pt x="40484" y="33052"/>
                </a:lnTo>
                <a:lnTo>
                  <a:pt x="41277" y="36322"/>
                </a:lnTo>
                <a:lnTo>
                  <a:pt x="45615" y="40407"/>
                </a:lnTo>
                <a:lnTo>
                  <a:pt x="52318" y="45036"/>
                </a:lnTo>
                <a:lnTo>
                  <a:pt x="60595" y="50026"/>
                </a:lnTo>
                <a:lnTo>
                  <a:pt x="66115" y="55259"/>
                </a:lnTo>
                <a:lnTo>
                  <a:pt x="69794" y="60651"/>
                </a:lnTo>
                <a:lnTo>
                  <a:pt x="72247" y="66152"/>
                </a:lnTo>
                <a:lnTo>
                  <a:pt x="73882" y="72676"/>
                </a:lnTo>
                <a:lnTo>
                  <a:pt x="74972" y="79883"/>
                </a:lnTo>
                <a:lnTo>
                  <a:pt x="75698" y="87546"/>
                </a:lnTo>
                <a:lnTo>
                  <a:pt x="76183" y="94558"/>
                </a:lnTo>
                <a:lnTo>
                  <a:pt x="76506" y="101139"/>
                </a:lnTo>
                <a:lnTo>
                  <a:pt x="76865" y="114483"/>
                </a:lnTo>
                <a:lnTo>
                  <a:pt x="77151" y="215619"/>
                </a:lnTo>
                <a:lnTo>
                  <a:pt x="78104" y="222804"/>
                </a:lnTo>
                <a:lnTo>
                  <a:pt x="79692" y="229498"/>
                </a:lnTo>
                <a:lnTo>
                  <a:pt x="81703" y="235867"/>
                </a:lnTo>
                <a:lnTo>
                  <a:pt x="83043" y="242017"/>
                </a:lnTo>
                <a:lnTo>
                  <a:pt x="83937" y="248022"/>
                </a:lnTo>
                <a:lnTo>
                  <a:pt x="84533" y="253931"/>
                </a:lnTo>
                <a:lnTo>
                  <a:pt x="87735" y="265576"/>
                </a:lnTo>
                <a:lnTo>
                  <a:pt x="92333" y="277101"/>
                </a:lnTo>
                <a:lnTo>
                  <a:pt x="97552" y="288574"/>
                </a:lnTo>
                <a:lnTo>
                  <a:pt x="108663" y="311461"/>
                </a:lnTo>
                <a:lnTo>
                  <a:pt x="114334" y="322895"/>
                </a:lnTo>
                <a:lnTo>
                  <a:pt x="118133" y="327658"/>
                </a:lnTo>
                <a:lnTo>
                  <a:pt x="127433" y="335491"/>
                </a:lnTo>
                <a:lnTo>
                  <a:pt x="137917" y="342147"/>
                </a:lnTo>
                <a:lnTo>
                  <a:pt x="151989" y="351249"/>
                </a:lnTo>
                <a:lnTo>
                  <a:pt x="164731" y="359979"/>
                </a:lnTo>
                <a:lnTo>
                  <a:pt x="169828" y="362858"/>
                </a:lnTo>
                <a:lnTo>
                  <a:pt x="183112" y="366058"/>
                </a:lnTo>
                <a:lnTo>
                  <a:pt x="197588" y="368432"/>
                </a:lnTo>
                <a:lnTo>
                  <a:pt x="210372" y="372663"/>
                </a:lnTo>
                <a:lnTo>
                  <a:pt x="224943" y="375178"/>
                </a:lnTo>
                <a:lnTo>
                  <a:pt x="232830" y="375849"/>
                </a:lnTo>
                <a:lnTo>
                  <a:pt x="240945" y="375343"/>
                </a:lnTo>
                <a:lnTo>
                  <a:pt x="249212" y="374054"/>
                </a:lnTo>
                <a:lnTo>
                  <a:pt x="257582" y="372242"/>
                </a:lnTo>
                <a:lnTo>
                  <a:pt x="271960" y="367688"/>
                </a:lnTo>
                <a:lnTo>
                  <a:pt x="285653" y="362489"/>
                </a:lnTo>
                <a:lnTo>
                  <a:pt x="309428" y="354208"/>
                </a:lnTo>
                <a:lnTo>
                  <a:pt x="326118" y="348560"/>
                </a:lnTo>
                <a:lnTo>
                  <a:pt x="340521" y="342876"/>
                </a:lnTo>
                <a:lnTo>
                  <a:pt x="354225" y="336222"/>
                </a:lnTo>
                <a:lnTo>
                  <a:pt x="361880" y="331780"/>
                </a:lnTo>
                <a:lnTo>
                  <a:pt x="369840" y="326914"/>
                </a:lnTo>
                <a:lnTo>
                  <a:pt x="383766" y="316428"/>
                </a:lnTo>
                <a:lnTo>
                  <a:pt x="397257" y="305417"/>
                </a:lnTo>
                <a:lnTo>
                  <a:pt x="404855" y="299814"/>
                </a:lnTo>
                <a:lnTo>
                  <a:pt x="412779" y="294173"/>
                </a:lnTo>
                <a:lnTo>
                  <a:pt x="426662" y="282826"/>
                </a:lnTo>
                <a:lnTo>
                  <a:pt x="433031" y="277133"/>
                </a:lnTo>
                <a:lnTo>
                  <a:pt x="438230" y="270481"/>
                </a:lnTo>
                <a:lnTo>
                  <a:pt x="442648" y="263188"/>
                </a:lnTo>
                <a:lnTo>
                  <a:pt x="465589" y="217522"/>
                </a:lnTo>
                <a:lnTo>
                  <a:pt x="467555" y="210737"/>
                </a:lnTo>
                <a:lnTo>
                  <a:pt x="468866" y="203357"/>
                </a:lnTo>
                <a:lnTo>
                  <a:pt x="469740" y="195579"/>
                </a:lnTo>
                <a:lnTo>
                  <a:pt x="470322" y="188488"/>
                </a:lnTo>
                <a:lnTo>
                  <a:pt x="470711" y="181857"/>
                </a:lnTo>
                <a:lnTo>
                  <a:pt x="471142" y="169408"/>
                </a:lnTo>
                <a:lnTo>
                  <a:pt x="471334" y="157525"/>
                </a:lnTo>
                <a:lnTo>
                  <a:pt x="468879" y="145894"/>
                </a:lnTo>
                <a:lnTo>
                  <a:pt x="464613" y="134374"/>
                </a:lnTo>
                <a:lnTo>
                  <a:pt x="459542" y="122904"/>
                </a:lnTo>
                <a:lnTo>
                  <a:pt x="451332" y="105737"/>
                </a:lnTo>
                <a:lnTo>
                  <a:pt x="443162" y="94302"/>
                </a:lnTo>
                <a:lnTo>
                  <a:pt x="433181" y="82870"/>
                </a:lnTo>
                <a:lnTo>
                  <a:pt x="422394" y="71439"/>
                </a:lnTo>
                <a:lnTo>
                  <a:pt x="412088" y="66676"/>
                </a:lnTo>
                <a:lnTo>
                  <a:pt x="398551" y="62548"/>
                </a:lnTo>
                <a:lnTo>
                  <a:pt x="382858" y="58844"/>
                </a:lnTo>
                <a:lnTo>
                  <a:pt x="369538" y="54469"/>
                </a:lnTo>
                <a:lnTo>
                  <a:pt x="357801" y="49648"/>
                </a:lnTo>
                <a:lnTo>
                  <a:pt x="347119" y="44529"/>
                </a:lnTo>
                <a:lnTo>
                  <a:pt x="337140" y="40163"/>
                </a:lnTo>
                <a:lnTo>
                  <a:pt x="327630" y="36300"/>
                </a:lnTo>
                <a:lnTo>
                  <a:pt x="309443" y="29469"/>
                </a:lnTo>
                <a:lnTo>
                  <a:pt x="291835" y="23257"/>
                </a:lnTo>
                <a:lnTo>
                  <a:pt x="282187" y="21220"/>
                </a:lnTo>
                <a:lnTo>
                  <a:pt x="271944" y="19862"/>
                </a:lnTo>
                <a:lnTo>
                  <a:pt x="261306" y="18956"/>
                </a:lnTo>
                <a:lnTo>
                  <a:pt x="251356" y="17400"/>
                </a:lnTo>
                <a:lnTo>
                  <a:pt x="241866" y="15410"/>
                </a:lnTo>
                <a:lnTo>
                  <a:pt x="232681" y="13131"/>
                </a:lnTo>
                <a:lnTo>
                  <a:pt x="222748" y="11612"/>
                </a:lnTo>
                <a:lnTo>
                  <a:pt x="212316" y="10599"/>
                </a:lnTo>
                <a:lnTo>
                  <a:pt x="201552" y="9923"/>
                </a:lnTo>
                <a:lnTo>
                  <a:pt x="181971" y="9173"/>
                </a:lnTo>
                <a:lnTo>
                  <a:pt x="172749" y="8973"/>
                </a:lnTo>
                <a:lnTo>
                  <a:pt x="162791" y="9792"/>
                </a:lnTo>
                <a:lnTo>
                  <a:pt x="152342" y="11290"/>
                </a:lnTo>
                <a:lnTo>
                  <a:pt x="141566" y="13242"/>
                </a:lnTo>
                <a:lnTo>
                  <a:pt x="131525" y="15495"/>
                </a:lnTo>
                <a:lnTo>
                  <a:pt x="121973" y="17950"/>
                </a:lnTo>
                <a:lnTo>
                  <a:pt x="112748" y="20539"/>
                </a:lnTo>
                <a:lnTo>
                  <a:pt x="103740" y="22266"/>
                </a:lnTo>
                <a:lnTo>
                  <a:pt x="94877" y="23416"/>
                </a:lnTo>
                <a:lnTo>
                  <a:pt x="86112" y="24183"/>
                </a:lnTo>
                <a:lnTo>
                  <a:pt x="77410" y="25647"/>
                </a:lnTo>
                <a:lnTo>
                  <a:pt x="68752" y="27576"/>
                </a:lnTo>
                <a:lnTo>
                  <a:pt x="60121" y="29814"/>
                </a:lnTo>
                <a:lnTo>
                  <a:pt x="51511" y="32258"/>
                </a:lnTo>
                <a:lnTo>
                  <a:pt x="17145" y="4286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420"/>
          <p:cNvSpPr/>
          <p:nvPr/>
        </p:nvSpPr>
        <p:spPr>
          <a:xfrm>
            <a:off x="2651759" y="3626167"/>
            <a:ext cx="428627" cy="68477"/>
          </a:xfrm>
          <a:custGeom>
            <a:avLst/>
            <a:gdLst/>
            <a:ahLst/>
            <a:cxnLst/>
            <a:rect l="0" t="0" r="0" b="0"/>
            <a:pathLst>
              <a:path w="428627" h="68477">
                <a:moveTo>
                  <a:pt x="0" y="60008"/>
                </a:moveTo>
                <a:lnTo>
                  <a:pt x="4551" y="64558"/>
                </a:lnTo>
                <a:lnTo>
                  <a:pt x="6845" y="65899"/>
                </a:lnTo>
                <a:lnTo>
                  <a:pt x="11932" y="67388"/>
                </a:lnTo>
                <a:lnTo>
                  <a:pt x="24703" y="68227"/>
                </a:lnTo>
                <a:lnTo>
                  <a:pt x="40551" y="68476"/>
                </a:lnTo>
                <a:lnTo>
                  <a:pt x="46084" y="67558"/>
                </a:lnTo>
                <a:lnTo>
                  <a:pt x="51678" y="65994"/>
                </a:lnTo>
                <a:lnTo>
                  <a:pt x="71192" y="59241"/>
                </a:lnTo>
                <a:lnTo>
                  <a:pt x="78894" y="56639"/>
                </a:lnTo>
                <a:lnTo>
                  <a:pt x="86886" y="54905"/>
                </a:lnTo>
                <a:lnTo>
                  <a:pt x="95072" y="53748"/>
                </a:lnTo>
                <a:lnTo>
                  <a:pt x="103386" y="52977"/>
                </a:lnTo>
                <a:lnTo>
                  <a:pt x="111787" y="51510"/>
                </a:lnTo>
                <a:lnTo>
                  <a:pt x="120245" y="49581"/>
                </a:lnTo>
                <a:lnTo>
                  <a:pt x="128741" y="47341"/>
                </a:lnTo>
                <a:lnTo>
                  <a:pt x="137263" y="44896"/>
                </a:lnTo>
                <a:lnTo>
                  <a:pt x="163860" y="36903"/>
                </a:lnTo>
                <a:lnTo>
                  <a:pt x="194496" y="28503"/>
                </a:lnTo>
                <a:lnTo>
                  <a:pt x="213125" y="22828"/>
                </a:lnTo>
                <a:lnTo>
                  <a:pt x="223046" y="20934"/>
                </a:lnTo>
                <a:lnTo>
                  <a:pt x="233470" y="19671"/>
                </a:lnTo>
                <a:lnTo>
                  <a:pt x="244229" y="18829"/>
                </a:lnTo>
                <a:lnTo>
                  <a:pt x="255212" y="17315"/>
                </a:lnTo>
                <a:lnTo>
                  <a:pt x="266344" y="15354"/>
                </a:lnTo>
                <a:lnTo>
                  <a:pt x="277575" y="13093"/>
                </a:lnTo>
                <a:lnTo>
                  <a:pt x="287920" y="10634"/>
                </a:lnTo>
                <a:lnTo>
                  <a:pt x="297675" y="8042"/>
                </a:lnTo>
                <a:lnTo>
                  <a:pt x="307035" y="5361"/>
                </a:lnTo>
                <a:lnTo>
                  <a:pt x="316133" y="3574"/>
                </a:lnTo>
                <a:lnTo>
                  <a:pt x="325055" y="2383"/>
                </a:lnTo>
                <a:lnTo>
                  <a:pt x="333861" y="1589"/>
                </a:lnTo>
                <a:lnTo>
                  <a:pt x="342589" y="1059"/>
                </a:lnTo>
                <a:lnTo>
                  <a:pt x="359907" y="471"/>
                </a:lnTo>
                <a:lnTo>
                  <a:pt x="387464" y="93"/>
                </a:lnTo>
                <a:lnTo>
                  <a:pt x="428626"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421"/>
          <p:cNvSpPr/>
          <p:nvPr/>
        </p:nvSpPr>
        <p:spPr>
          <a:xfrm>
            <a:off x="2721562" y="3746182"/>
            <a:ext cx="255953" cy="33929"/>
          </a:xfrm>
          <a:custGeom>
            <a:avLst/>
            <a:gdLst/>
            <a:ahLst/>
            <a:cxnLst/>
            <a:rect l="0" t="0" r="0" b="0"/>
            <a:pathLst>
              <a:path w="255953" h="33929">
                <a:moveTo>
                  <a:pt x="15922" y="17145"/>
                </a:moveTo>
                <a:lnTo>
                  <a:pt x="2904" y="17145"/>
                </a:lnTo>
                <a:lnTo>
                  <a:pt x="1528" y="18097"/>
                </a:lnTo>
                <a:lnTo>
                  <a:pt x="611" y="19685"/>
                </a:lnTo>
                <a:lnTo>
                  <a:pt x="0" y="21696"/>
                </a:lnTo>
                <a:lnTo>
                  <a:pt x="545" y="23037"/>
                </a:lnTo>
                <a:lnTo>
                  <a:pt x="1861" y="23930"/>
                </a:lnTo>
                <a:lnTo>
                  <a:pt x="6266" y="25365"/>
                </a:lnTo>
                <a:lnTo>
                  <a:pt x="7580" y="26435"/>
                </a:lnTo>
                <a:lnTo>
                  <a:pt x="9408" y="28101"/>
                </a:lnTo>
                <a:lnTo>
                  <a:pt x="11579" y="30164"/>
                </a:lnTo>
                <a:lnTo>
                  <a:pt x="14932" y="31539"/>
                </a:lnTo>
                <a:lnTo>
                  <a:pt x="19072" y="32456"/>
                </a:lnTo>
                <a:lnTo>
                  <a:pt x="23737" y="33067"/>
                </a:lnTo>
                <a:lnTo>
                  <a:pt x="31461" y="33747"/>
                </a:lnTo>
                <a:lnTo>
                  <a:pt x="34854" y="33928"/>
                </a:lnTo>
                <a:lnTo>
                  <a:pt x="39973" y="33096"/>
                </a:lnTo>
                <a:lnTo>
                  <a:pt x="46244" y="31589"/>
                </a:lnTo>
                <a:lnTo>
                  <a:pt x="53282" y="29632"/>
                </a:lnTo>
                <a:lnTo>
                  <a:pt x="60831" y="28327"/>
                </a:lnTo>
                <a:lnTo>
                  <a:pt x="68721" y="27457"/>
                </a:lnTo>
                <a:lnTo>
                  <a:pt x="76839" y="26877"/>
                </a:lnTo>
                <a:lnTo>
                  <a:pt x="84156" y="25538"/>
                </a:lnTo>
                <a:lnTo>
                  <a:pt x="90939" y="23693"/>
                </a:lnTo>
                <a:lnTo>
                  <a:pt x="97366" y="21510"/>
                </a:lnTo>
                <a:lnTo>
                  <a:pt x="104508" y="20055"/>
                </a:lnTo>
                <a:lnTo>
                  <a:pt x="112127" y="19085"/>
                </a:lnTo>
                <a:lnTo>
                  <a:pt x="120064" y="18438"/>
                </a:lnTo>
                <a:lnTo>
                  <a:pt x="128213" y="17055"/>
                </a:lnTo>
                <a:lnTo>
                  <a:pt x="136503" y="15180"/>
                </a:lnTo>
                <a:lnTo>
                  <a:pt x="144887" y="12977"/>
                </a:lnTo>
                <a:lnTo>
                  <a:pt x="152381" y="11509"/>
                </a:lnTo>
                <a:lnTo>
                  <a:pt x="159282" y="10530"/>
                </a:lnTo>
                <a:lnTo>
                  <a:pt x="165788" y="9878"/>
                </a:lnTo>
                <a:lnTo>
                  <a:pt x="172030" y="8490"/>
                </a:lnTo>
                <a:lnTo>
                  <a:pt x="178097" y="6613"/>
                </a:lnTo>
                <a:lnTo>
                  <a:pt x="184046" y="4408"/>
                </a:lnTo>
                <a:lnTo>
                  <a:pt x="189918" y="2939"/>
                </a:lnTo>
                <a:lnTo>
                  <a:pt x="195737" y="1960"/>
                </a:lnTo>
                <a:lnTo>
                  <a:pt x="201521" y="1306"/>
                </a:lnTo>
                <a:lnTo>
                  <a:pt x="206330" y="871"/>
                </a:lnTo>
                <a:lnTo>
                  <a:pt x="214213" y="387"/>
                </a:lnTo>
                <a:lnTo>
                  <a:pt x="220892" y="172"/>
                </a:lnTo>
                <a:lnTo>
                  <a:pt x="237069" y="10"/>
                </a:lnTo>
                <a:lnTo>
                  <a:pt x="255952"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probability vocabulary</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An </a:t>
            </a:r>
            <a:r>
              <a:rPr lang="en-US" b="1" dirty="0" smtClean="0"/>
              <a:t>experiment</a:t>
            </a:r>
            <a:r>
              <a:rPr lang="en-US" dirty="0" smtClean="0"/>
              <a:t> is a situation involving chance or probability that leads to results called outcomes. </a:t>
            </a:r>
          </a:p>
          <a:p>
            <a:pPr>
              <a:buNone/>
            </a:pPr>
            <a:r>
              <a:rPr lang="en-US" dirty="0" smtClean="0"/>
              <a:t>An </a:t>
            </a:r>
            <a:r>
              <a:rPr lang="en-US" b="1" dirty="0" smtClean="0"/>
              <a:t>outcome</a:t>
            </a:r>
            <a:r>
              <a:rPr lang="en-US" dirty="0" smtClean="0"/>
              <a:t> is the result of a single trial of an experiment. </a:t>
            </a:r>
          </a:p>
          <a:p>
            <a:pPr>
              <a:buNone/>
            </a:pPr>
            <a:r>
              <a:rPr lang="en-US" dirty="0" smtClean="0"/>
              <a:t>An </a:t>
            </a:r>
            <a:r>
              <a:rPr lang="en-US" b="1" dirty="0" smtClean="0"/>
              <a:t>event</a:t>
            </a:r>
            <a:r>
              <a:rPr lang="en-US" dirty="0" smtClean="0"/>
              <a:t> is one or more outcomes of an experiment. </a:t>
            </a:r>
          </a:p>
          <a:p>
            <a:pPr>
              <a:buNone/>
            </a:pPr>
            <a:r>
              <a:rPr lang="en-US" b="1" dirty="0" smtClean="0"/>
              <a:t>Probability</a:t>
            </a:r>
            <a:r>
              <a:rPr lang="en-US" dirty="0" smtClean="0"/>
              <a:t> is the measure of how likely an event is. </a:t>
            </a:r>
          </a:p>
          <a:p>
            <a:pPr>
              <a:buNone/>
            </a:pPr>
            <a:r>
              <a:rPr lang="en-US" dirty="0" smtClean="0"/>
              <a:t>A complete list of all possible outcomes of a random experiment is called </a:t>
            </a:r>
            <a:r>
              <a:rPr lang="en-US" b="1" dirty="0" smtClean="0"/>
              <a:t>sample space.</a:t>
            </a:r>
            <a:endParaRPr lang="en-US" b="1"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25) You roll a dice and flip a coin. Are these events dependant or independent? </a:t>
            </a:r>
          </a:p>
        </p:txBody>
      </p:sp>
      <p:sp>
        <p:nvSpPr>
          <p:cNvPr id="3" name="SMARTPenAnnotation381"/>
          <p:cNvSpPr/>
          <p:nvPr/>
        </p:nvSpPr>
        <p:spPr>
          <a:xfrm>
            <a:off x="2788964" y="1405890"/>
            <a:ext cx="3719064" cy="762952"/>
          </a:xfrm>
          <a:custGeom>
            <a:avLst/>
            <a:gdLst/>
            <a:ahLst/>
            <a:cxnLst/>
            <a:rect l="0" t="0" r="0" b="0"/>
            <a:pathLst>
              <a:path w="3719064" h="762952">
                <a:moveTo>
                  <a:pt x="411436" y="651510"/>
                </a:moveTo>
                <a:lnTo>
                  <a:pt x="403216" y="651510"/>
                </a:lnTo>
                <a:lnTo>
                  <a:pt x="397994" y="646571"/>
                </a:lnTo>
                <a:lnTo>
                  <a:pt x="402617" y="651261"/>
                </a:lnTo>
                <a:lnTo>
                  <a:pt x="402841" y="658869"/>
                </a:lnTo>
                <a:lnTo>
                  <a:pt x="403801" y="659273"/>
                </a:lnTo>
                <a:lnTo>
                  <a:pt x="412185" y="659922"/>
                </a:lnTo>
                <a:lnTo>
                  <a:pt x="414793" y="659976"/>
                </a:lnTo>
                <a:lnTo>
                  <a:pt x="417484" y="660964"/>
                </a:lnTo>
                <a:lnTo>
                  <a:pt x="423014" y="664601"/>
                </a:lnTo>
                <a:lnTo>
                  <a:pt x="431186" y="666853"/>
                </a:lnTo>
                <a:lnTo>
                  <a:pt x="436033" y="667453"/>
                </a:lnTo>
                <a:lnTo>
                  <a:pt x="440216" y="668806"/>
                </a:lnTo>
                <a:lnTo>
                  <a:pt x="451607" y="674309"/>
                </a:lnTo>
                <a:lnTo>
                  <a:pt x="565921" y="696332"/>
                </a:lnTo>
                <a:lnTo>
                  <a:pt x="623976" y="709149"/>
                </a:lnTo>
                <a:lnTo>
                  <a:pt x="739813" y="724246"/>
                </a:lnTo>
                <a:lnTo>
                  <a:pt x="848847" y="735275"/>
                </a:lnTo>
                <a:lnTo>
                  <a:pt x="996062" y="744582"/>
                </a:lnTo>
                <a:lnTo>
                  <a:pt x="1097385" y="750250"/>
                </a:lnTo>
                <a:lnTo>
                  <a:pt x="1207500" y="754017"/>
                </a:lnTo>
                <a:lnTo>
                  <a:pt x="1323376" y="758898"/>
                </a:lnTo>
                <a:lnTo>
                  <a:pt x="1423043" y="762418"/>
                </a:lnTo>
                <a:lnTo>
                  <a:pt x="1750338" y="762951"/>
                </a:lnTo>
                <a:lnTo>
                  <a:pt x="1853989" y="756167"/>
                </a:lnTo>
                <a:lnTo>
                  <a:pt x="1960337" y="754615"/>
                </a:lnTo>
                <a:lnTo>
                  <a:pt x="2135789" y="754389"/>
                </a:lnTo>
                <a:lnTo>
                  <a:pt x="2237170" y="747596"/>
                </a:lnTo>
                <a:lnTo>
                  <a:pt x="2344207" y="746043"/>
                </a:lnTo>
                <a:lnTo>
                  <a:pt x="2453000" y="741287"/>
                </a:lnTo>
                <a:lnTo>
                  <a:pt x="2561141" y="737768"/>
                </a:lnTo>
                <a:lnTo>
                  <a:pt x="2663836" y="731413"/>
                </a:lnTo>
                <a:lnTo>
                  <a:pt x="2770504" y="724474"/>
                </a:lnTo>
                <a:lnTo>
                  <a:pt x="2871582" y="718127"/>
                </a:lnTo>
                <a:lnTo>
                  <a:pt x="2971734" y="705544"/>
                </a:lnTo>
                <a:lnTo>
                  <a:pt x="3191783" y="674367"/>
                </a:lnTo>
                <a:lnTo>
                  <a:pt x="3317179" y="646589"/>
                </a:lnTo>
                <a:lnTo>
                  <a:pt x="3413510" y="622828"/>
                </a:lnTo>
                <a:lnTo>
                  <a:pt x="3485953" y="601601"/>
                </a:lnTo>
                <a:lnTo>
                  <a:pt x="3586829" y="563945"/>
                </a:lnTo>
                <a:lnTo>
                  <a:pt x="3632014" y="542561"/>
                </a:lnTo>
                <a:lnTo>
                  <a:pt x="3667503" y="519993"/>
                </a:lnTo>
                <a:lnTo>
                  <a:pt x="3686750" y="502898"/>
                </a:lnTo>
                <a:lnTo>
                  <a:pt x="3702270" y="480055"/>
                </a:lnTo>
                <a:lnTo>
                  <a:pt x="3705462" y="474342"/>
                </a:lnTo>
                <a:lnTo>
                  <a:pt x="3709010" y="462913"/>
                </a:lnTo>
                <a:lnTo>
                  <a:pt x="3711539" y="451484"/>
                </a:lnTo>
                <a:lnTo>
                  <a:pt x="3717365" y="434339"/>
                </a:lnTo>
                <a:lnTo>
                  <a:pt x="3719063" y="422910"/>
                </a:lnTo>
                <a:lnTo>
                  <a:pt x="3717277" y="408940"/>
                </a:lnTo>
                <a:lnTo>
                  <a:pt x="3713457" y="387549"/>
                </a:lnTo>
                <a:lnTo>
                  <a:pt x="3712921" y="381239"/>
                </a:lnTo>
                <a:lnTo>
                  <a:pt x="3710658" y="375126"/>
                </a:lnTo>
                <a:lnTo>
                  <a:pt x="3692629" y="345862"/>
                </a:lnTo>
                <a:lnTo>
                  <a:pt x="3681399" y="334374"/>
                </a:lnTo>
                <a:lnTo>
                  <a:pt x="3650906" y="311476"/>
                </a:lnTo>
                <a:lnTo>
                  <a:pt x="3616414" y="288609"/>
                </a:lnTo>
                <a:lnTo>
                  <a:pt x="3573899" y="265747"/>
                </a:lnTo>
                <a:lnTo>
                  <a:pt x="3528812" y="242887"/>
                </a:lnTo>
                <a:lnTo>
                  <a:pt x="3475421" y="220027"/>
                </a:lnTo>
                <a:lnTo>
                  <a:pt x="3413369" y="199707"/>
                </a:lnTo>
                <a:lnTo>
                  <a:pt x="3333735" y="177323"/>
                </a:lnTo>
                <a:lnTo>
                  <a:pt x="3225815" y="151535"/>
                </a:lnTo>
                <a:lnTo>
                  <a:pt x="3128731" y="134690"/>
                </a:lnTo>
                <a:lnTo>
                  <a:pt x="3026400" y="113281"/>
                </a:lnTo>
                <a:lnTo>
                  <a:pt x="2920191" y="97397"/>
                </a:lnTo>
                <a:lnTo>
                  <a:pt x="2813259" y="87450"/>
                </a:lnTo>
                <a:lnTo>
                  <a:pt x="2704363" y="76627"/>
                </a:lnTo>
                <a:lnTo>
                  <a:pt x="2535960" y="57119"/>
                </a:lnTo>
                <a:lnTo>
                  <a:pt x="2417961" y="49643"/>
                </a:lnTo>
                <a:lnTo>
                  <a:pt x="2303174" y="42802"/>
                </a:lnTo>
                <a:lnTo>
                  <a:pt x="2209135" y="36253"/>
                </a:lnTo>
                <a:lnTo>
                  <a:pt x="2112843" y="30127"/>
                </a:lnTo>
                <a:lnTo>
                  <a:pt x="1997505" y="23758"/>
                </a:lnTo>
                <a:lnTo>
                  <a:pt x="1883069" y="18015"/>
                </a:lnTo>
                <a:lnTo>
                  <a:pt x="1707549" y="17179"/>
                </a:lnTo>
                <a:lnTo>
                  <a:pt x="1601069" y="10364"/>
                </a:lnTo>
                <a:lnTo>
                  <a:pt x="1501192" y="7855"/>
                </a:lnTo>
                <a:lnTo>
                  <a:pt x="1389670" y="815"/>
                </a:lnTo>
                <a:lnTo>
                  <a:pt x="1280024" y="71"/>
                </a:lnTo>
                <a:lnTo>
                  <a:pt x="1081314" y="0"/>
                </a:lnTo>
                <a:lnTo>
                  <a:pt x="966038" y="8730"/>
                </a:lnTo>
                <a:lnTo>
                  <a:pt x="848480" y="19108"/>
                </a:lnTo>
                <a:lnTo>
                  <a:pt x="745750" y="41247"/>
                </a:lnTo>
                <a:lnTo>
                  <a:pt x="618366" y="70151"/>
                </a:lnTo>
                <a:lnTo>
                  <a:pt x="548831" y="89457"/>
                </a:lnTo>
                <a:lnTo>
                  <a:pt x="482602" y="111615"/>
                </a:lnTo>
                <a:lnTo>
                  <a:pt x="437919" y="131178"/>
                </a:lnTo>
                <a:lnTo>
                  <a:pt x="397058" y="152532"/>
                </a:lnTo>
                <a:lnTo>
                  <a:pt x="314442" y="194206"/>
                </a:lnTo>
                <a:lnTo>
                  <a:pt x="280038" y="215975"/>
                </a:lnTo>
                <a:lnTo>
                  <a:pt x="234280" y="243039"/>
                </a:lnTo>
                <a:lnTo>
                  <a:pt x="199983" y="266639"/>
                </a:lnTo>
                <a:lnTo>
                  <a:pt x="166644" y="290776"/>
                </a:lnTo>
                <a:lnTo>
                  <a:pt x="138245" y="311369"/>
                </a:lnTo>
                <a:lnTo>
                  <a:pt x="112685" y="335145"/>
                </a:lnTo>
                <a:lnTo>
                  <a:pt x="98953" y="351835"/>
                </a:lnTo>
                <a:lnTo>
                  <a:pt x="86499" y="368779"/>
                </a:lnTo>
                <a:lnTo>
                  <a:pt x="68778" y="394382"/>
                </a:lnTo>
                <a:lnTo>
                  <a:pt x="45723" y="428634"/>
                </a:lnTo>
                <a:lnTo>
                  <a:pt x="33095" y="449794"/>
                </a:lnTo>
                <a:lnTo>
                  <a:pt x="23322" y="472680"/>
                </a:lnTo>
                <a:lnTo>
                  <a:pt x="11485" y="500121"/>
                </a:lnTo>
                <a:lnTo>
                  <a:pt x="3795" y="522834"/>
                </a:lnTo>
                <a:lnTo>
                  <a:pt x="1093" y="542052"/>
                </a:lnTo>
                <a:lnTo>
                  <a:pt x="180" y="565612"/>
                </a:lnTo>
                <a:lnTo>
                  <a:pt x="0" y="588611"/>
                </a:lnTo>
                <a:lnTo>
                  <a:pt x="2515" y="600060"/>
                </a:lnTo>
                <a:lnTo>
                  <a:pt x="6808" y="610545"/>
                </a:lnTo>
                <a:lnTo>
                  <a:pt x="20108" y="632698"/>
                </a:lnTo>
                <a:lnTo>
                  <a:pt x="33126" y="649005"/>
                </a:lnTo>
                <a:lnTo>
                  <a:pt x="49048" y="661351"/>
                </a:lnTo>
                <a:lnTo>
                  <a:pt x="72447" y="674056"/>
                </a:lnTo>
                <a:lnTo>
                  <a:pt x="137268" y="697217"/>
                </a:lnTo>
                <a:lnTo>
                  <a:pt x="206815" y="716279"/>
                </a:lnTo>
                <a:lnTo>
                  <a:pt x="320015" y="727769"/>
                </a:lnTo>
                <a:lnTo>
                  <a:pt x="468701" y="736871"/>
                </a:lnTo>
                <a:lnTo>
                  <a:pt x="717541" y="737235"/>
                </a:lnTo>
                <a:lnTo>
                  <a:pt x="797198" y="74580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382"/>
          <p:cNvSpPr/>
          <p:nvPr/>
        </p:nvSpPr>
        <p:spPr>
          <a:xfrm>
            <a:off x="3543462" y="2298083"/>
            <a:ext cx="548361" cy="710865"/>
          </a:xfrm>
          <a:custGeom>
            <a:avLst/>
            <a:gdLst/>
            <a:ahLst/>
            <a:cxnLst/>
            <a:rect l="0" t="0" r="0" b="0"/>
            <a:pathLst>
              <a:path w="548361" h="710865">
                <a:moveTo>
                  <a:pt x="291302" y="710864"/>
                </a:moveTo>
                <a:lnTo>
                  <a:pt x="291302" y="685914"/>
                </a:lnTo>
                <a:lnTo>
                  <a:pt x="293843" y="675645"/>
                </a:lnTo>
                <a:lnTo>
                  <a:pt x="295854" y="670240"/>
                </a:lnTo>
                <a:lnTo>
                  <a:pt x="298684" y="648980"/>
                </a:lnTo>
                <a:lnTo>
                  <a:pt x="301886" y="630338"/>
                </a:lnTo>
                <a:lnTo>
                  <a:pt x="305531" y="609352"/>
                </a:lnTo>
                <a:lnTo>
                  <a:pt x="307151" y="587325"/>
                </a:lnTo>
                <a:lnTo>
                  <a:pt x="308536" y="576117"/>
                </a:lnTo>
                <a:lnTo>
                  <a:pt x="310412" y="564835"/>
                </a:lnTo>
                <a:lnTo>
                  <a:pt x="320266" y="514802"/>
                </a:lnTo>
                <a:lnTo>
                  <a:pt x="325765" y="489741"/>
                </a:lnTo>
                <a:lnTo>
                  <a:pt x="331384" y="464949"/>
                </a:lnTo>
                <a:lnTo>
                  <a:pt x="345605" y="396140"/>
                </a:lnTo>
                <a:lnTo>
                  <a:pt x="349412" y="381986"/>
                </a:lnTo>
                <a:lnTo>
                  <a:pt x="353854" y="367787"/>
                </a:lnTo>
                <a:lnTo>
                  <a:pt x="358721" y="353558"/>
                </a:lnTo>
                <a:lnTo>
                  <a:pt x="362918" y="339310"/>
                </a:lnTo>
                <a:lnTo>
                  <a:pt x="366669" y="325049"/>
                </a:lnTo>
                <a:lnTo>
                  <a:pt x="373376" y="296503"/>
                </a:lnTo>
                <a:lnTo>
                  <a:pt x="379532" y="267941"/>
                </a:lnTo>
                <a:lnTo>
                  <a:pt x="384412" y="253657"/>
                </a:lnTo>
                <a:lnTo>
                  <a:pt x="390523" y="239372"/>
                </a:lnTo>
                <a:lnTo>
                  <a:pt x="397455" y="225086"/>
                </a:lnTo>
                <a:lnTo>
                  <a:pt x="403028" y="211752"/>
                </a:lnTo>
                <a:lnTo>
                  <a:pt x="407696" y="199053"/>
                </a:lnTo>
                <a:lnTo>
                  <a:pt x="411761" y="186777"/>
                </a:lnTo>
                <a:lnTo>
                  <a:pt x="416376" y="174782"/>
                </a:lnTo>
                <a:lnTo>
                  <a:pt x="421357" y="162976"/>
                </a:lnTo>
                <a:lnTo>
                  <a:pt x="426583" y="151295"/>
                </a:lnTo>
                <a:lnTo>
                  <a:pt x="434930" y="130697"/>
                </a:lnTo>
                <a:lnTo>
                  <a:pt x="441814" y="112970"/>
                </a:lnTo>
                <a:lnTo>
                  <a:pt x="450093" y="92279"/>
                </a:lnTo>
                <a:lnTo>
                  <a:pt x="453921" y="75036"/>
                </a:lnTo>
                <a:lnTo>
                  <a:pt x="460726" y="60194"/>
                </a:lnTo>
                <a:lnTo>
                  <a:pt x="462634" y="51333"/>
                </a:lnTo>
                <a:lnTo>
                  <a:pt x="462717" y="55496"/>
                </a:lnTo>
                <a:lnTo>
                  <a:pt x="463682" y="57734"/>
                </a:lnTo>
                <a:lnTo>
                  <a:pt x="468637" y="65436"/>
                </a:lnTo>
                <a:lnTo>
                  <a:pt x="470130" y="70947"/>
                </a:lnTo>
                <a:lnTo>
                  <a:pt x="472041" y="89090"/>
                </a:lnTo>
                <a:lnTo>
                  <a:pt x="480603" y="111018"/>
                </a:lnTo>
                <a:lnTo>
                  <a:pt x="483226" y="116657"/>
                </a:lnTo>
                <a:lnTo>
                  <a:pt x="486139" y="130542"/>
                </a:lnTo>
                <a:lnTo>
                  <a:pt x="488387" y="147191"/>
                </a:lnTo>
                <a:lnTo>
                  <a:pt x="492561" y="167290"/>
                </a:lnTo>
                <a:lnTo>
                  <a:pt x="495051" y="186383"/>
                </a:lnTo>
                <a:lnTo>
                  <a:pt x="496157" y="204394"/>
                </a:lnTo>
                <a:lnTo>
                  <a:pt x="496649" y="221924"/>
                </a:lnTo>
                <a:lnTo>
                  <a:pt x="499407" y="239240"/>
                </a:lnTo>
                <a:lnTo>
                  <a:pt x="503809" y="256461"/>
                </a:lnTo>
                <a:lnTo>
                  <a:pt x="508939" y="273640"/>
                </a:lnTo>
                <a:lnTo>
                  <a:pt x="514103" y="301107"/>
                </a:lnTo>
                <a:lnTo>
                  <a:pt x="520724" y="319051"/>
                </a:lnTo>
                <a:lnTo>
                  <a:pt x="528718" y="335479"/>
                </a:lnTo>
                <a:lnTo>
                  <a:pt x="536167" y="346803"/>
                </a:lnTo>
                <a:lnTo>
                  <a:pt x="539750" y="356191"/>
                </a:lnTo>
                <a:lnTo>
                  <a:pt x="545469" y="365005"/>
                </a:lnTo>
                <a:lnTo>
                  <a:pt x="548082" y="374830"/>
                </a:lnTo>
                <a:lnTo>
                  <a:pt x="548213" y="374446"/>
                </a:lnTo>
                <a:lnTo>
                  <a:pt x="548360" y="371480"/>
                </a:lnTo>
                <a:lnTo>
                  <a:pt x="547447" y="370308"/>
                </a:lnTo>
                <a:lnTo>
                  <a:pt x="545886" y="369527"/>
                </a:lnTo>
                <a:lnTo>
                  <a:pt x="543892" y="369006"/>
                </a:lnTo>
                <a:lnTo>
                  <a:pt x="539137" y="365887"/>
                </a:lnTo>
                <a:lnTo>
                  <a:pt x="522692" y="350637"/>
                </a:lnTo>
                <a:lnTo>
                  <a:pt x="495373" y="323425"/>
                </a:lnTo>
                <a:lnTo>
                  <a:pt x="483918" y="314514"/>
                </a:lnTo>
                <a:lnTo>
                  <a:pt x="470255" y="304203"/>
                </a:lnTo>
                <a:lnTo>
                  <a:pt x="457832" y="293271"/>
                </a:lnTo>
                <a:lnTo>
                  <a:pt x="443421" y="284602"/>
                </a:lnTo>
                <a:lnTo>
                  <a:pt x="427490" y="276622"/>
                </a:lnTo>
                <a:lnTo>
                  <a:pt x="410886" y="266725"/>
                </a:lnTo>
                <a:lnTo>
                  <a:pt x="393980" y="255976"/>
                </a:lnTo>
                <a:lnTo>
                  <a:pt x="376942" y="245802"/>
                </a:lnTo>
                <a:lnTo>
                  <a:pt x="359845" y="238105"/>
                </a:lnTo>
                <a:lnTo>
                  <a:pt x="350332" y="234718"/>
                </a:lnTo>
                <a:lnTo>
                  <a:pt x="340180" y="231509"/>
                </a:lnTo>
                <a:lnTo>
                  <a:pt x="318741" y="225402"/>
                </a:lnTo>
                <a:lnTo>
                  <a:pt x="296512" y="219513"/>
                </a:lnTo>
                <a:lnTo>
                  <a:pt x="286203" y="217562"/>
                </a:lnTo>
                <a:lnTo>
                  <a:pt x="276473" y="216261"/>
                </a:lnTo>
                <a:lnTo>
                  <a:pt x="267129" y="215394"/>
                </a:lnTo>
                <a:lnTo>
                  <a:pt x="257089" y="214815"/>
                </a:lnTo>
                <a:lnTo>
                  <a:pt x="235774" y="214173"/>
                </a:lnTo>
                <a:lnTo>
                  <a:pt x="186482" y="213727"/>
                </a:lnTo>
                <a:lnTo>
                  <a:pt x="146878" y="213672"/>
                </a:lnTo>
                <a:lnTo>
                  <a:pt x="137870" y="214620"/>
                </a:lnTo>
                <a:lnTo>
                  <a:pt x="129006" y="216205"/>
                </a:lnTo>
                <a:lnTo>
                  <a:pt x="100340" y="222986"/>
                </a:lnTo>
                <a:lnTo>
                  <a:pt x="89699" y="225592"/>
                </a:lnTo>
                <a:lnTo>
                  <a:pt x="72796" y="231028"/>
                </a:lnTo>
                <a:lnTo>
                  <a:pt x="58934" y="235666"/>
                </a:lnTo>
                <a:lnTo>
                  <a:pt x="46422" y="237727"/>
                </a:lnTo>
                <a:lnTo>
                  <a:pt x="34512" y="241183"/>
                </a:lnTo>
                <a:lnTo>
                  <a:pt x="19636" y="245945"/>
                </a:lnTo>
                <a:lnTo>
                  <a:pt x="6077" y="247553"/>
                </a:lnTo>
                <a:lnTo>
                  <a:pt x="3997" y="248638"/>
                </a:lnTo>
                <a:lnTo>
                  <a:pt x="2611" y="250313"/>
                </a:lnTo>
                <a:lnTo>
                  <a:pt x="0" y="256158"/>
                </a:lnTo>
                <a:lnTo>
                  <a:pt x="4436" y="251863"/>
                </a:lnTo>
                <a:lnTo>
                  <a:pt x="6714" y="250558"/>
                </a:lnTo>
                <a:lnTo>
                  <a:pt x="14469" y="247770"/>
                </a:lnTo>
                <a:lnTo>
                  <a:pt x="19993" y="243742"/>
                </a:lnTo>
                <a:lnTo>
                  <a:pt x="23752" y="242287"/>
                </a:lnTo>
                <a:lnTo>
                  <a:pt x="39096" y="239286"/>
                </a:lnTo>
                <a:lnTo>
                  <a:pt x="53481" y="235209"/>
                </a:lnTo>
                <a:lnTo>
                  <a:pt x="69399" y="227682"/>
                </a:lnTo>
                <a:lnTo>
                  <a:pt x="77644" y="223008"/>
                </a:lnTo>
                <a:lnTo>
                  <a:pt x="87904" y="218939"/>
                </a:lnTo>
                <a:lnTo>
                  <a:pt x="99506" y="215274"/>
                </a:lnTo>
                <a:lnTo>
                  <a:pt x="112003" y="211878"/>
                </a:lnTo>
                <a:lnTo>
                  <a:pt x="124145" y="207709"/>
                </a:lnTo>
                <a:lnTo>
                  <a:pt x="136049" y="203025"/>
                </a:lnTo>
                <a:lnTo>
                  <a:pt x="147795" y="197997"/>
                </a:lnTo>
                <a:lnTo>
                  <a:pt x="171007" y="187331"/>
                </a:lnTo>
                <a:lnTo>
                  <a:pt x="182530" y="181819"/>
                </a:lnTo>
                <a:lnTo>
                  <a:pt x="194975" y="175288"/>
                </a:lnTo>
                <a:lnTo>
                  <a:pt x="234292" y="153395"/>
                </a:lnTo>
                <a:lnTo>
                  <a:pt x="271447" y="133467"/>
                </a:lnTo>
                <a:lnTo>
                  <a:pt x="311243" y="110841"/>
                </a:lnTo>
                <a:lnTo>
                  <a:pt x="335725" y="97795"/>
                </a:lnTo>
                <a:lnTo>
                  <a:pt x="347587" y="90696"/>
                </a:lnTo>
                <a:lnTo>
                  <a:pt x="359306" y="83106"/>
                </a:lnTo>
                <a:lnTo>
                  <a:pt x="370928" y="75189"/>
                </a:lnTo>
                <a:lnTo>
                  <a:pt x="382486" y="68006"/>
                </a:lnTo>
                <a:lnTo>
                  <a:pt x="394002" y="61312"/>
                </a:lnTo>
                <a:lnTo>
                  <a:pt x="416957" y="48794"/>
                </a:lnTo>
                <a:lnTo>
                  <a:pt x="439859" y="36881"/>
                </a:lnTo>
                <a:lnTo>
                  <a:pt x="450347" y="31037"/>
                </a:lnTo>
                <a:lnTo>
                  <a:pt x="460197" y="25236"/>
                </a:lnTo>
                <a:lnTo>
                  <a:pt x="469621" y="19464"/>
                </a:lnTo>
                <a:lnTo>
                  <a:pt x="485173" y="10510"/>
                </a:lnTo>
                <a:lnTo>
                  <a:pt x="497482" y="4308"/>
                </a:lnTo>
                <a:lnTo>
                  <a:pt x="509767" y="816"/>
                </a:lnTo>
                <a:lnTo>
                  <a:pt x="516350" y="0"/>
                </a:lnTo>
                <a:lnTo>
                  <a:pt x="518487" y="735"/>
                </a:lnTo>
                <a:lnTo>
                  <a:pt x="519911" y="2177"/>
                </a:lnTo>
                <a:lnTo>
                  <a:pt x="520861" y="4091"/>
                </a:lnTo>
                <a:lnTo>
                  <a:pt x="526748" y="11336"/>
                </a:lnTo>
                <a:lnTo>
                  <a:pt x="528276" y="14959"/>
                </a:lnTo>
                <a:lnTo>
                  <a:pt x="529974" y="24065"/>
                </a:lnTo>
                <a:lnTo>
                  <a:pt x="528189" y="37003"/>
                </a:lnTo>
                <a:lnTo>
                  <a:pt x="525173" y="52278"/>
                </a:lnTo>
                <a:lnTo>
                  <a:pt x="523833" y="68592"/>
                </a:lnTo>
                <a:lnTo>
                  <a:pt x="520697" y="85367"/>
                </a:lnTo>
                <a:lnTo>
                  <a:pt x="516128" y="102348"/>
                </a:lnTo>
                <a:lnTo>
                  <a:pt x="510923" y="119420"/>
                </a:lnTo>
                <a:lnTo>
                  <a:pt x="502637" y="145096"/>
                </a:lnTo>
                <a:lnTo>
                  <a:pt x="496989" y="164772"/>
                </a:lnTo>
                <a:lnTo>
                  <a:pt x="492256" y="185264"/>
                </a:lnTo>
                <a:lnTo>
                  <a:pt x="490153" y="203897"/>
                </a:lnTo>
                <a:lnTo>
                  <a:pt x="486678" y="221703"/>
                </a:lnTo>
                <a:lnTo>
                  <a:pt x="482911" y="238189"/>
                </a:lnTo>
                <a:lnTo>
                  <a:pt x="480791" y="257228"/>
                </a:lnTo>
                <a:lnTo>
                  <a:pt x="479897" y="27366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Theoretical vs. Experimental</a:t>
            </a:r>
            <a:endParaRPr lang="en-US" dirty="0"/>
          </a:p>
        </p:txBody>
      </p:sp>
      <p:sp>
        <p:nvSpPr>
          <p:cNvPr id="3" name="Content Placeholder 2"/>
          <p:cNvSpPr>
            <a:spLocks noGrp="1"/>
          </p:cNvSpPr>
          <p:nvPr>
            <p:ph idx="1"/>
          </p:nvPr>
        </p:nvSpPr>
        <p:spPr/>
        <p:txBody>
          <a:bodyPr/>
          <a:lstStyle/>
          <a:p>
            <a:pPr>
              <a:buNone/>
            </a:pPr>
            <a:r>
              <a:rPr lang="en-US" b="1" dirty="0" smtClean="0"/>
              <a:t>Theoretical probability </a:t>
            </a:r>
            <a:r>
              <a:rPr lang="en-US" dirty="0" smtClean="0"/>
              <a:t>is when all of the number of ways an event can occur is written over (divided by) all of the outcomes (events) which can occur.</a:t>
            </a:r>
          </a:p>
          <a:p>
            <a:pPr>
              <a:buNone/>
            </a:pPr>
            <a:r>
              <a:rPr lang="en-US" b="1" dirty="0" smtClean="0"/>
              <a:t>Experimental probability </a:t>
            </a:r>
            <a:r>
              <a:rPr lang="en-US" dirty="0" smtClean="0"/>
              <a:t>is when the number of times an event occurs is written over (divided by) the number of trials conducted.</a:t>
            </a:r>
            <a:endParaRPr lang="en-US" dirty="0"/>
          </a:p>
        </p:txBody>
      </p:sp>
      <p:sp>
        <p:nvSpPr>
          <p:cNvPr id="4" name="SMARTPenAnnotation787"/>
          <p:cNvSpPr/>
          <p:nvPr/>
        </p:nvSpPr>
        <p:spPr>
          <a:xfrm>
            <a:off x="431491" y="1808798"/>
            <a:ext cx="4363394" cy="282892"/>
          </a:xfrm>
          <a:custGeom>
            <a:avLst/>
            <a:gdLst/>
            <a:ahLst/>
            <a:cxnLst/>
            <a:rect l="0" t="0" r="0" b="0"/>
            <a:pathLst>
              <a:path w="4363394" h="282892">
                <a:moveTo>
                  <a:pt x="171441" y="145732"/>
                </a:moveTo>
                <a:lnTo>
                  <a:pt x="191840" y="145732"/>
                </a:lnTo>
                <a:lnTo>
                  <a:pt x="194566" y="146684"/>
                </a:lnTo>
                <a:lnTo>
                  <a:pt x="202952" y="151623"/>
                </a:lnTo>
                <a:lnTo>
                  <a:pt x="208623" y="153113"/>
                </a:lnTo>
                <a:lnTo>
                  <a:pt x="281273" y="156840"/>
                </a:lnTo>
                <a:lnTo>
                  <a:pt x="294550" y="160194"/>
                </a:lnTo>
                <a:lnTo>
                  <a:pt x="377570" y="162845"/>
                </a:lnTo>
                <a:lnTo>
                  <a:pt x="508673" y="154408"/>
                </a:lnTo>
                <a:lnTo>
                  <a:pt x="680002" y="154304"/>
                </a:lnTo>
                <a:lnTo>
                  <a:pt x="812395" y="145967"/>
                </a:lnTo>
                <a:lnTo>
                  <a:pt x="1017240" y="145732"/>
                </a:lnTo>
                <a:lnTo>
                  <a:pt x="1153229" y="137512"/>
                </a:lnTo>
                <a:lnTo>
                  <a:pt x="1388882" y="137160"/>
                </a:lnTo>
                <a:lnTo>
                  <a:pt x="1508760" y="144937"/>
                </a:lnTo>
                <a:lnTo>
                  <a:pt x="1631306" y="145685"/>
                </a:lnTo>
                <a:lnTo>
                  <a:pt x="1757000" y="153110"/>
                </a:lnTo>
                <a:lnTo>
                  <a:pt x="1878300" y="154234"/>
                </a:lnTo>
                <a:lnTo>
                  <a:pt x="2007965" y="161085"/>
                </a:lnTo>
                <a:lnTo>
                  <a:pt x="2134159" y="167323"/>
                </a:lnTo>
                <a:lnTo>
                  <a:pt x="2262314" y="172160"/>
                </a:lnTo>
                <a:lnTo>
                  <a:pt x="2385638" y="179478"/>
                </a:lnTo>
                <a:lnTo>
                  <a:pt x="2518758" y="184540"/>
                </a:lnTo>
                <a:lnTo>
                  <a:pt x="2646122" y="188357"/>
                </a:lnTo>
                <a:lnTo>
                  <a:pt x="2768746" y="184335"/>
                </a:lnTo>
                <a:lnTo>
                  <a:pt x="2822835" y="184792"/>
                </a:lnTo>
                <a:lnTo>
                  <a:pt x="2948575" y="180301"/>
                </a:lnTo>
                <a:lnTo>
                  <a:pt x="3074817" y="171307"/>
                </a:lnTo>
                <a:lnTo>
                  <a:pt x="3197375" y="163454"/>
                </a:lnTo>
                <a:lnTo>
                  <a:pt x="3317539" y="155529"/>
                </a:lnTo>
                <a:lnTo>
                  <a:pt x="3420418" y="147031"/>
                </a:lnTo>
                <a:lnTo>
                  <a:pt x="3566504" y="138384"/>
                </a:lnTo>
                <a:lnTo>
                  <a:pt x="3679342" y="128500"/>
                </a:lnTo>
                <a:lnTo>
                  <a:pt x="3809009" y="120272"/>
                </a:lnTo>
                <a:lnTo>
                  <a:pt x="4091921" y="120014"/>
                </a:lnTo>
                <a:lnTo>
                  <a:pt x="4228057" y="111448"/>
                </a:lnTo>
                <a:lnTo>
                  <a:pt x="4235934" y="111444"/>
                </a:lnTo>
                <a:lnTo>
                  <a:pt x="4239368" y="112396"/>
                </a:lnTo>
                <a:lnTo>
                  <a:pt x="4248752" y="117333"/>
                </a:lnTo>
                <a:lnTo>
                  <a:pt x="4254657" y="118823"/>
                </a:lnTo>
                <a:lnTo>
                  <a:pt x="4268591" y="119983"/>
                </a:lnTo>
                <a:lnTo>
                  <a:pt x="4269096" y="111462"/>
                </a:lnTo>
                <a:lnTo>
                  <a:pt x="4269096" y="111451"/>
                </a:lnTo>
                <a:lnTo>
                  <a:pt x="4269096" y="111448"/>
                </a:lnTo>
                <a:lnTo>
                  <a:pt x="4269096" y="111444"/>
                </a:lnTo>
                <a:lnTo>
                  <a:pt x="4269096" y="115993"/>
                </a:lnTo>
                <a:lnTo>
                  <a:pt x="4268144" y="117333"/>
                </a:lnTo>
                <a:lnTo>
                  <a:pt x="4266556" y="118227"/>
                </a:lnTo>
                <a:lnTo>
                  <a:pt x="4260877" y="119910"/>
                </a:lnTo>
                <a:lnTo>
                  <a:pt x="4133599" y="120014"/>
                </a:lnTo>
                <a:lnTo>
                  <a:pt x="4122832" y="117474"/>
                </a:lnTo>
                <a:lnTo>
                  <a:pt x="4111698" y="114123"/>
                </a:lnTo>
                <a:lnTo>
                  <a:pt x="4065130" y="109058"/>
                </a:lnTo>
                <a:lnTo>
                  <a:pt x="4052715" y="105620"/>
                </a:lnTo>
                <a:lnTo>
                  <a:pt x="3993668" y="97049"/>
                </a:lnTo>
                <a:lnTo>
                  <a:pt x="3937244" y="91918"/>
                </a:lnTo>
                <a:lnTo>
                  <a:pt x="3923486" y="88477"/>
                </a:lnTo>
                <a:lnTo>
                  <a:pt x="3840424" y="78987"/>
                </a:lnTo>
                <a:lnTo>
                  <a:pt x="3789032" y="74773"/>
                </a:lnTo>
                <a:lnTo>
                  <a:pt x="3763318" y="70414"/>
                </a:lnTo>
                <a:lnTo>
                  <a:pt x="3661993" y="61230"/>
                </a:lnTo>
                <a:lnTo>
                  <a:pt x="3525889" y="52235"/>
                </a:lnTo>
                <a:lnTo>
                  <a:pt x="3411842" y="48908"/>
                </a:lnTo>
                <a:lnTo>
                  <a:pt x="3348804" y="43658"/>
                </a:lnTo>
                <a:lnTo>
                  <a:pt x="3231870" y="40335"/>
                </a:lnTo>
                <a:lnTo>
                  <a:pt x="3168788" y="35085"/>
                </a:lnTo>
                <a:lnTo>
                  <a:pt x="3041265" y="27518"/>
                </a:lnTo>
                <a:lnTo>
                  <a:pt x="2914590" y="25763"/>
                </a:lnTo>
                <a:lnTo>
                  <a:pt x="2768096" y="17498"/>
                </a:lnTo>
                <a:lnTo>
                  <a:pt x="2646740" y="22661"/>
                </a:lnTo>
                <a:lnTo>
                  <a:pt x="2613646" y="20548"/>
                </a:lnTo>
                <a:lnTo>
                  <a:pt x="2477406" y="25459"/>
                </a:lnTo>
                <a:lnTo>
                  <a:pt x="2349648" y="26654"/>
                </a:lnTo>
                <a:lnTo>
                  <a:pt x="2224642" y="33759"/>
                </a:lnTo>
                <a:lnTo>
                  <a:pt x="1997715" y="34286"/>
                </a:lnTo>
                <a:lnTo>
                  <a:pt x="1868657" y="42067"/>
                </a:lnTo>
                <a:lnTo>
                  <a:pt x="1664362" y="42852"/>
                </a:lnTo>
                <a:lnTo>
                  <a:pt x="1536530" y="34818"/>
                </a:lnTo>
                <a:lnTo>
                  <a:pt x="1340274" y="25824"/>
                </a:lnTo>
                <a:lnTo>
                  <a:pt x="1240153" y="16992"/>
                </a:lnTo>
                <a:lnTo>
                  <a:pt x="1106596" y="8742"/>
                </a:lnTo>
                <a:lnTo>
                  <a:pt x="787358" y="0"/>
                </a:lnTo>
                <a:lnTo>
                  <a:pt x="660091" y="8415"/>
                </a:lnTo>
                <a:lnTo>
                  <a:pt x="591495" y="11098"/>
                </a:lnTo>
                <a:lnTo>
                  <a:pt x="539283" y="16348"/>
                </a:lnTo>
                <a:lnTo>
                  <a:pt x="489881" y="19527"/>
                </a:lnTo>
                <a:lnTo>
                  <a:pt x="426939" y="25173"/>
                </a:lnTo>
                <a:lnTo>
                  <a:pt x="405963" y="26428"/>
                </a:lnTo>
                <a:lnTo>
                  <a:pt x="343070" y="33745"/>
                </a:lnTo>
                <a:lnTo>
                  <a:pt x="325826" y="35000"/>
                </a:lnTo>
                <a:lnTo>
                  <a:pt x="279257" y="42046"/>
                </a:lnTo>
                <a:lnTo>
                  <a:pt x="207007" y="43793"/>
                </a:lnTo>
                <a:lnTo>
                  <a:pt x="191610" y="48747"/>
                </a:lnTo>
                <a:lnTo>
                  <a:pt x="118716" y="52366"/>
                </a:lnTo>
                <a:lnTo>
                  <a:pt x="106077" y="57319"/>
                </a:lnTo>
                <a:lnTo>
                  <a:pt x="80910" y="59771"/>
                </a:lnTo>
                <a:lnTo>
                  <a:pt x="51153" y="60938"/>
                </a:lnTo>
                <a:lnTo>
                  <a:pt x="29044" y="68735"/>
                </a:lnTo>
                <a:lnTo>
                  <a:pt x="18892" y="75855"/>
                </a:lnTo>
                <a:lnTo>
                  <a:pt x="15376" y="76575"/>
                </a:lnTo>
                <a:lnTo>
                  <a:pt x="9909" y="77038"/>
                </a:lnTo>
                <a:lnTo>
                  <a:pt x="9461" y="78028"/>
                </a:lnTo>
                <a:lnTo>
                  <a:pt x="8682" y="84522"/>
                </a:lnTo>
                <a:lnTo>
                  <a:pt x="1193" y="92999"/>
                </a:lnTo>
                <a:lnTo>
                  <a:pt x="525" y="96260"/>
                </a:lnTo>
                <a:lnTo>
                  <a:pt x="38" y="104829"/>
                </a:lnTo>
                <a:lnTo>
                  <a:pt x="0" y="114686"/>
                </a:lnTo>
                <a:lnTo>
                  <a:pt x="950" y="116462"/>
                </a:lnTo>
                <a:lnTo>
                  <a:pt x="2535" y="117646"/>
                </a:lnTo>
                <a:lnTo>
                  <a:pt x="4545" y="118435"/>
                </a:lnTo>
                <a:lnTo>
                  <a:pt x="14613" y="125594"/>
                </a:lnTo>
                <a:lnTo>
                  <a:pt x="20142" y="127256"/>
                </a:lnTo>
                <a:lnTo>
                  <a:pt x="21998" y="128652"/>
                </a:lnTo>
                <a:lnTo>
                  <a:pt x="23235" y="130535"/>
                </a:lnTo>
                <a:lnTo>
                  <a:pt x="24059" y="132743"/>
                </a:lnTo>
                <a:lnTo>
                  <a:pt x="25562" y="134215"/>
                </a:lnTo>
                <a:lnTo>
                  <a:pt x="27515" y="135197"/>
                </a:lnTo>
                <a:lnTo>
                  <a:pt x="29771" y="135851"/>
                </a:lnTo>
                <a:lnTo>
                  <a:pt x="34816" y="139118"/>
                </a:lnTo>
                <a:lnTo>
                  <a:pt x="41186" y="143745"/>
                </a:lnTo>
                <a:lnTo>
                  <a:pt x="54530" y="150752"/>
                </a:lnTo>
                <a:lnTo>
                  <a:pt x="61696" y="152725"/>
                </a:lnTo>
                <a:lnTo>
                  <a:pt x="80901" y="154945"/>
                </a:lnTo>
                <a:lnTo>
                  <a:pt x="110384" y="163007"/>
                </a:lnTo>
                <a:lnTo>
                  <a:pt x="149419" y="170149"/>
                </a:lnTo>
                <a:lnTo>
                  <a:pt x="179791" y="172145"/>
                </a:lnTo>
                <a:lnTo>
                  <a:pt x="210203" y="178184"/>
                </a:lnTo>
                <a:lnTo>
                  <a:pt x="265378" y="182400"/>
                </a:lnTo>
                <a:lnTo>
                  <a:pt x="291349" y="186759"/>
                </a:lnTo>
                <a:lnTo>
                  <a:pt x="422649" y="191120"/>
                </a:lnTo>
                <a:lnTo>
                  <a:pt x="555229" y="197097"/>
                </a:lnTo>
                <a:lnTo>
                  <a:pt x="701313" y="205385"/>
                </a:lnTo>
                <a:lnTo>
                  <a:pt x="785912" y="213089"/>
                </a:lnTo>
                <a:lnTo>
                  <a:pt x="891714" y="222971"/>
                </a:lnTo>
                <a:lnTo>
                  <a:pt x="1020516" y="231070"/>
                </a:lnTo>
                <a:lnTo>
                  <a:pt x="1151791" y="239484"/>
                </a:lnTo>
                <a:lnTo>
                  <a:pt x="1276972" y="244548"/>
                </a:lnTo>
                <a:lnTo>
                  <a:pt x="1399448" y="248246"/>
                </a:lnTo>
                <a:lnTo>
                  <a:pt x="1527499" y="253121"/>
                </a:lnTo>
                <a:lnTo>
                  <a:pt x="1656039" y="256818"/>
                </a:lnTo>
                <a:lnTo>
                  <a:pt x="1773292" y="259667"/>
                </a:lnTo>
                <a:lnTo>
                  <a:pt x="1888640" y="264946"/>
                </a:lnTo>
                <a:lnTo>
                  <a:pt x="2003077" y="270192"/>
                </a:lnTo>
                <a:lnTo>
                  <a:pt x="2124181" y="273776"/>
                </a:lnTo>
                <a:lnTo>
                  <a:pt x="2246879" y="280139"/>
                </a:lnTo>
                <a:lnTo>
                  <a:pt x="2374691" y="282529"/>
                </a:lnTo>
                <a:lnTo>
                  <a:pt x="3129059" y="282891"/>
                </a:lnTo>
                <a:lnTo>
                  <a:pt x="3278717" y="275511"/>
                </a:lnTo>
                <a:lnTo>
                  <a:pt x="3401264" y="271936"/>
                </a:lnTo>
                <a:lnTo>
                  <a:pt x="3524153" y="266562"/>
                </a:lnTo>
                <a:lnTo>
                  <a:pt x="3647439" y="261303"/>
                </a:lnTo>
                <a:lnTo>
                  <a:pt x="3763111" y="255178"/>
                </a:lnTo>
                <a:lnTo>
                  <a:pt x="3893675" y="249179"/>
                </a:lnTo>
                <a:lnTo>
                  <a:pt x="4028166" y="244084"/>
                </a:lnTo>
                <a:lnTo>
                  <a:pt x="4127306" y="235834"/>
                </a:lnTo>
                <a:lnTo>
                  <a:pt x="4205546" y="227290"/>
                </a:lnTo>
                <a:lnTo>
                  <a:pt x="4272144" y="218720"/>
                </a:lnTo>
                <a:lnTo>
                  <a:pt x="4321238" y="210148"/>
                </a:lnTo>
                <a:lnTo>
                  <a:pt x="4347164" y="205657"/>
                </a:lnTo>
                <a:lnTo>
                  <a:pt x="4363393" y="197166"/>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Combinations and Permutations</a:t>
            </a:r>
            <a:endParaRPr lang="en-US" dirty="0"/>
          </a:p>
        </p:txBody>
      </p:sp>
      <p:graphicFrame>
        <p:nvGraphicFramePr>
          <p:cNvPr id="4" name="Content Placeholder 3"/>
          <p:cNvGraphicFramePr>
            <a:graphicFrameLocks noChangeAspect="1"/>
          </p:cNvGraphicFramePr>
          <p:nvPr>
            <p:ph idx="1"/>
          </p:nvPr>
        </p:nvGraphicFramePr>
        <p:xfrm>
          <a:off x="1676401" y="1585763"/>
          <a:ext cx="3811588" cy="2995762"/>
        </p:xfrm>
        <a:graphic>
          <a:graphicData uri="http://schemas.openxmlformats.org/presentationml/2006/ole">
            <p:oleObj spid="_x0000_s2050" name="Equation" r:id="rId4" imgW="1066680" imgH="838080" progId="Equation.3">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t>1) 10</a:t>
            </a:r>
            <a:r>
              <a:rPr lang="en-US" dirty="0"/>
              <a:t>!/6!(10-6)! </a:t>
            </a:r>
          </a:p>
        </p:txBody>
      </p:sp>
      <p:sp>
        <p:nvSpPr>
          <p:cNvPr id="4" name="SMARTPenAnnotation1634"/>
          <p:cNvSpPr/>
          <p:nvPr/>
        </p:nvSpPr>
        <p:spPr>
          <a:xfrm>
            <a:off x="1768792" y="1500187"/>
            <a:ext cx="60009" cy="536100"/>
          </a:xfrm>
          <a:custGeom>
            <a:avLst/>
            <a:gdLst/>
            <a:ahLst/>
            <a:cxnLst/>
            <a:rect l="0" t="0" r="0" b="0"/>
            <a:pathLst>
              <a:path w="60009" h="536100">
                <a:moveTo>
                  <a:pt x="60008" y="0"/>
                </a:moveTo>
                <a:lnTo>
                  <a:pt x="60008" y="75884"/>
                </a:lnTo>
                <a:lnTo>
                  <a:pt x="59055" y="81069"/>
                </a:lnTo>
                <a:lnTo>
                  <a:pt x="57467" y="86431"/>
                </a:lnTo>
                <a:lnTo>
                  <a:pt x="55457" y="91911"/>
                </a:lnTo>
                <a:lnTo>
                  <a:pt x="54116" y="97469"/>
                </a:lnTo>
                <a:lnTo>
                  <a:pt x="52627" y="108724"/>
                </a:lnTo>
                <a:lnTo>
                  <a:pt x="51277" y="114393"/>
                </a:lnTo>
                <a:lnTo>
                  <a:pt x="49424" y="120077"/>
                </a:lnTo>
                <a:lnTo>
                  <a:pt x="47237" y="125771"/>
                </a:lnTo>
                <a:lnTo>
                  <a:pt x="45779" y="130520"/>
                </a:lnTo>
                <a:lnTo>
                  <a:pt x="44159" y="138337"/>
                </a:lnTo>
                <a:lnTo>
                  <a:pt x="43247" y="152643"/>
                </a:lnTo>
                <a:lnTo>
                  <a:pt x="42976" y="168947"/>
                </a:lnTo>
                <a:lnTo>
                  <a:pt x="42865" y="212656"/>
                </a:lnTo>
                <a:lnTo>
                  <a:pt x="41912" y="217971"/>
                </a:lnTo>
                <a:lnTo>
                  <a:pt x="40324" y="223419"/>
                </a:lnTo>
                <a:lnTo>
                  <a:pt x="35482" y="236749"/>
                </a:lnTo>
                <a:lnTo>
                  <a:pt x="34525" y="252117"/>
                </a:lnTo>
                <a:lnTo>
                  <a:pt x="34395" y="259055"/>
                </a:lnTo>
                <a:lnTo>
                  <a:pt x="33407" y="263191"/>
                </a:lnTo>
                <a:lnTo>
                  <a:pt x="31796" y="267853"/>
                </a:lnTo>
                <a:lnTo>
                  <a:pt x="29770" y="272866"/>
                </a:lnTo>
                <a:lnTo>
                  <a:pt x="28419" y="278113"/>
                </a:lnTo>
                <a:lnTo>
                  <a:pt x="26918" y="289023"/>
                </a:lnTo>
                <a:lnTo>
                  <a:pt x="26073" y="301325"/>
                </a:lnTo>
                <a:lnTo>
                  <a:pt x="25002" y="304706"/>
                </a:lnTo>
                <a:lnTo>
                  <a:pt x="23336" y="307912"/>
                </a:lnTo>
                <a:lnTo>
                  <a:pt x="21272" y="311002"/>
                </a:lnTo>
                <a:lnTo>
                  <a:pt x="19896" y="314967"/>
                </a:lnTo>
                <a:lnTo>
                  <a:pt x="18368" y="324453"/>
                </a:lnTo>
                <a:lnTo>
                  <a:pt x="17507" y="340503"/>
                </a:lnTo>
                <a:lnTo>
                  <a:pt x="17217" y="356150"/>
                </a:lnTo>
                <a:lnTo>
                  <a:pt x="17146" y="401378"/>
                </a:lnTo>
                <a:lnTo>
                  <a:pt x="16193" y="405698"/>
                </a:lnTo>
                <a:lnTo>
                  <a:pt x="14605" y="409530"/>
                </a:lnTo>
                <a:lnTo>
                  <a:pt x="12595" y="413038"/>
                </a:lnTo>
                <a:lnTo>
                  <a:pt x="11254" y="416328"/>
                </a:lnTo>
                <a:lnTo>
                  <a:pt x="9764" y="422525"/>
                </a:lnTo>
                <a:lnTo>
                  <a:pt x="8729" y="437147"/>
                </a:lnTo>
                <a:lnTo>
                  <a:pt x="8593" y="451478"/>
                </a:lnTo>
                <a:lnTo>
                  <a:pt x="8572" y="525780"/>
                </a:lnTo>
                <a:lnTo>
                  <a:pt x="7620" y="527685"/>
                </a:lnTo>
                <a:lnTo>
                  <a:pt x="6033" y="528955"/>
                </a:lnTo>
                <a:lnTo>
                  <a:pt x="4022" y="529802"/>
                </a:lnTo>
                <a:lnTo>
                  <a:pt x="2681" y="531319"/>
                </a:lnTo>
                <a:lnTo>
                  <a:pt x="1787" y="533283"/>
                </a:lnTo>
                <a:lnTo>
                  <a:pt x="1192" y="535544"/>
                </a:lnTo>
                <a:lnTo>
                  <a:pt x="794" y="536099"/>
                </a:lnTo>
                <a:lnTo>
                  <a:pt x="529" y="535517"/>
                </a:lnTo>
                <a:lnTo>
                  <a:pt x="0" y="53149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635"/>
          <p:cNvSpPr/>
          <p:nvPr/>
        </p:nvSpPr>
        <p:spPr>
          <a:xfrm>
            <a:off x="1940242" y="1517332"/>
            <a:ext cx="342870" cy="471479"/>
          </a:xfrm>
          <a:custGeom>
            <a:avLst/>
            <a:gdLst/>
            <a:ahLst/>
            <a:cxnLst/>
            <a:rect l="0" t="0" r="0" b="0"/>
            <a:pathLst>
              <a:path w="342870" h="471479">
                <a:moveTo>
                  <a:pt x="85725" y="0"/>
                </a:moveTo>
                <a:lnTo>
                  <a:pt x="73793" y="11932"/>
                </a:lnTo>
                <a:lnTo>
                  <a:pt x="72055" y="14622"/>
                </a:lnTo>
                <a:lnTo>
                  <a:pt x="68657" y="22959"/>
                </a:lnTo>
                <a:lnTo>
                  <a:pt x="59458" y="36850"/>
                </a:lnTo>
                <a:lnTo>
                  <a:pt x="51272" y="49653"/>
                </a:lnTo>
                <a:lnTo>
                  <a:pt x="42814" y="62020"/>
                </a:lnTo>
                <a:lnTo>
                  <a:pt x="39973" y="67064"/>
                </a:lnTo>
                <a:lnTo>
                  <a:pt x="36816" y="77749"/>
                </a:lnTo>
                <a:lnTo>
                  <a:pt x="35974" y="83265"/>
                </a:lnTo>
                <a:lnTo>
                  <a:pt x="32498" y="91934"/>
                </a:lnTo>
                <a:lnTo>
                  <a:pt x="28731" y="98962"/>
                </a:lnTo>
                <a:lnTo>
                  <a:pt x="25658" y="109226"/>
                </a:lnTo>
                <a:lnTo>
                  <a:pt x="19138" y="122957"/>
                </a:lnTo>
                <a:lnTo>
                  <a:pt x="13903" y="130212"/>
                </a:lnTo>
                <a:lnTo>
                  <a:pt x="12127" y="134433"/>
                </a:lnTo>
                <a:lnTo>
                  <a:pt x="10152" y="144203"/>
                </a:lnTo>
                <a:lnTo>
                  <a:pt x="9275" y="154895"/>
                </a:lnTo>
                <a:lnTo>
                  <a:pt x="9040" y="160414"/>
                </a:lnTo>
                <a:lnTo>
                  <a:pt x="7932" y="165045"/>
                </a:lnTo>
                <a:lnTo>
                  <a:pt x="2774" y="177066"/>
                </a:lnTo>
                <a:lnTo>
                  <a:pt x="822" y="191317"/>
                </a:lnTo>
                <a:lnTo>
                  <a:pt x="244" y="203901"/>
                </a:lnTo>
                <a:lnTo>
                  <a:pt x="0" y="335962"/>
                </a:lnTo>
                <a:lnTo>
                  <a:pt x="952" y="339227"/>
                </a:lnTo>
                <a:lnTo>
                  <a:pt x="5891" y="349326"/>
                </a:lnTo>
                <a:lnTo>
                  <a:pt x="8731" y="363007"/>
                </a:lnTo>
                <a:lnTo>
                  <a:pt x="14229" y="373517"/>
                </a:lnTo>
                <a:lnTo>
                  <a:pt x="15849" y="379685"/>
                </a:lnTo>
                <a:lnTo>
                  <a:pt x="21649" y="388142"/>
                </a:lnTo>
                <a:lnTo>
                  <a:pt x="28672" y="397297"/>
                </a:lnTo>
                <a:lnTo>
                  <a:pt x="31793" y="404542"/>
                </a:lnTo>
                <a:lnTo>
                  <a:pt x="33550" y="413975"/>
                </a:lnTo>
                <a:lnTo>
                  <a:pt x="41581" y="424971"/>
                </a:lnTo>
                <a:lnTo>
                  <a:pt x="47723" y="431904"/>
                </a:lnTo>
                <a:lnTo>
                  <a:pt x="57088" y="439608"/>
                </a:lnTo>
                <a:lnTo>
                  <a:pt x="60919" y="441662"/>
                </a:lnTo>
                <a:lnTo>
                  <a:pt x="63472" y="443984"/>
                </a:lnTo>
                <a:lnTo>
                  <a:pt x="65175" y="446484"/>
                </a:lnTo>
                <a:lnTo>
                  <a:pt x="66310" y="449104"/>
                </a:lnTo>
                <a:lnTo>
                  <a:pt x="68019" y="450850"/>
                </a:lnTo>
                <a:lnTo>
                  <a:pt x="70111" y="452014"/>
                </a:lnTo>
                <a:lnTo>
                  <a:pt x="74976" y="453308"/>
                </a:lnTo>
                <a:lnTo>
                  <a:pt x="80312" y="453883"/>
                </a:lnTo>
                <a:lnTo>
                  <a:pt x="82116" y="454988"/>
                </a:lnTo>
                <a:lnTo>
                  <a:pt x="83319" y="456678"/>
                </a:lnTo>
                <a:lnTo>
                  <a:pt x="84121" y="458757"/>
                </a:lnTo>
                <a:lnTo>
                  <a:pt x="85608" y="460143"/>
                </a:lnTo>
                <a:lnTo>
                  <a:pt x="87552" y="461067"/>
                </a:lnTo>
                <a:lnTo>
                  <a:pt x="92252" y="462094"/>
                </a:lnTo>
                <a:lnTo>
                  <a:pt x="97516" y="462550"/>
                </a:lnTo>
                <a:lnTo>
                  <a:pt x="100253" y="463624"/>
                </a:lnTo>
                <a:lnTo>
                  <a:pt x="108656" y="468734"/>
                </a:lnTo>
                <a:lnTo>
                  <a:pt x="114332" y="470264"/>
                </a:lnTo>
                <a:lnTo>
                  <a:pt x="122882" y="471125"/>
                </a:lnTo>
                <a:lnTo>
                  <a:pt x="131448" y="471380"/>
                </a:lnTo>
                <a:lnTo>
                  <a:pt x="148590" y="471478"/>
                </a:lnTo>
                <a:lnTo>
                  <a:pt x="151448" y="470529"/>
                </a:lnTo>
                <a:lnTo>
                  <a:pt x="157162" y="466934"/>
                </a:lnTo>
                <a:lnTo>
                  <a:pt x="159068" y="464642"/>
                </a:lnTo>
                <a:lnTo>
                  <a:pt x="160337" y="462161"/>
                </a:lnTo>
                <a:lnTo>
                  <a:pt x="161184" y="459555"/>
                </a:lnTo>
                <a:lnTo>
                  <a:pt x="163654" y="457817"/>
                </a:lnTo>
                <a:lnTo>
                  <a:pt x="171477" y="455887"/>
                </a:lnTo>
                <a:lnTo>
                  <a:pt x="178765" y="452489"/>
                </a:lnTo>
                <a:lnTo>
                  <a:pt x="186131" y="447804"/>
                </a:lnTo>
                <a:lnTo>
                  <a:pt x="195755" y="442546"/>
                </a:lnTo>
                <a:lnTo>
                  <a:pt x="203842" y="439575"/>
                </a:lnTo>
                <a:lnTo>
                  <a:pt x="207332" y="438782"/>
                </a:lnTo>
                <a:lnTo>
                  <a:pt x="212516" y="436349"/>
                </a:lnTo>
                <a:lnTo>
                  <a:pt x="218830" y="432822"/>
                </a:lnTo>
                <a:lnTo>
                  <a:pt x="225897" y="428566"/>
                </a:lnTo>
                <a:lnTo>
                  <a:pt x="236289" y="421296"/>
                </a:lnTo>
                <a:lnTo>
                  <a:pt x="244082" y="415843"/>
                </a:lnTo>
                <a:lnTo>
                  <a:pt x="253825" y="411820"/>
                </a:lnTo>
                <a:lnTo>
                  <a:pt x="262744" y="405019"/>
                </a:lnTo>
                <a:lnTo>
                  <a:pt x="271419" y="396972"/>
                </a:lnTo>
                <a:lnTo>
                  <a:pt x="277158" y="391379"/>
                </a:lnTo>
                <a:lnTo>
                  <a:pt x="285744" y="378325"/>
                </a:lnTo>
                <a:lnTo>
                  <a:pt x="291462" y="367852"/>
                </a:lnTo>
                <a:lnTo>
                  <a:pt x="300037" y="353786"/>
                </a:lnTo>
                <a:lnTo>
                  <a:pt x="308610" y="341046"/>
                </a:lnTo>
                <a:lnTo>
                  <a:pt x="317183" y="327746"/>
                </a:lnTo>
                <a:lnTo>
                  <a:pt x="320040" y="324225"/>
                </a:lnTo>
                <a:lnTo>
                  <a:pt x="323215" y="317772"/>
                </a:lnTo>
                <a:lnTo>
                  <a:pt x="327542" y="306245"/>
                </a:lnTo>
                <a:lnTo>
                  <a:pt x="331312" y="297081"/>
                </a:lnTo>
                <a:lnTo>
                  <a:pt x="333434" y="286567"/>
                </a:lnTo>
                <a:lnTo>
                  <a:pt x="334151" y="274482"/>
                </a:lnTo>
                <a:lnTo>
                  <a:pt x="334210" y="271570"/>
                </a:lnTo>
                <a:lnTo>
                  <a:pt x="335202" y="268677"/>
                </a:lnTo>
                <a:lnTo>
                  <a:pt x="340196" y="260054"/>
                </a:lnTo>
                <a:lnTo>
                  <a:pt x="341698" y="254327"/>
                </a:lnTo>
                <a:lnTo>
                  <a:pt x="342544" y="241197"/>
                </a:lnTo>
                <a:lnTo>
                  <a:pt x="342830" y="226538"/>
                </a:lnTo>
                <a:lnTo>
                  <a:pt x="342869" y="220381"/>
                </a:lnTo>
                <a:lnTo>
                  <a:pt x="341927" y="217406"/>
                </a:lnTo>
                <a:lnTo>
                  <a:pt x="337002" y="208667"/>
                </a:lnTo>
                <a:lnTo>
                  <a:pt x="335516" y="202914"/>
                </a:lnTo>
                <a:lnTo>
                  <a:pt x="334679" y="194319"/>
                </a:lnTo>
                <a:lnTo>
                  <a:pt x="333610" y="191459"/>
                </a:lnTo>
                <a:lnTo>
                  <a:pt x="328506" y="182882"/>
                </a:lnTo>
                <a:lnTo>
                  <a:pt x="326977" y="177166"/>
                </a:lnTo>
                <a:lnTo>
                  <a:pt x="325916" y="162878"/>
                </a:lnTo>
                <a:lnTo>
                  <a:pt x="325862" y="160020"/>
                </a:lnTo>
                <a:lnTo>
                  <a:pt x="324874" y="157163"/>
                </a:lnTo>
                <a:lnTo>
                  <a:pt x="319885" y="148590"/>
                </a:lnTo>
                <a:lnTo>
                  <a:pt x="317031" y="140018"/>
                </a:lnTo>
                <a:lnTo>
                  <a:pt x="311528" y="131445"/>
                </a:lnTo>
                <a:lnTo>
                  <a:pt x="308522" y="122872"/>
                </a:lnTo>
                <a:lnTo>
                  <a:pt x="302975" y="114300"/>
                </a:lnTo>
                <a:lnTo>
                  <a:pt x="299003" y="103823"/>
                </a:lnTo>
                <a:lnTo>
                  <a:pt x="291323" y="90911"/>
                </a:lnTo>
                <a:lnTo>
                  <a:pt x="280839" y="76678"/>
                </a:lnTo>
                <a:lnTo>
                  <a:pt x="271701" y="66429"/>
                </a:lnTo>
                <a:lnTo>
                  <a:pt x="269716" y="63336"/>
                </a:lnTo>
                <a:lnTo>
                  <a:pt x="265971" y="54432"/>
                </a:lnTo>
                <a:lnTo>
                  <a:pt x="261719" y="48640"/>
                </a:lnTo>
                <a:lnTo>
                  <a:pt x="259252" y="46714"/>
                </a:lnTo>
                <a:lnTo>
                  <a:pt x="256655" y="45430"/>
                </a:lnTo>
                <a:lnTo>
                  <a:pt x="253971" y="44574"/>
                </a:lnTo>
                <a:lnTo>
                  <a:pt x="252181" y="43051"/>
                </a:lnTo>
                <a:lnTo>
                  <a:pt x="250988" y="41083"/>
                </a:lnTo>
                <a:lnTo>
                  <a:pt x="250193" y="38819"/>
                </a:lnTo>
                <a:lnTo>
                  <a:pt x="248711" y="37309"/>
                </a:lnTo>
                <a:lnTo>
                  <a:pt x="246769" y="36303"/>
                </a:lnTo>
                <a:lnTo>
                  <a:pt x="242073" y="35185"/>
                </a:lnTo>
                <a:lnTo>
                  <a:pt x="236810" y="34688"/>
                </a:lnTo>
                <a:lnTo>
                  <a:pt x="235026" y="33603"/>
                </a:lnTo>
                <a:lnTo>
                  <a:pt x="233837" y="31927"/>
                </a:lnTo>
                <a:lnTo>
                  <a:pt x="233044" y="29857"/>
                </a:lnTo>
                <a:lnTo>
                  <a:pt x="231562" y="28477"/>
                </a:lnTo>
                <a:lnTo>
                  <a:pt x="229623" y="27557"/>
                </a:lnTo>
                <a:lnTo>
                  <a:pt x="227377" y="26944"/>
                </a:lnTo>
                <a:lnTo>
                  <a:pt x="225879" y="25583"/>
                </a:lnTo>
                <a:lnTo>
                  <a:pt x="224881" y="23723"/>
                </a:lnTo>
                <a:lnTo>
                  <a:pt x="224216" y="21530"/>
                </a:lnTo>
                <a:lnTo>
                  <a:pt x="222820" y="20068"/>
                </a:lnTo>
                <a:lnTo>
                  <a:pt x="220936" y="19094"/>
                </a:lnTo>
                <a:lnTo>
                  <a:pt x="216304" y="18011"/>
                </a:lnTo>
                <a:lnTo>
                  <a:pt x="208341" y="17402"/>
                </a:lnTo>
                <a:lnTo>
                  <a:pt x="199949" y="17221"/>
                </a:lnTo>
                <a:lnTo>
                  <a:pt x="160020" y="17145"/>
                </a:lnTo>
                <a:lnTo>
                  <a:pt x="158115" y="16193"/>
                </a:lnTo>
                <a:lnTo>
                  <a:pt x="156845" y="14605"/>
                </a:lnTo>
                <a:lnTo>
                  <a:pt x="155998" y="12594"/>
                </a:lnTo>
                <a:lnTo>
                  <a:pt x="154481" y="11254"/>
                </a:lnTo>
                <a:lnTo>
                  <a:pt x="152518" y="10360"/>
                </a:lnTo>
                <a:lnTo>
                  <a:pt x="147796" y="9367"/>
                </a:lnTo>
                <a:lnTo>
                  <a:pt x="139782" y="8808"/>
                </a:lnTo>
                <a:lnTo>
                  <a:pt x="131375" y="8642"/>
                </a:lnTo>
                <a:lnTo>
                  <a:pt x="125699" y="8604"/>
                </a:lnTo>
                <a:lnTo>
                  <a:pt x="123804" y="9546"/>
                </a:lnTo>
                <a:lnTo>
                  <a:pt x="122541" y="11126"/>
                </a:lnTo>
                <a:lnTo>
                  <a:pt x="121699" y="13133"/>
                </a:lnTo>
                <a:lnTo>
                  <a:pt x="120185" y="14470"/>
                </a:lnTo>
                <a:lnTo>
                  <a:pt x="118223" y="15362"/>
                </a:lnTo>
                <a:lnTo>
                  <a:pt x="113504" y="16352"/>
                </a:lnTo>
                <a:lnTo>
                  <a:pt x="108231" y="16793"/>
                </a:lnTo>
                <a:lnTo>
                  <a:pt x="105492" y="17863"/>
                </a:lnTo>
                <a:lnTo>
                  <a:pt x="97085" y="22967"/>
                </a:lnTo>
                <a:lnTo>
                  <a:pt x="91409" y="24495"/>
                </a:lnTo>
                <a:lnTo>
                  <a:pt x="82858" y="25355"/>
                </a:lnTo>
                <a:lnTo>
                  <a:pt x="77149" y="25556"/>
                </a:lnTo>
                <a:lnTo>
                  <a:pt x="68580" y="2571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636"/>
          <p:cNvSpPr/>
          <p:nvPr/>
        </p:nvSpPr>
        <p:spPr>
          <a:xfrm>
            <a:off x="2377439" y="1465897"/>
            <a:ext cx="17146" cy="325756"/>
          </a:xfrm>
          <a:custGeom>
            <a:avLst/>
            <a:gdLst/>
            <a:ahLst/>
            <a:cxnLst/>
            <a:rect l="0" t="0" r="0" b="0"/>
            <a:pathLst>
              <a:path w="17146" h="325756">
                <a:moveTo>
                  <a:pt x="8573" y="0"/>
                </a:moveTo>
                <a:lnTo>
                  <a:pt x="8573" y="45380"/>
                </a:lnTo>
                <a:lnTo>
                  <a:pt x="9525" y="49303"/>
                </a:lnTo>
                <a:lnTo>
                  <a:pt x="11113" y="53824"/>
                </a:lnTo>
                <a:lnTo>
                  <a:pt x="13124" y="58743"/>
                </a:lnTo>
                <a:lnTo>
                  <a:pt x="14465" y="63927"/>
                </a:lnTo>
                <a:lnTo>
                  <a:pt x="15358" y="69288"/>
                </a:lnTo>
                <a:lnTo>
                  <a:pt x="15954" y="74767"/>
                </a:lnTo>
                <a:lnTo>
                  <a:pt x="16351" y="80325"/>
                </a:lnTo>
                <a:lnTo>
                  <a:pt x="16616" y="85935"/>
                </a:lnTo>
                <a:lnTo>
                  <a:pt x="16910" y="97248"/>
                </a:lnTo>
                <a:lnTo>
                  <a:pt x="17145" y="181291"/>
                </a:lnTo>
                <a:lnTo>
                  <a:pt x="16193" y="185631"/>
                </a:lnTo>
                <a:lnTo>
                  <a:pt x="14605" y="190429"/>
                </a:lnTo>
                <a:lnTo>
                  <a:pt x="12595" y="195533"/>
                </a:lnTo>
                <a:lnTo>
                  <a:pt x="11254" y="199888"/>
                </a:lnTo>
                <a:lnTo>
                  <a:pt x="10360" y="203743"/>
                </a:lnTo>
                <a:lnTo>
                  <a:pt x="9765" y="207266"/>
                </a:lnTo>
                <a:lnTo>
                  <a:pt x="9368" y="211520"/>
                </a:lnTo>
                <a:lnTo>
                  <a:pt x="8926" y="221326"/>
                </a:lnTo>
                <a:lnTo>
                  <a:pt x="8678" y="233007"/>
                </a:lnTo>
                <a:lnTo>
                  <a:pt x="8604" y="242500"/>
                </a:lnTo>
                <a:lnTo>
                  <a:pt x="7641" y="245487"/>
                </a:lnTo>
                <a:lnTo>
                  <a:pt x="6047" y="248430"/>
                </a:lnTo>
                <a:lnTo>
                  <a:pt x="4031" y="251345"/>
                </a:lnTo>
                <a:lnTo>
                  <a:pt x="2688" y="254241"/>
                </a:lnTo>
                <a:lnTo>
                  <a:pt x="1792" y="257124"/>
                </a:lnTo>
                <a:lnTo>
                  <a:pt x="1195" y="259999"/>
                </a:lnTo>
                <a:lnTo>
                  <a:pt x="797" y="262867"/>
                </a:lnTo>
                <a:lnTo>
                  <a:pt x="354" y="268595"/>
                </a:lnTo>
                <a:lnTo>
                  <a:pt x="105" y="277175"/>
                </a:lnTo>
                <a:lnTo>
                  <a:pt x="0" y="32575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637"/>
          <p:cNvSpPr/>
          <p:nvPr/>
        </p:nvSpPr>
        <p:spPr>
          <a:xfrm>
            <a:off x="2360294" y="1928812"/>
            <a:ext cx="30566" cy="25366"/>
          </a:xfrm>
          <a:custGeom>
            <a:avLst/>
            <a:gdLst/>
            <a:ahLst/>
            <a:cxnLst/>
            <a:rect l="0" t="0" r="0" b="0"/>
            <a:pathLst>
              <a:path w="30566" h="25366">
                <a:moveTo>
                  <a:pt x="0" y="17145"/>
                </a:moveTo>
                <a:lnTo>
                  <a:pt x="4551" y="17145"/>
                </a:lnTo>
                <a:lnTo>
                  <a:pt x="5892" y="18098"/>
                </a:lnTo>
                <a:lnTo>
                  <a:pt x="6786" y="19685"/>
                </a:lnTo>
                <a:lnTo>
                  <a:pt x="7381" y="21696"/>
                </a:lnTo>
                <a:lnTo>
                  <a:pt x="8731" y="23036"/>
                </a:lnTo>
                <a:lnTo>
                  <a:pt x="10583" y="23930"/>
                </a:lnTo>
                <a:lnTo>
                  <a:pt x="12771" y="24526"/>
                </a:lnTo>
                <a:lnTo>
                  <a:pt x="15181" y="24923"/>
                </a:lnTo>
                <a:lnTo>
                  <a:pt x="17741" y="25188"/>
                </a:lnTo>
                <a:lnTo>
                  <a:pt x="20400" y="25365"/>
                </a:lnTo>
                <a:lnTo>
                  <a:pt x="22173" y="24530"/>
                </a:lnTo>
                <a:lnTo>
                  <a:pt x="23355" y="23021"/>
                </a:lnTo>
                <a:lnTo>
                  <a:pt x="24143" y="21062"/>
                </a:lnTo>
                <a:lnTo>
                  <a:pt x="24667" y="18804"/>
                </a:lnTo>
                <a:lnTo>
                  <a:pt x="25018" y="16346"/>
                </a:lnTo>
                <a:lnTo>
                  <a:pt x="25251" y="13755"/>
                </a:lnTo>
                <a:lnTo>
                  <a:pt x="26359" y="12027"/>
                </a:lnTo>
                <a:lnTo>
                  <a:pt x="28050" y="10876"/>
                </a:lnTo>
                <a:lnTo>
                  <a:pt x="30131" y="10108"/>
                </a:lnTo>
                <a:lnTo>
                  <a:pt x="30565" y="9596"/>
                </a:lnTo>
                <a:lnTo>
                  <a:pt x="29902" y="9255"/>
                </a:lnTo>
                <a:lnTo>
                  <a:pt x="28507" y="9028"/>
                </a:lnTo>
                <a:lnTo>
                  <a:pt x="27577" y="7923"/>
                </a:lnTo>
                <a:lnTo>
                  <a:pt x="26958" y="6235"/>
                </a:lnTo>
                <a:lnTo>
                  <a:pt x="26544" y="4157"/>
                </a:lnTo>
                <a:lnTo>
                  <a:pt x="25316" y="2771"/>
                </a:lnTo>
                <a:lnTo>
                  <a:pt x="23545" y="1847"/>
                </a:lnTo>
                <a:lnTo>
                  <a:pt x="17145"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638"/>
          <p:cNvSpPr/>
          <p:nvPr/>
        </p:nvSpPr>
        <p:spPr>
          <a:xfrm>
            <a:off x="1297304" y="2237422"/>
            <a:ext cx="1323952" cy="17146"/>
          </a:xfrm>
          <a:custGeom>
            <a:avLst/>
            <a:gdLst/>
            <a:ahLst/>
            <a:cxnLst/>
            <a:rect l="0" t="0" r="0" b="0"/>
            <a:pathLst>
              <a:path w="1323952" h="17146">
                <a:moveTo>
                  <a:pt x="0" y="0"/>
                </a:moveTo>
                <a:lnTo>
                  <a:pt x="524013" y="0"/>
                </a:lnTo>
                <a:lnTo>
                  <a:pt x="540794" y="953"/>
                </a:lnTo>
                <a:lnTo>
                  <a:pt x="557697" y="2540"/>
                </a:lnTo>
                <a:lnTo>
                  <a:pt x="574681" y="4551"/>
                </a:lnTo>
                <a:lnTo>
                  <a:pt x="588861" y="5892"/>
                </a:lnTo>
                <a:lnTo>
                  <a:pt x="601172" y="6785"/>
                </a:lnTo>
                <a:lnTo>
                  <a:pt x="621518" y="7778"/>
                </a:lnTo>
                <a:lnTo>
                  <a:pt x="636910" y="8220"/>
                </a:lnTo>
                <a:lnTo>
                  <a:pt x="693720" y="8559"/>
                </a:lnTo>
                <a:lnTo>
                  <a:pt x="1110334" y="8573"/>
                </a:lnTo>
                <a:lnTo>
                  <a:pt x="1117412" y="9525"/>
                </a:lnTo>
                <a:lnTo>
                  <a:pt x="1124989" y="11113"/>
                </a:lnTo>
                <a:lnTo>
                  <a:pt x="1132898" y="13123"/>
                </a:lnTo>
                <a:lnTo>
                  <a:pt x="1141028" y="14464"/>
                </a:lnTo>
                <a:lnTo>
                  <a:pt x="1149305" y="15358"/>
                </a:lnTo>
                <a:lnTo>
                  <a:pt x="1157681" y="15953"/>
                </a:lnTo>
                <a:lnTo>
                  <a:pt x="1166123" y="16351"/>
                </a:lnTo>
                <a:lnTo>
                  <a:pt x="1183122" y="16792"/>
                </a:lnTo>
                <a:lnTo>
                  <a:pt x="1323951" y="17145"/>
                </a:lnTo>
                <a:lnTo>
                  <a:pt x="1320165" y="1714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639"/>
          <p:cNvSpPr/>
          <p:nvPr/>
        </p:nvSpPr>
        <p:spPr>
          <a:xfrm>
            <a:off x="1108713" y="2314575"/>
            <a:ext cx="265742" cy="600065"/>
          </a:xfrm>
          <a:custGeom>
            <a:avLst/>
            <a:gdLst/>
            <a:ahLst/>
            <a:cxnLst/>
            <a:rect l="0" t="0" r="0" b="0"/>
            <a:pathLst>
              <a:path w="265742" h="600065">
                <a:moveTo>
                  <a:pt x="162874" y="0"/>
                </a:moveTo>
                <a:lnTo>
                  <a:pt x="162874" y="4551"/>
                </a:lnTo>
                <a:lnTo>
                  <a:pt x="161921" y="5891"/>
                </a:lnTo>
                <a:lnTo>
                  <a:pt x="160334" y="6785"/>
                </a:lnTo>
                <a:lnTo>
                  <a:pt x="158323" y="7380"/>
                </a:lnTo>
                <a:lnTo>
                  <a:pt x="156982" y="8730"/>
                </a:lnTo>
                <a:lnTo>
                  <a:pt x="156089" y="10583"/>
                </a:lnTo>
                <a:lnTo>
                  <a:pt x="155493" y="12770"/>
                </a:lnTo>
                <a:lnTo>
                  <a:pt x="153191" y="15181"/>
                </a:lnTo>
                <a:lnTo>
                  <a:pt x="145553" y="20399"/>
                </a:lnTo>
                <a:lnTo>
                  <a:pt x="138348" y="28434"/>
                </a:lnTo>
                <a:lnTo>
                  <a:pt x="131019" y="38355"/>
                </a:lnTo>
                <a:lnTo>
                  <a:pt x="126397" y="43667"/>
                </a:lnTo>
                <a:lnTo>
                  <a:pt x="121411" y="49114"/>
                </a:lnTo>
                <a:lnTo>
                  <a:pt x="115871" y="57706"/>
                </a:lnTo>
                <a:lnTo>
                  <a:pt x="114394" y="61330"/>
                </a:lnTo>
                <a:lnTo>
                  <a:pt x="107672" y="70438"/>
                </a:lnTo>
                <a:lnTo>
                  <a:pt x="103213" y="75533"/>
                </a:lnTo>
                <a:lnTo>
                  <a:pt x="95718" y="88815"/>
                </a:lnTo>
                <a:lnTo>
                  <a:pt x="89212" y="103291"/>
                </a:lnTo>
                <a:lnTo>
                  <a:pt x="83145" y="116074"/>
                </a:lnTo>
                <a:lnTo>
                  <a:pt x="79241" y="123103"/>
                </a:lnTo>
                <a:lnTo>
                  <a:pt x="74734" y="130646"/>
                </a:lnTo>
                <a:lnTo>
                  <a:pt x="69824" y="138532"/>
                </a:lnTo>
                <a:lnTo>
                  <a:pt x="61828" y="152375"/>
                </a:lnTo>
                <a:lnTo>
                  <a:pt x="55100" y="165829"/>
                </a:lnTo>
                <a:lnTo>
                  <a:pt x="48934" y="181334"/>
                </a:lnTo>
                <a:lnTo>
                  <a:pt x="45004" y="190422"/>
                </a:lnTo>
                <a:lnTo>
                  <a:pt x="35557" y="210679"/>
                </a:lnTo>
                <a:lnTo>
                  <a:pt x="30089" y="227302"/>
                </a:lnTo>
                <a:lnTo>
                  <a:pt x="26706" y="241993"/>
                </a:lnTo>
                <a:lnTo>
                  <a:pt x="22027" y="258047"/>
                </a:lnTo>
                <a:lnTo>
                  <a:pt x="16773" y="272168"/>
                </a:lnTo>
                <a:lnTo>
                  <a:pt x="11263" y="285745"/>
                </a:lnTo>
                <a:lnTo>
                  <a:pt x="5639" y="301305"/>
                </a:lnTo>
                <a:lnTo>
                  <a:pt x="2504" y="315206"/>
                </a:lnTo>
                <a:lnTo>
                  <a:pt x="1111" y="328686"/>
                </a:lnTo>
                <a:lnTo>
                  <a:pt x="492" y="344203"/>
                </a:lnTo>
                <a:lnTo>
                  <a:pt x="143" y="364452"/>
                </a:lnTo>
                <a:lnTo>
                  <a:pt x="0" y="432761"/>
                </a:lnTo>
                <a:lnTo>
                  <a:pt x="952" y="438050"/>
                </a:lnTo>
                <a:lnTo>
                  <a:pt x="6841" y="450996"/>
                </a:lnTo>
                <a:lnTo>
                  <a:pt x="11929" y="461110"/>
                </a:lnTo>
                <a:lnTo>
                  <a:pt x="14825" y="471955"/>
                </a:lnTo>
                <a:lnTo>
                  <a:pt x="15597" y="477514"/>
                </a:lnTo>
                <a:lnTo>
                  <a:pt x="18995" y="486231"/>
                </a:lnTo>
                <a:lnTo>
                  <a:pt x="24633" y="494232"/>
                </a:lnTo>
                <a:lnTo>
                  <a:pt x="28803" y="499033"/>
                </a:lnTo>
                <a:lnTo>
                  <a:pt x="33488" y="504138"/>
                </a:lnTo>
                <a:lnTo>
                  <a:pt x="36612" y="509447"/>
                </a:lnTo>
                <a:lnTo>
                  <a:pt x="42913" y="526020"/>
                </a:lnTo>
                <a:lnTo>
                  <a:pt x="51138" y="537317"/>
                </a:lnTo>
                <a:lnTo>
                  <a:pt x="56063" y="546147"/>
                </a:lnTo>
                <a:lnTo>
                  <a:pt x="57377" y="549835"/>
                </a:lnTo>
                <a:lnTo>
                  <a:pt x="63916" y="559013"/>
                </a:lnTo>
                <a:lnTo>
                  <a:pt x="71268" y="568490"/>
                </a:lnTo>
                <a:lnTo>
                  <a:pt x="78527" y="582335"/>
                </a:lnTo>
                <a:lnTo>
                  <a:pt x="80925" y="585391"/>
                </a:lnTo>
                <a:lnTo>
                  <a:pt x="83477" y="587428"/>
                </a:lnTo>
                <a:lnTo>
                  <a:pt x="86130" y="588786"/>
                </a:lnTo>
                <a:lnTo>
                  <a:pt x="88851" y="589691"/>
                </a:lnTo>
                <a:lnTo>
                  <a:pt x="94415" y="593237"/>
                </a:lnTo>
                <a:lnTo>
                  <a:pt x="97232" y="595516"/>
                </a:lnTo>
                <a:lnTo>
                  <a:pt x="100063" y="597036"/>
                </a:lnTo>
                <a:lnTo>
                  <a:pt x="105748" y="598724"/>
                </a:lnTo>
                <a:lnTo>
                  <a:pt x="111450" y="599474"/>
                </a:lnTo>
                <a:lnTo>
                  <a:pt x="117159" y="599808"/>
                </a:lnTo>
                <a:lnTo>
                  <a:pt x="122871" y="599956"/>
                </a:lnTo>
                <a:lnTo>
                  <a:pt x="140014" y="600064"/>
                </a:lnTo>
                <a:lnTo>
                  <a:pt x="148269" y="597530"/>
                </a:lnTo>
                <a:lnTo>
                  <a:pt x="153137" y="595521"/>
                </a:lnTo>
                <a:lnTo>
                  <a:pt x="158288" y="594181"/>
                </a:lnTo>
                <a:lnTo>
                  <a:pt x="163627" y="593288"/>
                </a:lnTo>
                <a:lnTo>
                  <a:pt x="169091" y="592693"/>
                </a:lnTo>
                <a:lnTo>
                  <a:pt x="174639" y="591343"/>
                </a:lnTo>
                <a:lnTo>
                  <a:pt x="180242" y="589491"/>
                </a:lnTo>
                <a:lnTo>
                  <a:pt x="185883" y="587304"/>
                </a:lnTo>
                <a:lnTo>
                  <a:pt x="191548" y="584893"/>
                </a:lnTo>
                <a:lnTo>
                  <a:pt x="202923" y="579675"/>
                </a:lnTo>
                <a:lnTo>
                  <a:pt x="207671" y="577902"/>
                </a:lnTo>
                <a:lnTo>
                  <a:pt x="215486" y="575933"/>
                </a:lnTo>
                <a:lnTo>
                  <a:pt x="219856" y="574455"/>
                </a:lnTo>
                <a:lnTo>
                  <a:pt x="224675" y="572517"/>
                </a:lnTo>
                <a:lnTo>
                  <a:pt x="229792" y="570273"/>
                </a:lnTo>
                <a:lnTo>
                  <a:pt x="238018" y="565240"/>
                </a:lnTo>
                <a:lnTo>
                  <a:pt x="241545" y="562564"/>
                </a:lnTo>
                <a:lnTo>
                  <a:pt x="248004" y="559591"/>
                </a:lnTo>
                <a:lnTo>
                  <a:pt x="251060" y="558798"/>
                </a:lnTo>
                <a:lnTo>
                  <a:pt x="253097" y="557317"/>
                </a:lnTo>
                <a:lnTo>
                  <a:pt x="254455" y="555377"/>
                </a:lnTo>
                <a:lnTo>
                  <a:pt x="255361" y="553131"/>
                </a:lnTo>
                <a:lnTo>
                  <a:pt x="262705" y="542683"/>
                </a:lnTo>
                <a:lnTo>
                  <a:pt x="264393" y="537102"/>
                </a:lnTo>
                <a:lnTo>
                  <a:pt x="265625" y="520055"/>
                </a:lnTo>
                <a:lnTo>
                  <a:pt x="265741" y="489796"/>
                </a:lnTo>
                <a:lnTo>
                  <a:pt x="264789" y="485598"/>
                </a:lnTo>
                <a:lnTo>
                  <a:pt x="258958" y="472017"/>
                </a:lnTo>
                <a:lnTo>
                  <a:pt x="258363" y="468983"/>
                </a:lnTo>
                <a:lnTo>
                  <a:pt x="255161" y="463071"/>
                </a:lnTo>
                <a:lnTo>
                  <a:pt x="248003" y="451849"/>
                </a:lnTo>
                <a:lnTo>
                  <a:pt x="245344" y="446965"/>
                </a:lnTo>
                <a:lnTo>
                  <a:pt x="242619" y="443709"/>
                </a:lnTo>
                <a:lnTo>
                  <a:pt x="239850" y="441538"/>
                </a:lnTo>
                <a:lnTo>
                  <a:pt x="237051" y="440091"/>
                </a:lnTo>
                <a:lnTo>
                  <a:pt x="231402" y="433403"/>
                </a:lnTo>
                <a:lnTo>
                  <a:pt x="225716" y="425033"/>
                </a:lnTo>
                <a:lnTo>
                  <a:pt x="220014" y="418139"/>
                </a:lnTo>
                <a:lnTo>
                  <a:pt x="214304" y="411899"/>
                </a:lnTo>
                <a:lnTo>
                  <a:pt x="211448" y="408902"/>
                </a:lnTo>
                <a:lnTo>
                  <a:pt x="208592" y="406903"/>
                </a:lnTo>
                <a:lnTo>
                  <a:pt x="202878" y="404683"/>
                </a:lnTo>
                <a:lnTo>
                  <a:pt x="197164" y="401157"/>
                </a:lnTo>
                <a:lnTo>
                  <a:pt x="194306" y="398882"/>
                </a:lnTo>
                <a:lnTo>
                  <a:pt x="192401" y="396414"/>
                </a:lnTo>
                <a:lnTo>
                  <a:pt x="191131" y="393816"/>
                </a:lnTo>
                <a:lnTo>
                  <a:pt x="190285" y="391131"/>
                </a:lnTo>
                <a:lnTo>
                  <a:pt x="188768" y="389342"/>
                </a:lnTo>
                <a:lnTo>
                  <a:pt x="186804" y="388148"/>
                </a:lnTo>
                <a:lnTo>
                  <a:pt x="182082" y="386823"/>
                </a:lnTo>
                <a:lnTo>
                  <a:pt x="174069" y="386076"/>
                </a:lnTo>
                <a:lnTo>
                  <a:pt x="168484" y="385902"/>
                </a:lnTo>
                <a:lnTo>
                  <a:pt x="159985" y="385803"/>
                </a:lnTo>
                <a:lnTo>
                  <a:pt x="158091" y="386742"/>
                </a:lnTo>
                <a:lnTo>
                  <a:pt x="156828" y="388321"/>
                </a:lnTo>
                <a:lnTo>
                  <a:pt x="155986" y="390325"/>
                </a:lnTo>
                <a:lnTo>
                  <a:pt x="154472" y="391662"/>
                </a:lnTo>
                <a:lnTo>
                  <a:pt x="152510" y="392553"/>
                </a:lnTo>
                <a:lnTo>
                  <a:pt x="150250" y="393147"/>
                </a:lnTo>
                <a:lnTo>
                  <a:pt x="145198" y="396347"/>
                </a:lnTo>
                <a:lnTo>
                  <a:pt x="142517" y="398534"/>
                </a:lnTo>
                <a:lnTo>
                  <a:pt x="140730" y="400944"/>
                </a:lnTo>
                <a:lnTo>
                  <a:pt x="138745" y="406162"/>
                </a:lnTo>
                <a:lnTo>
                  <a:pt x="137263" y="407934"/>
                </a:lnTo>
                <a:lnTo>
                  <a:pt x="135322" y="409116"/>
                </a:lnTo>
                <a:lnTo>
                  <a:pt x="133076" y="409904"/>
                </a:lnTo>
                <a:lnTo>
                  <a:pt x="131579" y="411382"/>
                </a:lnTo>
                <a:lnTo>
                  <a:pt x="130581" y="413319"/>
                </a:lnTo>
                <a:lnTo>
                  <a:pt x="129471" y="418012"/>
                </a:lnTo>
                <a:lnTo>
                  <a:pt x="127709" y="435364"/>
                </a:lnTo>
                <a:lnTo>
                  <a:pt x="121814" y="452569"/>
                </a:lnTo>
                <a:lnTo>
                  <a:pt x="120249" y="469349"/>
                </a:lnTo>
                <a:lnTo>
                  <a:pt x="120043" y="490267"/>
                </a:lnTo>
                <a:lnTo>
                  <a:pt x="120012" y="541730"/>
                </a:lnTo>
                <a:lnTo>
                  <a:pt x="120964" y="544033"/>
                </a:lnTo>
                <a:lnTo>
                  <a:pt x="122552" y="545569"/>
                </a:lnTo>
                <a:lnTo>
                  <a:pt x="124562" y="546592"/>
                </a:lnTo>
                <a:lnTo>
                  <a:pt x="125903" y="546322"/>
                </a:lnTo>
                <a:lnTo>
                  <a:pt x="126797" y="545190"/>
                </a:lnTo>
                <a:lnTo>
                  <a:pt x="128584" y="54006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640"/>
          <p:cNvSpPr/>
          <p:nvPr/>
        </p:nvSpPr>
        <p:spPr>
          <a:xfrm>
            <a:off x="1537334" y="2348864"/>
            <a:ext cx="34291" cy="300039"/>
          </a:xfrm>
          <a:custGeom>
            <a:avLst/>
            <a:gdLst/>
            <a:ahLst/>
            <a:cxnLst/>
            <a:rect l="0" t="0" r="0" b="0"/>
            <a:pathLst>
              <a:path w="34291" h="300039">
                <a:moveTo>
                  <a:pt x="34290" y="0"/>
                </a:moveTo>
                <a:lnTo>
                  <a:pt x="34290" y="11932"/>
                </a:lnTo>
                <a:lnTo>
                  <a:pt x="33338" y="14623"/>
                </a:lnTo>
                <a:lnTo>
                  <a:pt x="31750" y="17369"/>
                </a:lnTo>
                <a:lnTo>
                  <a:pt x="29740" y="20152"/>
                </a:lnTo>
                <a:lnTo>
                  <a:pt x="28399" y="22960"/>
                </a:lnTo>
                <a:lnTo>
                  <a:pt x="27505" y="25784"/>
                </a:lnTo>
                <a:lnTo>
                  <a:pt x="26512" y="31462"/>
                </a:lnTo>
                <a:lnTo>
                  <a:pt x="26071" y="37161"/>
                </a:lnTo>
                <a:lnTo>
                  <a:pt x="25001" y="40967"/>
                </a:lnTo>
                <a:lnTo>
                  <a:pt x="23335" y="45409"/>
                </a:lnTo>
                <a:lnTo>
                  <a:pt x="21272" y="50275"/>
                </a:lnTo>
                <a:lnTo>
                  <a:pt x="19896" y="54472"/>
                </a:lnTo>
                <a:lnTo>
                  <a:pt x="18979" y="58222"/>
                </a:lnTo>
                <a:lnTo>
                  <a:pt x="17961" y="64929"/>
                </a:lnTo>
                <a:lnTo>
                  <a:pt x="17508" y="71085"/>
                </a:lnTo>
                <a:lnTo>
                  <a:pt x="17307" y="79536"/>
                </a:lnTo>
                <a:lnTo>
                  <a:pt x="17155" y="112747"/>
                </a:lnTo>
                <a:lnTo>
                  <a:pt x="16199" y="117075"/>
                </a:lnTo>
                <a:lnTo>
                  <a:pt x="14610" y="121865"/>
                </a:lnTo>
                <a:lnTo>
                  <a:pt x="12597" y="126963"/>
                </a:lnTo>
                <a:lnTo>
                  <a:pt x="11256" y="131315"/>
                </a:lnTo>
                <a:lnTo>
                  <a:pt x="10362" y="135169"/>
                </a:lnTo>
                <a:lnTo>
                  <a:pt x="9368" y="143895"/>
                </a:lnTo>
                <a:lnTo>
                  <a:pt x="9103" y="150223"/>
                </a:lnTo>
                <a:lnTo>
                  <a:pt x="8678" y="171808"/>
                </a:lnTo>
                <a:lnTo>
                  <a:pt x="8573" y="234209"/>
                </a:lnTo>
                <a:lnTo>
                  <a:pt x="7621" y="237102"/>
                </a:lnTo>
                <a:lnTo>
                  <a:pt x="6033" y="239983"/>
                </a:lnTo>
                <a:lnTo>
                  <a:pt x="4022" y="242857"/>
                </a:lnTo>
                <a:lnTo>
                  <a:pt x="2682" y="245725"/>
                </a:lnTo>
                <a:lnTo>
                  <a:pt x="1788" y="248589"/>
                </a:lnTo>
                <a:lnTo>
                  <a:pt x="795" y="254312"/>
                </a:lnTo>
                <a:lnTo>
                  <a:pt x="236" y="262889"/>
                </a:lnTo>
                <a:lnTo>
                  <a:pt x="70" y="271462"/>
                </a:lnTo>
                <a:lnTo>
                  <a:pt x="0" y="30003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641"/>
          <p:cNvSpPr/>
          <p:nvPr/>
        </p:nvSpPr>
        <p:spPr>
          <a:xfrm>
            <a:off x="1588769" y="2803207"/>
            <a:ext cx="17146" cy="32995"/>
          </a:xfrm>
          <a:custGeom>
            <a:avLst/>
            <a:gdLst/>
            <a:ahLst/>
            <a:cxnLst/>
            <a:rect l="0" t="0" r="0" b="0"/>
            <a:pathLst>
              <a:path w="17146" h="32995">
                <a:moveTo>
                  <a:pt x="0" y="17145"/>
                </a:moveTo>
                <a:lnTo>
                  <a:pt x="0" y="21696"/>
                </a:lnTo>
                <a:lnTo>
                  <a:pt x="953" y="23036"/>
                </a:lnTo>
                <a:lnTo>
                  <a:pt x="2540" y="23930"/>
                </a:lnTo>
                <a:lnTo>
                  <a:pt x="4551" y="24526"/>
                </a:lnTo>
                <a:lnTo>
                  <a:pt x="5892" y="25876"/>
                </a:lnTo>
                <a:lnTo>
                  <a:pt x="6786" y="27728"/>
                </a:lnTo>
                <a:lnTo>
                  <a:pt x="7381" y="29915"/>
                </a:lnTo>
                <a:lnTo>
                  <a:pt x="8731" y="31374"/>
                </a:lnTo>
                <a:lnTo>
                  <a:pt x="10583" y="32346"/>
                </a:lnTo>
                <a:lnTo>
                  <a:pt x="12771" y="32994"/>
                </a:lnTo>
                <a:lnTo>
                  <a:pt x="14229" y="32473"/>
                </a:lnTo>
                <a:lnTo>
                  <a:pt x="15201" y="31174"/>
                </a:lnTo>
                <a:lnTo>
                  <a:pt x="15849" y="29355"/>
                </a:lnTo>
                <a:lnTo>
                  <a:pt x="16281" y="27190"/>
                </a:lnTo>
                <a:lnTo>
                  <a:pt x="16569" y="24794"/>
                </a:lnTo>
                <a:lnTo>
                  <a:pt x="16761" y="22245"/>
                </a:lnTo>
                <a:lnTo>
                  <a:pt x="16890" y="19592"/>
                </a:lnTo>
                <a:lnTo>
                  <a:pt x="17032" y="14105"/>
                </a:lnTo>
                <a:lnTo>
                  <a:pt x="17145"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642"/>
          <p:cNvSpPr/>
          <p:nvPr/>
        </p:nvSpPr>
        <p:spPr>
          <a:xfrm>
            <a:off x="1820589" y="2331720"/>
            <a:ext cx="188234" cy="167817"/>
          </a:xfrm>
          <a:custGeom>
            <a:avLst/>
            <a:gdLst/>
            <a:ahLst/>
            <a:cxnLst/>
            <a:rect l="0" t="0" r="0" b="0"/>
            <a:pathLst>
              <a:path w="188234" h="167817">
                <a:moveTo>
                  <a:pt x="25355" y="0"/>
                </a:moveTo>
                <a:lnTo>
                  <a:pt x="25355" y="36000"/>
                </a:lnTo>
                <a:lnTo>
                  <a:pt x="24403" y="40192"/>
                </a:lnTo>
                <a:lnTo>
                  <a:pt x="22815" y="44892"/>
                </a:lnTo>
                <a:lnTo>
                  <a:pt x="20805" y="49930"/>
                </a:lnTo>
                <a:lnTo>
                  <a:pt x="19464" y="54242"/>
                </a:lnTo>
                <a:lnTo>
                  <a:pt x="18570" y="58069"/>
                </a:lnTo>
                <a:lnTo>
                  <a:pt x="17975" y="61572"/>
                </a:lnTo>
                <a:lnTo>
                  <a:pt x="17577" y="65813"/>
                </a:lnTo>
                <a:lnTo>
                  <a:pt x="17312" y="70545"/>
                </a:lnTo>
                <a:lnTo>
                  <a:pt x="17018" y="80883"/>
                </a:lnTo>
                <a:lnTo>
                  <a:pt x="16887" y="91828"/>
                </a:lnTo>
                <a:lnTo>
                  <a:pt x="15900" y="96461"/>
                </a:lnTo>
                <a:lnTo>
                  <a:pt x="14290" y="100502"/>
                </a:lnTo>
                <a:lnTo>
                  <a:pt x="12263" y="104149"/>
                </a:lnTo>
                <a:lnTo>
                  <a:pt x="10912" y="107533"/>
                </a:lnTo>
                <a:lnTo>
                  <a:pt x="10012" y="110741"/>
                </a:lnTo>
                <a:lnTo>
                  <a:pt x="9411" y="113832"/>
                </a:lnTo>
                <a:lnTo>
                  <a:pt x="9011" y="116845"/>
                </a:lnTo>
                <a:lnTo>
                  <a:pt x="8744" y="119807"/>
                </a:lnTo>
                <a:lnTo>
                  <a:pt x="8566" y="122734"/>
                </a:lnTo>
                <a:lnTo>
                  <a:pt x="7495" y="125637"/>
                </a:lnTo>
                <a:lnTo>
                  <a:pt x="5829" y="128526"/>
                </a:lnTo>
                <a:lnTo>
                  <a:pt x="3765" y="131404"/>
                </a:lnTo>
                <a:lnTo>
                  <a:pt x="2389" y="134275"/>
                </a:lnTo>
                <a:lnTo>
                  <a:pt x="1472" y="137141"/>
                </a:lnTo>
                <a:lnTo>
                  <a:pt x="861" y="140005"/>
                </a:lnTo>
                <a:lnTo>
                  <a:pt x="453" y="142867"/>
                </a:lnTo>
                <a:lnTo>
                  <a:pt x="182" y="145727"/>
                </a:lnTo>
                <a:lnTo>
                  <a:pt x="0" y="148586"/>
                </a:lnTo>
                <a:lnTo>
                  <a:pt x="832" y="150492"/>
                </a:lnTo>
                <a:lnTo>
                  <a:pt x="2339" y="151763"/>
                </a:lnTo>
                <a:lnTo>
                  <a:pt x="4296" y="152610"/>
                </a:lnTo>
                <a:lnTo>
                  <a:pt x="9011" y="153552"/>
                </a:lnTo>
                <a:lnTo>
                  <a:pt x="14281" y="153970"/>
                </a:lnTo>
                <a:lnTo>
                  <a:pt x="19799" y="154156"/>
                </a:lnTo>
                <a:lnTo>
                  <a:pt x="31102" y="154275"/>
                </a:lnTo>
                <a:lnTo>
                  <a:pt x="45362" y="154301"/>
                </a:lnTo>
                <a:lnTo>
                  <a:pt x="48218" y="155254"/>
                </a:lnTo>
                <a:lnTo>
                  <a:pt x="53932" y="158854"/>
                </a:lnTo>
                <a:lnTo>
                  <a:pt x="57741" y="160195"/>
                </a:lnTo>
                <a:lnTo>
                  <a:pt x="62186" y="161089"/>
                </a:lnTo>
                <a:lnTo>
                  <a:pt x="67054" y="161685"/>
                </a:lnTo>
                <a:lnTo>
                  <a:pt x="72205" y="162082"/>
                </a:lnTo>
                <a:lnTo>
                  <a:pt x="77543" y="162347"/>
                </a:lnTo>
                <a:lnTo>
                  <a:pt x="83007" y="162524"/>
                </a:lnTo>
                <a:lnTo>
                  <a:pt x="111356" y="162807"/>
                </a:lnTo>
                <a:lnTo>
                  <a:pt x="182471" y="162877"/>
                </a:lnTo>
                <a:lnTo>
                  <a:pt x="184392" y="163830"/>
                </a:lnTo>
                <a:lnTo>
                  <a:pt x="185672" y="165417"/>
                </a:lnTo>
                <a:lnTo>
                  <a:pt x="186526" y="167428"/>
                </a:lnTo>
                <a:lnTo>
                  <a:pt x="187095" y="167816"/>
                </a:lnTo>
                <a:lnTo>
                  <a:pt x="187474" y="167122"/>
                </a:lnTo>
                <a:lnTo>
                  <a:pt x="188233" y="16287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643"/>
          <p:cNvSpPr/>
          <p:nvPr/>
        </p:nvSpPr>
        <p:spPr>
          <a:xfrm>
            <a:off x="1965959" y="2314575"/>
            <a:ext cx="25719" cy="475291"/>
          </a:xfrm>
          <a:custGeom>
            <a:avLst/>
            <a:gdLst/>
            <a:ahLst/>
            <a:cxnLst/>
            <a:rect l="0" t="0" r="0" b="0"/>
            <a:pathLst>
              <a:path w="25719" h="475291">
                <a:moveTo>
                  <a:pt x="25718" y="0"/>
                </a:moveTo>
                <a:lnTo>
                  <a:pt x="25718" y="28618"/>
                </a:lnTo>
                <a:lnTo>
                  <a:pt x="24765" y="32414"/>
                </a:lnTo>
                <a:lnTo>
                  <a:pt x="23178" y="36849"/>
                </a:lnTo>
                <a:lnTo>
                  <a:pt x="21167" y="41711"/>
                </a:lnTo>
                <a:lnTo>
                  <a:pt x="19826" y="46857"/>
                </a:lnTo>
                <a:lnTo>
                  <a:pt x="18933" y="52193"/>
                </a:lnTo>
                <a:lnTo>
                  <a:pt x="18337" y="57655"/>
                </a:lnTo>
                <a:lnTo>
                  <a:pt x="17675" y="68804"/>
                </a:lnTo>
                <a:lnTo>
                  <a:pt x="17381" y="80109"/>
                </a:lnTo>
                <a:lnTo>
                  <a:pt x="17250" y="91484"/>
                </a:lnTo>
                <a:lnTo>
                  <a:pt x="16263" y="98137"/>
                </a:lnTo>
                <a:lnTo>
                  <a:pt x="14652" y="105429"/>
                </a:lnTo>
                <a:lnTo>
                  <a:pt x="12626" y="113149"/>
                </a:lnTo>
                <a:lnTo>
                  <a:pt x="11275" y="120200"/>
                </a:lnTo>
                <a:lnTo>
                  <a:pt x="10374" y="126806"/>
                </a:lnTo>
                <a:lnTo>
                  <a:pt x="9774" y="133114"/>
                </a:lnTo>
                <a:lnTo>
                  <a:pt x="9107" y="145204"/>
                </a:lnTo>
                <a:lnTo>
                  <a:pt x="8810" y="157880"/>
                </a:lnTo>
                <a:lnTo>
                  <a:pt x="8678" y="173039"/>
                </a:lnTo>
                <a:lnTo>
                  <a:pt x="7691" y="181081"/>
                </a:lnTo>
                <a:lnTo>
                  <a:pt x="6080" y="189301"/>
                </a:lnTo>
                <a:lnTo>
                  <a:pt x="4053" y="197638"/>
                </a:lnTo>
                <a:lnTo>
                  <a:pt x="2702" y="205101"/>
                </a:lnTo>
                <a:lnTo>
                  <a:pt x="1802" y="211981"/>
                </a:lnTo>
                <a:lnTo>
                  <a:pt x="1201" y="218473"/>
                </a:lnTo>
                <a:lnTo>
                  <a:pt x="534" y="230766"/>
                </a:lnTo>
                <a:lnTo>
                  <a:pt x="238" y="242580"/>
                </a:lnTo>
                <a:lnTo>
                  <a:pt x="0" y="475290"/>
                </a:lnTo>
                <a:lnTo>
                  <a:pt x="0" y="47148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644"/>
          <p:cNvSpPr/>
          <p:nvPr/>
        </p:nvSpPr>
        <p:spPr>
          <a:xfrm>
            <a:off x="2197417" y="2374582"/>
            <a:ext cx="1" cy="282894"/>
          </a:xfrm>
          <a:custGeom>
            <a:avLst/>
            <a:gdLst/>
            <a:ahLst/>
            <a:cxnLst/>
            <a:rect l="0" t="0" r="0" b="0"/>
            <a:pathLst>
              <a:path w="1" h="282894">
                <a:moveTo>
                  <a:pt x="0" y="0"/>
                </a:moveTo>
                <a:lnTo>
                  <a:pt x="0" y="282893"/>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645"/>
          <p:cNvSpPr/>
          <p:nvPr/>
        </p:nvSpPr>
        <p:spPr>
          <a:xfrm>
            <a:off x="2180272" y="2828925"/>
            <a:ext cx="42863" cy="25601"/>
          </a:xfrm>
          <a:custGeom>
            <a:avLst/>
            <a:gdLst/>
            <a:ahLst/>
            <a:cxnLst/>
            <a:rect l="0" t="0" r="0" b="0"/>
            <a:pathLst>
              <a:path w="42863" h="25601">
                <a:moveTo>
                  <a:pt x="0" y="0"/>
                </a:moveTo>
                <a:lnTo>
                  <a:pt x="0" y="11931"/>
                </a:lnTo>
                <a:lnTo>
                  <a:pt x="953" y="13669"/>
                </a:lnTo>
                <a:lnTo>
                  <a:pt x="2540" y="14828"/>
                </a:lnTo>
                <a:lnTo>
                  <a:pt x="4551" y="15600"/>
                </a:lnTo>
                <a:lnTo>
                  <a:pt x="5891" y="17067"/>
                </a:lnTo>
                <a:lnTo>
                  <a:pt x="6785" y="18998"/>
                </a:lnTo>
                <a:lnTo>
                  <a:pt x="7381" y="21238"/>
                </a:lnTo>
                <a:lnTo>
                  <a:pt x="8731" y="22731"/>
                </a:lnTo>
                <a:lnTo>
                  <a:pt x="10583" y="23726"/>
                </a:lnTo>
                <a:lnTo>
                  <a:pt x="12770" y="24390"/>
                </a:lnTo>
                <a:lnTo>
                  <a:pt x="15181" y="24832"/>
                </a:lnTo>
                <a:lnTo>
                  <a:pt x="17741" y="25127"/>
                </a:lnTo>
                <a:lnTo>
                  <a:pt x="20400" y="25324"/>
                </a:lnTo>
                <a:lnTo>
                  <a:pt x="23125" y="25455"/>
                </a:lnTo>
                <a:lnTo>
                  <a:pt x="28693" y="25600"/>
                </a:lnTo>
                <a:lnTo>
                  <a:pt x="30558" y="24687"/>
                </a:lnTo>
                <a:lnTo>
                  <a:pt x="31802" y="23125"/>
                </a:lnTo>
                <a:lnTo>
                  <a:pt x="32632" y="21132"/>
                </a:lnTo>
                <a:lnTo>
                  <a:pt x="33184" y="18850"/>
                </a:lnTo>
                <a:lnTo>
                  <a:pt x="33553" y="16377"/>
                </a:lnTo>
                <a:lnTo>
                  <a:pt x="33799" y="13775"/>
                </a:lnTo>
                <a:lnTo>
                  <a:pt x="34915" y="12041"/>
                </a:lnTo>
                <a:lnTo>
                  <a:pt x="36612" y="10885"/>
                </a:lnTo>
                <a:lnTo>
                  <a:pt x="38695" y="10114"/>
                </a:lnTo>
                <a:lnTo>
                  <a:pt x="40084" y="8647"/>
                </a:lnTo>
                <a:lnTo>
                  <a:pt x="41011" y="6717"/>
                </a:lnTo>
                <a:lnTo>
                  <a:pt x="42862"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646"/>
          <p:cNvSpPr/>
          <p:nvPr/>
        </p:nvSpPr>
        <p:spPr>
          <a:xfrm>
            <a:off x="2788919" y="2100262"/>
            <a:ext cx="137161" cy="8574"/>
          </a:xfrm>
          <a:custGeom>
            <a:avLst/>
            <a:gdLst/>
            <a:ahLst/>
            <a:cxnLst/>
            <a:rect l="0" t="0" r="0" b="0"/>
            <a:pathLst>
              <a:path w="137161" h="8574">
                <a:moveTo>
                  <a:pt x="0" y="0"/>
                </a:moveTo>
                <a:lnTo>
                  <a:pt x="4551" y="0"/>
                </a:lnTo>
                <a:lnTo>
                  <a:pt x="5892" y="953"/>
                </a:lnTo>
                <a:lnTo>
                  <a:pt x="6786" y="2540"/>
                </a:lnTo>
                <a:lnTo>
                  <a:pt x="7381" y="4551"/>
                </a:lnTo>
                <a:lnTo>
                  <a:pt x="8731" y="5892"/>
                </a:lnTo>
                <a:lnTo>
                  <a:pt x="10583" y="6785"/>
                </a:lnTo>
                <a:lnTo>
                  <a:pt x="12771" y="7381"/>
                </a:lnTo>
                <a:lnTo>
                  <a:pt x="15181" y="7778"/>
                </a:lnTo>
                <a:lnTo>
                  <a:pt x="17741" y="8043"/>
                </a:lnTo>
                <a:lnTo>
                  <a:pt x="20400" y="8219"/>
                </a:lnTo>
                <a:lnTo>
                  <a:pt x="23125" y="8337"/>
                </a:lnTo>
                <a:lnTo>
                  <a:pt x="28693" y="8468"/>
                </a:lnTo>
                <a:lnTo>
                  <a:pt x="137160" y="8573"/>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647"/>
          <p:cNvSpPr/>
          <p:nvPr/>
        </p:nvSpPr>
        <p:spPr>
          <a:xfrm>
            <a:off x="2823209" y="2228850"/>
            <a:ext cx="94299" cy="1"/>
          </a:xfrm>
          <a:custGeom>
            <a:avLst/>
            <a:gdLst/>
            <a:ahLst/>
            <a:cxnLst/>
            <a:rect l="0" t="0" r="0" b="0"/>
            <a:pathLst>
              <a:path w="94299" h="1">
                <a:moveTo>
                  <a:pt x="0" y="0"/>
                </a:moveTo>
                <a:lnTo>
                  <a:pt x="94298"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648"/>
          <p:cNvSpPr/>
          <p:nvPr/>
        </p:nvSpPr>
        <p:spPr>
          <a:xfrm>
            <a:off x="3500437" y="1637347"/>
            <a:ext cx="34291" cy="445771"/>
          </a:xfrm>
          <a:custGeom>
            <a:avLst/>
            <a:gdLst/>
            <a:ahLst/>
            <a:cxnLst/>
            <a:rect l="0" t="0" r="0" b="0"/>
            <a:pathLst>
              <a:path w="34291" h="445771">
                <a:moveTo>
                  <a:pt x="34290" y="0"/>
                </a:moveTo>
                <a:lnTo>
                  <a:pt x="29740" y="4551"/>
                </a:lnTo>
                <a:lnTo>
                  <a:pt x="28398" y="6844"/>
                </a:lnTo>
                <a:lnTo>
                  <a:pt x="27505" y="9325"/>
                </a:lnTo>
                <a:lnTo>
                  <a:pt x="26909" y="11932"/>
                </a:lnTo>
                <a:lnTo>
                  <a:pt x="25559" y="15575"/>
                </a:lnTo>
                <a:lnTo>
                  <a:pt x="23707" y="19908"/>
                </a:lnTo>
                <a:lnTo>
                  <a:pt x="21520" y="24702"/>
                </a:lnTo>
                <a:lnTo>
                  <a:pt x="20062" y="29803"/>
                </a:lnTo>
                <a:lnTo>
                  <a:pt x="19089" y="35109"/>
                </a:lnTo>
                <a:lnTo>
                  <a:pt x="18442" y="40551"/>
                </a:lnTo>
                <a:lnTo>
                  <a:pt x="17721" y="54218"/>
                </a:lnTo>
                <a:lnTo>
                  <a:pt x="17316" y="75437"/>
                </a:lnTo>
                <a:lnTo>
                  <a:pt x="17179" y="99674"/>
                </a:lnTo>
                <a:lnTo>
                  <a:pt x="16215" y="106454"/>
                </a:lnTo>
                <a:lnTo>
                  <a:pt x="14620" y="113832"/>
                </a:lnTo>
                <a:lnTo>
                  <a:pt x="12604" y="121608"/>
                </a:lnTo>
                <a:lnTo>
                  <a:pt x="11260" y="129649"/>
                </a:lnTo>
                <a:lnTo>
                  <a:pt x="10364" y="137868"/>
                </a:lnTo>
                <a:lnTo>
                  <a:pt x="9767" y="146204"/>
                </a:lnTo>
                <a:lnTo>
                  <a:pt x="9369" y="154620"/>
                </a:lnTo>
                <a:lnTo>
                  <a:pt x="8808" y="178211"/>
                </a:lnTo>
                <a:lnTo>
                  <a:pt x="8603" y="208136"/>
                </a:lnTo>
                <a:lnTo>
                  <a:pt x="7641" y="214957"/>
                </a:lnTo>
                <a:lnTo>
                  <a:pt x="6046" y="221410"/>
                </a:lnTo>
                <a:lnTo>
                  <a:pt x="4031" y="227617"/>
                </a:lnTo>
                <a:lnTo>
                  <a:pt x="2687" y="233659"/>
                </a:lnTo>
                <a:lnTo>
                  <a:pt x="1791" y="239593"/>
                </a:lnTo>
                <a:lnTo>
                  <a:pt x="796" y="251266"/>
                </a:lnTo>
                <a:lnTo>
                  <a:pt x="353" y="262804"/>
                </a:lnTo>
                <a:lnTo>
                  <a:pt x="105" y="280009"/>
                </a:lnTo>
                <a:lnTo>
                  <a:pt x="0" y="44577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649"/>
          <p:cNvSpPr/>
          <p:nvPr/>
        </p:nvSpPr>
        <p:spPr>
          <a:xfrm>
            <a:off x="3654742" y="1697355"/>
            <a:ext cx="222886" cy="325755"/>
          </a:xfrm>
          <a:custGeom>
            <a:avLst/>
            <a:gdLst/>
            <a:ahLst/>
            <a:cxnLst/>
            <a:rect l="0" t="0" r="0" b="0"/>
            <a:pathLst>
              <a:path w="222886" h="325755">
                <a:moveTo>
                  <a:pt x="68580" y="0"/>
                </a:moveTo>
                <a:lnTo>
                  <a:pt x="64029" y="4550"/>
                </a:lnTo>
                <a:lnTo>
                  <a:pt x="62688" y="6843"/>
                </a:lnTo>
                <a:lnTo>
                  <a:pt x="59849" y="15574"/>
                </a:lnTo>
                <a:lnTo>
                  <a:pt x="55810" y="24702"/>
                </a:lnTo>
                <a:lnTo>
                  <a:pt x="52446" y="28850"/>
                </a:lnTo>
                <a:lnTo>
                  <a:pt x="48299" y="32568"/>
                </a:lnTo>
                <a:lnTo>
                  <a:pt x="43629" y="36000"/>
                </a:lnTo>
                <a:lnTo>
                  <a:pt x="40516" y="40192"/>
                </a:lnTo>
                <a:lnTo>
                  <a:pt x="38441" y="44892"/>
                </a:lnTo>
                <a:lnTo>
                  <a:pt x="37057" y="49930"/>
                </a:lnTo>
                <a:lnTo>
                  <a:pt x="32980" y="63149"/>
                </a:lnTo>
                <a:lnTo>
                  <a:pt x="30559" y="70674"/>
                </a:lnTo>
                <a:lnTo>
                  <a:pt x="27993" y="76643"/>
                </a:lnTo>
                <a:lnTo>
                  <a:pt x="22601" y="85816"/>
                </a:lnTo>
                <a:lnTo>
                  <a:pt x="19570" y="93068"/>
                </a:lnTo>
                <a:lnTo>
                  <a:pt x="18223" y="101371"/>
                </a:lnTo>
                <a:lnTo>
                  <a:pt x="17863" y="107585"/>
                </a:lnTo>
                <a:lnTo>
                  <a:pt x="17624" y="114586"/>
                </a:lnTo>
                <a:lnTo>
                  <a:pt x="16512" y="121158"/>
                </a:lnTo>
                <a:lnTo>
                  <a:pt x="14818" y="127444"/>
                </a:lnTo>
                <a:lnTo>
                  <a:pt x="12736" y="133540"/>
                </a:lnTo>
                <a:lnTo>
                  <a:pt x="7883" y="142853"/>
                </a:lnTo>
                <a:lnTo>
                  <a:pt x="5256" y="146671"/>
                </a:lnTo>
                <a:lnTo>
                  <a:pt x="2335" y="155992"/>
                </a:lnTo>
                <a:lnTo>
                  <a:pt x="1038" y="165532"/>
                </a:lnTo>
                <a:lnTo>
                  <a:pt x="462" y="172947"/>
                </a:lnTo>
                <a:lnTo>
                  <a:pt x="205" y="181958"/>
                </a:lnTo>
                <a:lnTo>
                  <a:pt x="0" y="242524"/>
                </a:lnTo>
                <a:lnTo>
                  <a:pt x="953" y="245502"/>
                </a:lnTo>
                <a:lnTo>
                  <a:pt x="5891" y="254245"/>
                </a:lnTo>
                <a:lnTo>
                  <a:pt x="7381" y="260000"/>
                </a:lnTo>
                <a:lnTo>
                  <a:pt x="8219" y="268595"/>
                </a:lnTo>
                <a:lnTo>
                  <a:pt x="9290" y="270503"/>
                </a:lnTo>
                <a:lnTo>
                  <a:pt x="10956" y="271775"/>
                </a:lnTo>
                <a:lnTo>
                  <a:pt x="13019" y="272623"/>
                </a:lnTo>
                <a:lnTo>
                  <a:pt x="14394" y="274141"/>
                </a:lnTo>
                <a:lnTo>
                  <a:pt x="15311" y="276106"/>
                </a:lnTo>
                <a:lnTo>
                  <a:pt x="16330" y="280828"/>
                </a:lnTo>
                <a:lnTo>
                  <a:pt x="16783" y="286103"/>
                </a:lnTo>
                <a:lnTo>
                  <a:pt x="17856" y="287890"/>
                </a:lnTo>
                <a:lnTo>
                  <a:pt x="19524" y="289081"/>
                </a:lnTo>
                <a:lnTo>
                  <a:pt x="21589" y="289876"/>
                </a:lnTo>
                <a:lnTo>
                  <a:pt x="22965" y="291358"/>
                </a:lnTo>
                <a:lnTo>
                  <a:pt x="23883" y="293298"/>
                </a:lnTo>
                <a:lnTo>
                  <a:pt x="24494" y="295545"/>
                </a:lnTo>
                <a:lnTo>
                  <a:pt x="25855" y="297042"/>
                </a:lnTo>
                <a:lnTo>
                  <a:pt x="27714" y="298040"/>
                </a:lnTo>
                <a:lnTo>
                  <a:pt x="29906" y="298706"/>
                </a:lnTo>
                <a:lnTo>
                  <a:pt x="34882" y="301985"/>
                </a:lnTo>
                <a:lnTo>
                  <a:pt x="37542" y="304193"/>
                </a:lnTo>
                <a:lnTo>
                  <a:pt x="40268" y="305665"/>
                </a:lnTo>
                <a:lnTo>
                  <a:pt x="45837" y="307301"/>
                </a:lnTo>
                <a:lnTo>
                  <a:pt x="47703" y="308690"/>
                </a:lnTo>
                <a:lnTo>
                  <a:pt x="48947" y="310568"/>
                </a:lnTo>
                <a:lnTo>
                  <a:pt x="49776" y="312773"/>
                </a:lnTo>
                <a:lnTo>
                  <a:pt x="51282" y="314242"/>
                </a:lnTo>
                <a:lnTo>
                  <a:pt x="53238" y="315222"/>
                </a:lnTo>
                <a:lnTo>
                  <a:pt x="55494" y="315876"/>
                </a:lnTo>
                <a:lnTo>
                  <a:pt x="56999" y="317264"/>
                </a:lnTo>
                <a:lnTo>
                  <a:pt x="58001" y="319141"/>
                </a:lnTo>
                <a:lnTo>
                  <a:pt x="58670" y="321346"/>
                </a:lnTo>
                <a:lnTo>
                  <a:pt x="60069" y="322815"/>
                </a:lnTo>
                <a:lnTo>
                  <a:pt x="61954" y="323795"/>
                </a:lnTo>
                <a:lnTo>
                  <a:pt x="66587" y="324884"/>
                </a:lnTo>
                <a:lnTo>
                  <a:pt x="71822" y="325368"/>
                </a:lnTo>
                <a:lnTo>
                  <a:pt x="77323" y="325582"/>
                </a:lnTo>
                <a:lnTo>
                  <a:pt x="85776" y="325704"/>
                </a:lnTo>
                <a:lnTo>
                  <a:pt x="131445" y="325754"/>
                </a:lnTo>
                <a:lnTo>
                  <a:pt x="134303" y="324802"/>
                </a:lnTo>
                <a:lnTo>
                  <a:pt x="140017" y="321204"/>
                </a:lnTo>
                <a:lnTo>
                  <a:pt x="141922" y="318911"/>
                </a:lnTo>
                <a:lnTo>
                  <a:pt x="143193" y="316430"/>
                </a:lnTo>
                <a:lnTo>
                  <a:pt x="144039" y="313823"/>
                </a:lnTo>
                <a:lnTo>
                  <a:pt x="145556" y="312085"/>
                </a:lnTo>
                <a:lnTo>
                  <a:pt x="147520" y="310927"/>
                </a:lnTo>
                <a:lnTo>
                  <a:pt x="149782" y="310154"/>
                </a:lnTo>
                <a:lnTo>
                  <a:pt x="154834" y="306756"/>
                </a:lnTo>
                <a:lnTo>
                  <a:pt x="157516" y="304516"/>
                </a:lnTo>
                <a:lnTo>
                  <a:pt x="160256" y="303023"/>
                </a:lnTo>
                <a:lnTo>
                  <a:pt x="165840" y="301364"/>
                </a:lnTo>
                <a:lnTo>
                  <a:pt x="171496" y="300627"/>
                </a:lnTo>
                <a:lnTo>
                  <a:pt x="174339" y="300430"/>
                </a:lnTo>
                <a:lnTo>
                  <a:pt x="176233" y="299347"/>
                </a:lnTo>
                <a:lnTo>
                  <a:pt x="177496" y="297672"/>
                </a:lnTo>
                <a:lnTo>
                  <a:pt x="178338" y="295603"/>
                </a:lnTo>
                <a:lnTo>
                  <a:pt x="184074" y="288140"/>
                </a:lnTo>
                <a:lnTo>
                  <a:pt x="189126" y="282684"/>
                </a:lnTo>
                <a:lnTo>
                  <a:pt x="191806" y="279896"/>
                </a:lnTo>
                <a:lnTo>
                  <a:pt x="193593" y="277085"/>
                </a:lnTo>
                <a:lnTo>
                  <a:pt x="197061" y="268577"/>
                </a:lnTo>
                <a:lnTo>
                  <a:pt x="202745" y="260024"/>
                </a:lnTo>
                <a:lnTo>
                  <a:pt x="204409" y="254314"/>
                </a:lnTo>
                <a:lnTo>
                  <a:pt x="205805" y="252410"/>
                </a:lnTo>
                <a:lnTo>
                  <a:pt x="207688" y="251140"/>
                </a:lnTo>
                <a:lnTo>
                  <a:pt x="209896" y="250294"/>
                </a:lnTo>
                <a:lnTo>
                  <a:pt x="211368" y="247825"/>
                </a:lnTo>
                <a:lnTo>
                  <a:pt x="213004" y="240002"/>
                </a:lnTo>
                <a:lnTo>
                  <a:pt x="214393" y="237154"/>
                </a:lnTo>
                <a:lnTo>
                  <a:pt x="216271" y="235255"/>
                </a:lnTo>
                <a:lnTo>
                  <a:pt x="218476" y="233989"/>
                </a:lnTo>
                <a:lnTo>
                  <a:pt x="219945" y="232192"/>
                </a:lnTo>
                <a:lnTo>
                  <a:pt x="220926" y="230042"/>
                </a:lnTo>
                <a:lnTo>
                  <a:pt x="222014" y="225113"/>
                </a:lnTo>
                <a:lnTo>
                  <a:pt x="222627" y="216983"/>
                </a:lnTo>
                <a:lnTo>
                  <a:pt x="222808" y="208542"/>
                </a:lnTo>
                <a:lnTo>
                  <a:pt x="222885" y="108585"/>
                </a:lnTo>
                <a:lnTo>
                  <a:pt x="220980" y="104775"/>
                </a:lnTo>
                <a:lnTo>
                  <a:pt x="217805" y="100330"/>
                </a:lnTo>
                <a:lnTo>
                  <a:pt x="211102" y="91263"/>
                </a:lnTo>
                <a:lnTo>
                  <a:pt x="208123" y="84059"/>
                </a:lnTo>
                <a:lnTo>
                  <a:pt x="206446" y="74648"/>
                </a:lnTo>
                <a:lnTo>
                  <a:pt x="205949" y="65827"/>
                </a:lnTo>
                <a:lnTo>
                  <a:pt x="204927" y="63887"/>
                </a:lnTo>
                <a:lnTo>
                  <a:pt x="203293" y="62594"/>
                </a:lnTo>
                <a:lnTo>
                  <a:pt x="201251" y="61731"/>
                </a:lnTo>
                <a:lnTo>
                  <a:pt x="199890" y="60204"/>
                </a:lnTo>
                <a:lnTo>
                  <a:pt x="198982" y="58233"/>
                </a:lnTo>
                <a:lnTo>
                  <a:pt x="198378" y="55967"/>
                </a:lnTo>
                <a:lnTo>
                  <a:pt x="197022" y="54456"/>
                </a:lnTo>
                <a:lnTo>
                  <a:pt x="195166" y="53449"/>
                </a:lnTo>
                <a:lnTo>
                  <a:pt x="192975" y="52778"/>
                </a:lnTo>
                <a:lnTo>
                  <a:pt x="191515" y="51377"/>
                </a:lnTo>
                <a:lnTo>
                  <a:pt x="190542" y="49491"/>
                </a:lnTo>
                <a:lnTo>
                  <a:pt x="189460" y="44856"/>
                </a:lnTo>
                <a:lnTo>
                  <a:pt x="188979" y="39621"/>
                </a:lnTo>
                <a:lnTo>
                  <a:pt x="187899" y="37844"/>
                </a:lnTo>
                <a:lnTo>
                  <a:pt x="186226" y="36659"/>
                </a:lnTo>
                <a:lnTo>
                  <a:pt x="181827" y="35343"/>
                </a:lnTo>
                <a:lnTo>
                  <a:pt x="176697" y="34758"/>
                </a:lnTo>
                <a:lnTo>
                  <a:pt x="174948" y="33649"/>
                </a:lnTo>
                <a:lnTo>
                  <a:pt x="173782" y="31958"/>
                </a:lnTo>
                <a:lnTo>
                  <a:pt x="173004" y="29877"/>
                </a:lnTo>
                <a:lnTo>
                  <a:pt x="171534" y="28491"/>
                </a:lnTo>
                <a:lnTo>
                  <a:pt x="169601" y="27566"/>
                </a:lnTo>
                <a:lnTo>
                  <a:pt x="164913" y="26539"/>
                </a:lnTo>
                <a:lnTo>
                  <a:pt x="159655" y="26082"/>
                </a:lnTo>
                <a:lnTo>
                  <a:pt x="154143" y="25879"/>
                </a:lnTo>
                <a:lnTo>
                  <a:pt x="142843" y="25749"/>
                </a:lnTo>
                <a:lnTo>
                  <a:pt x="100013" y="25717"/>
                </a:lnTo>
                <a:lnTo>
                  <a:pt x="98108" y="26670"/>
                </a:lnTo>
                <a:lnTo>
                  <a:pt x="96838" y="28257"/>
                </a:lnTo>
                <a:lnTo>
                  <a:pt x="95991" y="30268"/>
                </a:lnTo>
                <a:lnTo>
                  <a:pt x="94474" y="31609"/>
                </a:lnTo>
                <a:lnTo>
                  <a:pt x="92510" y="32502"/>
                </a:lnTo>
                <a:lnTo>
                  <a:pt x="87788" y="33495"/>
                </a:lnTo>
                <a:lnTo>
                  <a:pt x="82514" y="33936"/>
                </a:lnTo>
                <a:lnTo>
                  <a:pt x="80727" y="35007"/>
                </a:lnTo>
                <a:lnTo>
                  <a:pt x="79536" y="36673"/>
                </a:lnTo>
                <a:lnTo>
                  <a:pt x="78742" y="38736"/>
                </a:lnTo>
                <a:lnTo>
                  <a:pt x="77259" y="40111"/>
                </a:lnTo>
                <a:lnTo>
                  <a:pt x="75319" y="41028"/>
                </a:lnTo>
                <a:lnTo>
                  <a:pt x="73072" y="41640"/>
                </a:lnTo>
                <a:lnTo>
                  <a:pt x="71575" y="43000"/>
                </a:lnTo>
                <a:lnTo>
                  <a:pt x="70577" y="44859"/>
                </a:lnTo>
                <a:lnTo>
                  <a:pt x="69911" y="47051"/>
                </a:lnTo>
                <a:lnTo>
                  <a:pt x="68515" y="48512"/>
                </a:lnTo>
                <a:lnTo>
                  <a:pt x="66632" y="49486"/>
                </a:lnTo>
                <a:lnTo>
                  <a:pt x="60008" y="51434"/>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650"/>
          <p:cNvSpPr/>
          <p:nvPr/>
        </p:nvSpPr>
        <p:spPr>
          <a:xfrm>
            <a:off x="4091940" y="1843587"/>
            <a:ext cx="25718" cy="46176"/>
          </a:xfrm>
          <a:custGeom>
            <a:avLst/>
            <a:gdLst/>
            <a:ahLst/>
            <a:cxnLst/>
            <a:rect l="0" t="0" r="0" b="0"/>
            <a:pathLst>
              <a:path w="25718" h="46176">
                <a:moveTo>
                  <a:pt x="25717" y="8073"/>
                </a:moveTo>
                <a:lnTo>
                  <a:pt x="25717" y="12623"/>
                </a:lnTo>
                <a:lnTo>
                  <a:pt x="24765" y="13964"/>
                </a:lnTo>
                <a:lnTo>
                  <a:pt x="23177" y="14858"/>
                </a:lnTo>
                <a:lnTo>
                  <a:pt x="21167" y="15453"/>
                </a:lnTo>
                <a:lnTo>
                  <a:pt x="19826" y="16803"/>
                </a:lnTo>
                <a:lnTo>
                  <a:pt x="18932" y="18655"/>
                </a:lnTo>
                <a:lnTo>
                  <a:pt x="18336" y="20843"/>
                </a:lnTo>
                <a:lnTo>
                  <a:pt x="17939" y="23253"/>
                </a:lnTo>
                <a:lnTo>
                  <a:pt x="17674" y="25813"/>
                </a:lnTo>
                <a:lnTo>
                  <a:pt x="17498" y="28472"/>
                </a:lnTo>
                <a:lnTo>
                  <a:pt x="17380" y="31197"/>
                </a:lnTo>
                <a:lnTo>
                  <a:pt x="17214" y="37678"/>
                </a:lnTo>
                <a:lnTo>
                  <a:pt x="17191" y="37335"/>
                </a:lnTo>
                <a:lnTo>
                  <a:pt x="17145" y="5189"/>
                </a:lnTo>
                <a:lnTo>
                  <a:pt x="16192" y="3293"/>
                </a:lnTo>
                <a:lnTo>
                  <a:pt x="14605" y="2029"/>
                </a:lnTo>
                <a:lnTo>
                  <a:pt x="12594" y="1186"/>
                </a:lnTo>
                <a:lnTo>
                  <a:pt x="10301" y="624"/>
                </a:lnTo>
                <a:lnTo>
                  <a:pt x="7820" y="249"/>
                </a:lnTo>
                <a:lnTo>
                  <a:pt x="5213" y="0"/>
                </a:lnTo>
                <a:lnTo>
                  <a:pt x="3475" y="786"/>
                </a:lnTo>
                <a:lnTo>
                  <a:pt x="2317" y="2262"/>
                </a:lnTo>
                <a:lnTo>
                  <a:pt x="1544" y="4199"/>
                </a:lnTo>
                <a:lnTo>
                  <a:pt x="1029" y="6443"/>
                </a:lnTo>
                <a:lnTo>
                  <a:pt x="686" y="8891"/>
                </a:lnTo>
                <a:lnTo>
                  <a:pt x="457" y="11476"/>
                </a:lnTo>
                <a:lnTo>
                  <a:pt x="305" y="14151"/>
                </a:lnTo>
                <a:lnTo>
                  <a:pt x="135" y="19664"/>
                </a:lnTo>
                <a:lnTo>
                  <a:pt x="12" y="36662"/>
                </a:lnTo>
                <a:lnTo>
                  <a:pt x="2" y="46175"/>
                </a:lnTo>
                <a:lnTo>
                  <a:pt x="0" y="30635"/>
                </a:lnTo>
                <a:lnTo>
                  <a:pt x="952" y="28829"/>
                </a:lnTo>
                <a:lnTo>
                  <a:pt x="2540" y="27626"/>
                </a:lnTo>
                <a:lnTo>
                  <a:pt x="8572" y="2521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651"/>
          <p:cNvSpPr/>
          <p:nvPr/>
        </p:nvSpPr>
        <p:spPr>
          <a:xfrm>
            <a:off x="4271963" y="1611633"/>
            <a:ext cx="188595" cy="548638"/>
          </a:xfrm>
          <a:custGeom>
            <a:avLst/>
            <a:gdLst/>
            <a:ahLst/>
            <a:cxnLst/>
            <a:rect l="0" t="0" r="0" b="0"/>
            <a:pathLst>
              <a:path w="188595" h="548638">
                <a:moveTo>
                  <a:pt x="162877" y="94294"/>
                </a:moveTo>
                <a:lnTo>
                  <a:pt x="167428" y="94294"/>
                </a:lnTo>
                <a:lnTo>
                  <a:pt x="168768" y="93342"/>
                </a:lnTo>
                <a:lnTo>
                  <a:pt x="169662" y="91754"/>
                </a:lnTo>
                <a:lnTo>
                  <a:pt x="170258" y="89743"/>
                </a:lnTo>
                <a:lnTo>
                  <a:pt x="171607" y="88403"/>
                </a:lnTo>
                <a:lnTo>
                  <a:pt x="173460" y="87509"/>
                </a:lnTo>
                <a:lnTo>
                  <a:pt x="175647" y="86913"/>
                </a:lnTo>
                <a:lnTo>
                  <a:pt x="177105" y="85563"/>
                </a:lnTo>
                <a:lnTo>
                  <a:pt x="178077" y="83711"/>
                </a:lnTo>
                <a:lnTo>
                  <a:pt x="179157" y="79113"/>
                </a:lnTo>
                <a:lnTo>
                  <a:pt x="179908" y="65601"/>
                </a:lnTo>
                <a:lnTo>
                  <a:pt x="180898" y="62783"/>
                </a:lnTo>
                <a:lnTo>
                  <a:pt x="184539" y="57112"/>
                </a:lnTo>
                <a:lnTo>
                  <a:pt x="186791" y="48876"/>
                </a:lnTo>
                <a:lnTo>
                  <a:pt x="188238" y="32617"/>
                </a:lnTo>
                <a:lnTo>
                  <a:pt x="188489" y="23209"/>
                </a:lnTo>
                <a:lnTo>
                  <a:pt x="187571" y="20234"/>
                </a:lnTo>
                <a:lnTo>
                  <a:pt x="182682" y="11496"/>
                </a:lnTo>
                <a:lnTo>
                  <a:pt x="181204" y="5742"/>
                </a:lnTo>
                <a:lnTo>
                  <a:pt x="179857" y="3827"/>
                </a:lnTo>
                <a:lnTo>
                  <a:pt x="178007" y="2550"/>
                </a:lnTo>
                <a:lnTo>
                  <a:pt x="173411" y="1132"/>
                </a:lnTo>
                <a:lnTo>
                  <a:pt x="168193" y="501"/>
                </a:lnTo>
                <a:lnTo>
                  <a:pt x="162700" y="221"/>
                </a:lnTo>
                <a:lnTo>
                  <a:pt x="157083" y="96"/>
                </a:lnTo>
                <a:lnTo>
                  <a:pt x="134299" y="0"/>
                </a:lnTo>
                <a:lnTo>
                  <a:pt x="130489" y="952"/>
                </a:lnTo>
                <a:lnTo>
                  <a:pt x="126045" y="2538"/>
                </a:lnTo>
                <a:lnTo>
                  <a:pt x="121177" y="4548"/>
                </a:lnTo>
                <a:lnTo>
                  <a:pt x="116980" y="5889"/>
                </a:lnTo>
                <a:lnTo>
                  <a:pt x="113229" y="6782"/>
                </a:lnTo>
                <a:lnTo>
                  <a:pt x="109775" y="7378"/>
                </a:lnTo>
                <a:lnTo>
                  <a:pt x="105568" y="8727"/>
                </a:lnTo>
                <a:lnTo>
                  <a:pt x="100859" y="10580"/>
                </a:lnTo>
                <a:lnTo>
                  <a:pt x="95814" y="12767"/>
                </a:lnTo>
                <a:lnTo>
                  <a:pt x="85129" y="17737"/>
                </a:lnTo>
                <a:lnTo>
                  <a:pt x="79612" y="20396"/>
                </a:lnTo>
                <a:lnTo>
                  <a:pt x="74982" y="23121"/>
                </a:lnTo>
                <a:lnTo>
                  <a:pt x="70942" y="25891"/>
                </a:lnTo>
                <a:lnTo>
                  <a:pt x="67297" y="28689"/>
                </a:lnTo>
                <a:lnTo>
                  <a:pt x="64867" y="31507"/>
                </a:lnTo>
                <a:lnTo>
                  <a:pt x="63247" y="34339"/>
                </a:lnTo>
                <a:lnTo>
                  <a:pt x="62167" y="37179"/>
                </a:lnTo>
                <a:lnTo>
                  <a:pt x="59542" y="40025"/>
                </a:lnTo>
                <a:lnTo>
                  <a:pt x="55887" y="42875"/>
                </a:lnTo>
                <a:lnTo>
                  <a:pt x="51545" y="45727"/>
                </a:lnTo>
                <a:lnTo>
                  <a:pt x="47698" y="48581"/>
                </a:lnTo>
                <a:lnTo>
                  <a:pt x="44181" y="51436"/>
                </a:lnTo>
                <a:lnTo>
                  <a:pt x="40884" y="54292"/>
                </a:lnTo>
                <a:lnTo>
                  <a:pt x="38686" y="57149"/>
                </a:lnTo>
                <a:lnTo>
                  <a:pt x="34639" y="65720"/>
                </a:lnTo>
                <a:lnTo>
                  <a:pt x="28784" y="74292"/>
                </a:lnTo>
                <a:lnTo>
                  <a:pt x="27080" y="80007"/>
                </a:lnTo>
                <a:lnTo>
                  <a:pt x="25673" y="81912"/>
                </a:lnTo>
                <a:lnTo>
                  <a:pt x="23783" y="83181"/>
                </a:lnTo>
                <a:lnTo>
                  <a:pt x="21570" y="84028"/>
                </a:lnTo>
                <a:lnTo>
                  <a:pt x="20094" y="86498"/>
                </a:lnTo>
                <a:lnTo>
                  <a:pt x="17065" y="98122"/>
                </a:lnTo>
                <a:lnTo>
                  <a:pt x="11511" y="108023"/>
                </a:lnTo>
                <a:lnTo>
                  <a:pt x="9879" y="114048"/>
                </a:lnTo>
                <a:lnTo>
                  <a:pt x="7877" y="126630"/>
                </a:lnTo>
                <a:lnTo>
                  <a:pt x="2757" y="140176"/>
                </a:lnTo>
                <a:lnTo>
                  <a:pt x="816" y="150645"/>
                </a:lnTo>
                <a:lnTo>
                  <a:pt x="161" y="165256"/>
                </a:lnTo>
                <a:lnTo>
                  <a:pt x="0" y="215943"/>
                </a:lnTo>
                <a:lnTo>
                  <a:pt x="2539" y="224878"/>
                </a:lnTo>
                <a:lnTo>
                  <a:pt x="5891" y="234246"/>
                </a:lnTo>
                <a:lnTo>
                  <a:pt x="7380" y="241585"/>
                </a:lnTo>
                <a:lnTo>
                  <a:pt x="8729" y="243923"/>
                </a:lnTo>
                <a:lnTo>
                  <a:pt x="10582" y="245482"/>
                </a:lnTo>
                <a:lnTo>
                  <a:pt x="12769" y="246521"/>
                </a:lnTo>
                <a:lnTo>
                  <a:pt x="14228" y="248166"/>
                </a:lnTo>
                <a:lnTo>
                  <a:pt x="15200" y="250215"/>
                </a:lnTo>
                <a:lnTo>
                  <a:pt x="15848" y="252534"/>
                </a:lnTo>
                <a:lnTo>
                  <a:pt x="17232" y="254080"/>
                </a:lnTo>
                <a:lnTo>
                  <a:pt x="19108" y="255111"/>
                </a:lnTo>
                <a:lnTo>
                  <a:pt x="23732" y="256256"/>
                </a:lnTo>
                <a:lnTo>
                  <a:pt x="28962" y="256764"/>
                </a:lnTo>
                <a:lnTo>
                  <a:pt x="34462" y="256991"/>
                </a:lnTo>
                <a:lnTo>
                  <a:pt x="42913" y="257118"/>
                </a:lnTo>
                <a:lnTo>
                  <a:pt x="45753" y="257136"/>
                </a:lnTo>
                <a:lnTo>
                  <a:pt x="47647" y="256195"/>
                </a:lnTo>
                <a:lnTo>
                  <a:pt x="48910" y="254616"/>
                </a:lnTo>
                <a:lnTo>
                  <a:pt x="49751" y="252610"/>
                </a:lnTo>
                <a:lnTo>
                  <a:pt x="51264" y="251273"/>
                </a:lnTo>
                <a:lnTo>
                  <a:pt x="53226" y="250382"/>
                </a:lnTo>
                <a:lnTo>
                  <a:pt x="55486" y="249788"/>
                </a:lnTo>
                <a:lnTo>
                  <a:pt x="60538" y="246587"/>
                </a:lnTo>
                <a:lnTo>
                  <a:pt x="65958" y="241990"/>
                </a:lnTo>
                <a:lnTo>
                  <a:pt x="71542" y="236772"/>
                </a:lnTo>
                <a:lnTo>
                  <a:pt x="74364" y="234999"/>
                </a:lnTo>
                <a:lnTo>
                  <a:pt x="80040" y="233030"/>
                </a:lnTo>
                <a:lnTo>
                  <a:pt x="81935" y="231552"/>
                </a:lnTo>
                <a:lnTo>
                  <a:pt x="83198" y="229614"/>
                </a:lnTo>
                <a:lnTo>
                  <a:pt x="84601" y="224921"/>
                </a:lnTo>
                <a:lnTo>
                  <a:pt x="85225" y="219661"/>
                </a:lnTo>
                <a:lnTo>
                  <a:pt x="86344" y="216924"/>
                </a:lnTo>
                <a:lnTo>
                  <a:pt x="90127" y="211344"/>
                </a:lnTo>
                <a:lnTo>
                  <a:pt x="92469" y="209475"/>
                </a:lnTo>
                <a:lnTo>
                  <a:pt x="94984" y="208229"/>
                </a:lnTo>
                <a:lnTo>
                  <a:pt x="97612" y="207398"/>
                </a:lnTo>
                <a:lnTo>
                  <a:pt x="99364" y="204939"/>
                </a:lnTo>
                <a:lnTo>
                  <a:pt x="102783" y="193329"/>
                </a:lnTo>
                <a:lnTo>
                  <a:pt x="106958" y="186570"/>
                </a:lnTo>
                <a:lnTo>
                  <a:pt x="111989" y="180390"/>
                </a:lnTo>
                <a:lnTo>
                  <a:pt x="114664" y="177409"/>
                </a:lnTo>
                <a:lnTo>
                  <a:pt x="116447" y="174469"/>
                </a:lnTo>
                <a:lnTo>
                  <a:pt x="119910" y="165780"/>
                </a:lnTo>
                <a:lnTo>
                  <a:pt x="125592" y="157173"/>
                </a:lnTo>
                <a:lnTo>
                  <a:pt x="128652" y="148591"/>
                </a:lnTo>
                <a:lnTo>
                  <a:pt x="132743" y="142874"/>
                </a:lnTo>
                <a:lnTo>
                  <a:pt x="137737" y="137157"/>
                </a:lnTo>
                <a:lnTo>
                  <a:pt x="140401" y="134300"/>
                </a:lnTo>
                <a:lnTo>
                  <a:pt x="142178" y="130489"/>
                </a:lnTo>
                <a:lnTo>
                  <a:pt x="144152" y="121176"/>
                </a:lnTo>
                <a:lnTo>
                  <a:pt x="145631" y="117930"/>
                </a:lnTo>
                <a:lnTo>
                  <a:pt x="147569" y="115766"/>
                </a:lnTo>
                <a:lnTo>
                  <a:pt x="149814" y="114324"/>
                </a:lnTo>
                <a:lnTo>
                  <a:pt x="154848" y="107641"/>
                </a:lnTo>
                <a:lnTo>
                  <a:pt x="159309" y="99274"/>
                </a:lnTo>
                <a:lnTo>
                  <a:pt x="161291" y="92380"/>
                </a:lnTo>
                <a:lnTo>
                  <a:pt x="162772" y="90160"/>
                </a:lnTo>
                <a:lnTo>
                  <a:pt x="164712" y="88681"/>
                </a:lnTo>
                <a:lnTo>
                  <a:pt x="166958" y="87694"/>
                </a:lnTo>
                <a:lnTo>
                  <a:pt x="168455" y="86084"/>
                </a:lnTo>
                <a:lnTo>
                  <a:pt x="169453" y="84058"/>
                </a:lnTo>
                <a:lnTo>
                  <a:pt x="170561" y="79267"/>
                </a:lnTo>
                <a:lnTo>
                  <a:pt x="171054" y="73963"/>
                </a:lnTo>
                <a:lnTo>
                  <a:pt x="172138" y="72168"/>
                </a:lnTo>
                <a:lnTo>
                  <a:pt x="173814" y="70971"/>
                </a:lnTo>
                <a:lnTo>
                  <a:pt x="175883" y="70173"/>
                </a:lnTo>
                <a:lnTo>
                  <a:pt x="177263" y="68688"/>
                </a:lnTo>
                <a:lnTo>
                  <a:pt x="178182" y="66746"/>
                </a:lnTo>
                <a:lnTo>
                  <a:pt x="179204" y="62048"/>
                </a:lnTo>
                <a:lnTo>
                  <a:pt x="179914" y="48467"/>
                </a:lnTo>
                <a:lnTo>
                  <a:pt x="180902" y="46598"/>
                </a:lnTo>
                <a:lnTo>
                  <a:pt x="182513" y="45351"/>
                </a:lnTo>
                <a:lnTo>
                  <a:pt x="184540" y="44521"/>
                </a:lnTo>
                <a:lnTo>
                  <a:pt x="185892" y="44919"/>
                </a:lnTo>
                <a:lnTo>
                  <a:pt x="186793" y="46138"/>
                </a:lnTo>
                <a:lnTo>
                  <a:pt x="187793" y="50031"/>
                </a:lnTo>
                <a:lnTo>
                  <a:pt x="188524" y="66800"/>
                </a:lnTo>
                <a:lnTo>
                  <a:pt x="188594" y="54863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652"/>
          <p:cNvSpPr/>
          <p:nvPr/>
        </p:nvSpPr>
        <p:spPr>
          <a:xfrm>
            <a:off x="4666307" y="1856400"/>
            <a:ext cx="25709" cy="42005"/>
          </a:xfrm>
          <a:custGeom>
            <a:avLst/>
            <a:gdLst/>
            <a:ahLst/>
            <a:cxnLst/>
            <a:rect l="0" t="0" r="0" b="0"/>
            <a:pathLst>
              <a:path w="25709" h="42005">
                <a:moveTo>
                  <a:pt x="25708" y="3832"/>
                </a:moveTo>
                <a:lnTo>
                  <a:pt x="21157" y="3832"/>
                </a:lnTo>
                <a:lnTo>
                  <a:pt x="18864" y="4785"/>
                </a:lnTo>
                <a:lnTo>
                  <a:pt x="16383" y="6372"/>
                </a:lnTo>
                <a:lnTo>
                  <a:pt x="13776" y="8383"/>
                </a:lnTo>
                <a:lnTo>
                  <a:pt x="12038" y="10676"/>
                </a:lnTo>
                <a:lnTo>
                  <a:pt x="10880" y="13157"/>
                </a:lnTo>
                <a:lnTo>
                  <a:pt x="10107" y="15764"/>
                </a:lnTo>
                <a:lnTo>
                  <a:pt x="8640" y="17502"/>
                </a:lnTo>
                <a:lnTo>
                  <a:pt x="6709" y="18660"/>
                </a:lnTo>
                <a:lnTo>
                  <a:pt x="4469" y="19432"/>
                </a:lnTo>
                <a:lnTo>
                  <a:pt x="2976" y="20900"/>
                </a:lnTo>
                <a:lnTo>
                  <a:pt x="1981" y="22831"/>
                </a:lnTo>
                <a:lnTo>
                  <a:pt x="1317" y="25070"/>
                </a:lnTo>
                <a:lnTo>
                  <a:pt x="875" y="27516"/>
                </a:lnTo>
                <a:lnTo>
                  <a:pt x="580" y="30099"/>
                </a:lnTo>
                <a:lnTo>
                  <a:pt x="384" y="32773"/>
                </a:lnTo>
                <a:lnTo>
                  <a:pt x="252" y="35509"/>
                </a:lnTo>
                <a:lnTo>
                  <a:pt x="68" y="42004"/>
                </a:lnTo>
                <a:lnTo>
                  <a:pt x="42" y="41663"/>
                </a:lnTo>
                <a:lnTo>
                  <a:pt x="0" y="34271"/>
                </a:lnTo>
                <a:lnTo>
                  <a:pt x="949" y="32697"/>
                </a:lnTo>
                <a:lnTo>
                  <a:pt x="2534" y="31648"/>
                </a:lnTo>
                <a:lnTo>
                  <a:pt x="4543" y="30948"/>
                </a:lnTo>
                <a:lnTo>
                  <a:pt x="5884" y="29530"/>
                </a:lnTo>
                <a:lnTo>
                  <a:pt x="6777" y="27631"/>
                </a:lnTo>
                <a:lnTo>
                  <a:pt x="7372" y="25413"/>
                </a:lnTo>
                <a:lnTo>
                  <a:pt x="7769" y="22982"/>
                </a:lnTo>
                <a:lnTo>
                  <a:pt x="8034" y="20409"/>
                </a:lnTo>
                <a:lnTo>
                  <a:pt x="8210" y="17741"/>
                </a:lnTo>
                <a:lnTo>
                  <a:pt x="8327" y="15009"/>
                </a:lnTo>
                <a:lnTo>
                  <a:pt x="8458" y="9435"/>
                </a:lnTo>
                <a:lnTo>
                  <a:pt x="8542" y="0"/>
                </a:lnTo>
                <a:lnTo>
                  <a:pt x="8549" y="325"/>
                </a:lnTo>
                <a:lnTo>
                  <a:pt x="8553" y="1494"/>
                </a:lnTo>
                <a:lnTo>
                  <a:pt x="7604" y="2273"/>
                </a:lnTo>
                <a:lnTo>
                  <a:pt x="6019" y="2793"/>
                </a:lnTo>
                <a:lnTo>
                  <a:pt x="4009" y="3139"/>
                </a:lnTo>
                <a:lnTo>
                  <a:pt x="2670" y="4323"/>
                </a:lnTo>
                <a:lnTo>
                  <a:pt x="1776" y="6064"/>
                </a:lnTo>
                <a:lnTo>
                  <a:pt x="1181" y="8178"/>
                </a:lnTo>
                <a:lnTo>
                  <a:pt x="784" y="10539"/>
                </a:lnTo>
                <a:lnTo>
                  <a:pt x="520" y="13066"/>
                </a:lnTo>
                <a:lnTo>
                  <a:pt x="343" y="15703"/>
                </a:lnTo>
                <a:lnTo>
                  <a:pt x="225" y="18414"/>
                </a:lnTo>
                <a:lnTo>
                  <a:pt x="94" y="23965"/>
                </a:lnTo>
                <a:lnTo>
                  <a:pt x="1012" y="25827"/>
                </a:lnTo>
                <a:lnTo>
                  <a:pt x="2576" y="27068"/>
                </a:lnTo>
                <a:lnTo>
                  <a:pt x="8563" y="2955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653"/>
          <p:cNvSpPr/>
          <p:nvPr/>
        </p:nvSpPr>
        <p:spPr>
          <a:xfrm>
            <a:off x="4880619" y="1620202"/>
            <a:ext cx="180013" cy="454343"/>
          </a:xfrm>
          <a:custGeom>
            <a:avLst/>
            <a:gdLst/>
            <a:ahLst/>
            <a:cxnLst/>
            <a:rect l="0" t="0" r="0" b="0"/>
            <a:pathLst>
              <a:path w="180013" h="454343">
                <a:moveTo>
                  <a:pt x="94288" y="51435"/>
                </a:moveTo>
                <a:lnTo>
                  <a:pt x="74137" y="51435"/>
                </a:lnTo>
                <a:lnTo>
                  <a:pt x="72282" y="52388"/>
                </a:lnTo>
                <a:lnTo>
                  <a:pt x="71045" y="53975"/>
                </a:lnTo>
                <a:lnTo>
                  <a:pt x="70220" y="55986"/>
                </a:lnTo>
                <a:lnTo>
                  <a:pt x="68718" y="57326"/>
                </a:lnTo>
                <a:lnTo>
                  <a:pt x="66764" y="58220"/>
                </a:lnTo>
                <a:lnTo>
                  <a:pt x="64508" y="58816"/>
                </a:lnTo>
                <a:lnTo>
                  <a:pt x="63005" y="60166"/>
                </a:lnTo>
                <a:lnTo>
                  <a:pt x="62002" y="62018"/>
                </a:lnTo>
                <a:lnTo>
                  <a:pt x="61334" y="64205"/>
                </a:lnTo>
                <a:lnTo>
                  <a:pt x="59936" y="65664"/>
                </a:lnTo>
                <a:lnTo>
                  <a:pt x="58052" y="66636"/>
                </a:lnTo>
                <a:lnTo>
                  <a:pt x="55843" y="67284"/>
                </a:lnTo>
                <a:lnTo>
                  <a:pt x="53418" y="69621"/>
                </a:lnTo>
                <a:lnTo>
                  <a:pt x="48184" y="77298"/>
                </a:lnTo>
                <a:lnTo>
                  <a:pt x="45455" y="80107"/>
                </a:lnTo>
                <a:lnTo>
                  <a:pt x="42682" y="81979"/>
                </a:lnTo>
                <a:lnTo>
                  <a:pt x="39882" y="83228"/>
                </a:lnTo>
                <a:lnTo>
                  <a:pt x="38015" y="85013"/>
                </a:lnTo>
                <a:lnTo>
                  <a:pt x="36770" y="87155"/>
                </a:lnTo>
                <a:lnTo>
                  <a:pt x="35940" y="89536"/>
                </a:lnTo>
                <a:lnTo>
                  <a:pt x="32478" y="94721"/>
                </a:lnTo>
                <a:lnTo>
                  <a:pt x="27765" y="100201"/>
                </a:lnTo>
                <a:lnTo>
                  <a:pt x="22494" y="105811"/>
                </a:lnTo>
                <a:lnTo>
                  <a:pt x="20708" y="108641"/>
                </a:lnTo>
                <a:lnTo>
                  <a:pt x="18723" y="114325"/>
                </a:lnTo>
                <a:lnTo>
                  <a:pt x="17242" y="116222"/>
                </a:lnTo>
                <a:lnTo>
                  <a:pt x="15301" y="117486"/>
                </a:lnTo>
                <a:lnTo>
                  <a:pt x="13055" y="118329"/>
                </a:lnTo>
                <a:lnTo>
                  <a:pt x="11558" y="119844"/>
                </a:lnTo>
                <a:lnTo>
                  <a:pt x="10559" y="121806"/>
                </a:lnTo>
                <a:lnTo>
                  <a:pt x="9450" y="126526"/>
                </a:lnTo>
                <a:lnTo>
                  <a:pt x="8958" y="131799"/>
                </a:lnTo>
                <a:lnTo>
                  <a:pt x="7873" y="134538"/>
                </a:lnTo>
                <a:lnTo>
                  <a:pt x="2749" y="142945"/>
                </a:lnTo>
                <a:lnTo>
                  <a:pt x="1217" y="148621"/>
                </a:lnTo>
                <a:lnTo>
                  <a:pt x="233" y="160026"/>
                </a:lnTo>
                <a:lnTo>
                  <a:pt x="39" y="171451"/>
                </a:lnTo>
                <a:lnTo>
                  <a:pt x="0" y="182880"/>
                </a:lnTo>
                <a:lnTo>
                  <a:pt x="950" y="185738"/>
                </a:lnTo>
                <a:lnTo>
                  <a:pt x="4544" y="191453"/>
                </a:lnTo>
                <a:lnTo>
                  <a:pt x="9317" y="197168"/>
                </a:lnTo>
                <a:lnTo>
                  <a:pt x="14613" y="202883"/>
                </a:lnTo>
                <a:lnTo>
                  <a:pt x="22949" y="211455"/>
                </a:lnTo>
                <a:lnTo>
                  <a:pt x="28610" y="217170"/>
                </a:lnTo>
                <a:lnTo>
                  <a:pt x="31452" y="219075"/>
                </a:lnTo>
                <a:lnTo>
                  <a:pt x="34300" y="220345"/>
                </a:lnTo>
                <a:lnTo>
                  <a:pt x="37151" y="221192"/>
                </a:lnTo>
                <a:lnTo>
                  <a:pt x="39052" y="222709"/>
                </a:lnTo>
                <a:lnTo>
                  <a:pt x="40319" y="224672"/>
                </a:lnTo>
                <a:lnTo>
                  <a:pt x="41163" y="226934"/>
                </a:lnTo>
                <a:lnTo>
                  <a:pt x="43631" y="229394"/>
                </a:lnTo>
                <a:lnTo>
                  <a:pt x="47182" y="231987"/>
                </a:lnTo>
                <a:lnTo>
                  <a:pt x="51454" y="234668"/>
                </a:lnTo>
                <a:lnTo>
                  <a:pt x="55254" y="236455"/>
                </a:lnTo>
                <a:lnTo>
                  <a:pt x="58741" y="237647"/>
                </a:lnTo>
                <a:lnTo>
                  <a:pt x="62018" y="238441"/>
                </a:lnTo>
                <a:lnTo>
                  <a:pt x="65154" y="239923"/>
                </a:lnTo>
                <a:lnTo>
                  <a:pt x="68198" y="241864"/>
                </a:lnTo>
                <a:lnTo>
                  <a:pt x="71180" y="244110"/>
                </a:lnTo>
                <a:lnTo>
                  <a:pt x="74120" y="246560"/>
                </a:lnTo>
                <a:lnTo>
                  <a:pt x="77033" y="249146"/>
                </a:lnTo>
                <a:lnTo>
                  <a:pt x="79927" y="251822"/>
                </a:lnTo>
                <a:lnTo>
                  <a:pt x="82809" y="253607"/>
                </a:lnTo>
                <a:lnTo>
                  <a:pt x="85683" y="254796"/>
                </a:lnTo>
                <a:lnTo>
                  <a:pt x="88551" y="255589"/>
                </a:lnTo>
                <a:lnTo>
                  <a:pt x="91416" y="256118"/>
                </a:lnTo>
                <a:lnTo>
                  <a:pt x="94278" y="256470"/>
                </a:lnTo>
                <a:lnTo>
                  <a:pt x="97139" y="256705"/>
                </a:lnTo>
                <a:lnTo>
                  <a:pt x="99999" y="257814"/>
                </a:lnTo>
                <a:lnTo>
                  <a:pt x="102858" y="259506"/>
                </a:lnTo>
                <a:lnTo>
                  <a:pt x="105716" y="261587"/>
                </a:lnTo>
                <a:lnTo>
                  <a:pt x="108574" y="262974"/>
                </a:lnTo>
                <a:lnTo>
                  <a:pt x="111432" y="263898"/>
                </a:lnTo>
                <a:lnTo>
                  <a:pt x="114290" y="264515"/>
                </a:lnTo>
                <a:lnTo>
                  <a:pt x="117148" y="265878"/>
                </a:lnTo>
                <a:lnTo>
                  <a:pt x="120006" y="267740"/>
                </a:lnTo>
                <a:lnTo>
                  <a:pt x="122863" y="269933"/>
                </a:lnTo>
                <a:lnTo>
                  <a:pt x="124768" y="272348"/>
                </a:lnTo>
                <a:lnTo>
                  <a:pt x="126038" y="274910"/>
                </a:lnTo>
                <a:lnTo>
                  <a:pt x="126885" y="277571"/>
                </a:lnTo>
                <a:lnTo>
                  <a:pt x="128401" y="279345"/>
                </a:lnTo>
                <a:lnTo>
                  <a:pt x="130365" y="280527"/>
                </a:lnTo>
                <a:lnTo>
                  <a:pt x="132627" y="281316"/>
                </a:lnTo>
                <a:lnTo>
                  <a:pt x="134135" y="282794"/>
                </a:lnTo>
                <a:lnTo>
                  <a:pt x="135140" y="284732"/>
                </a:lnTo>
                <a:lnTo>
                  <a:pt x="135810" y="286976"/>
                </a:lnTo>
                <a:lnTo>
                  <a:pt x="137209" y="288472"/>
                </a:lnTo>
                <a:lnTo>
                  <a:pt x="139095" y="289470"/>
                </a:lnTo>
                <a:lnTo>
                  <a:pt x="141304" y="290135"/>
                </a:lnTo>
                <a:lnTo>
                  <a:pt x="142777" y="291531"/>
                </a:lnTo>
                <a:lnTo>
                  <a:pt x="143759" y="293414"/>
                </a:lnTo>
                <a:lnTo>
                  <a:pt x="144414" y="295622"/>
                </a:lnTo>
                <a:lnTo>
                  <a:pt x="145803" y="297094"/>
                </a:lnTo>
                <a:lnTo>
                  <a:pt x="147681" y="298075"/>
                </a:lnTo>
                <a:lnTo>
                  <a:pt x="149886" y="298729"/>
                </a:lnTo>
                <a:lnTo>
                  <a:pt x="151356" y="301070"/>
                </a:lnTo>
                <a:lnTo>
                  <a:pt x="152989" y="308752"/>
                </a:lnTo>
                <a:lnTo>
                  <a:pt x="154377" y="311562"/>
                </a:lnTo>
                <a:lnTo>
                  <a:pt x="156255" y="313435"/>
                </a:lnTo>
                <a:lnTo>
                  <a:pt x="158459" y="314685"/>
                </a:lnTo>
                <a:lnTo>
                  <a:pt x="159929" y="316470"/>
                </a:lnTo>
                <a:lnTo>
                  <a:pt x="160908" y="318612"/>
                </a:lnTo>
                <a:lnTo>
                  <a:pt x="162950" y="324486"/>
                </a:lnTo>
                <a:lnTo>
                  <a:pt x="167032" y="333446"/>
                </a:lnTo>
                <a:lnTo>
                  <a:pt x="174685" y="349200"/>
                </a:lnTo>
                <a:lnTo>
                  <a:pt x="177645" y="357765"/>
                </a:lnTo>
                <a:lnTo>
                  <a:pt x="179545" y="371025"/>
                </a:lnTo>
                <a:lnTo>
                  <a:pt x="179874" y="384465"/>
                </a:lnTo>
                <a:lnTo>
                  <a:pt x="180012" y="422878"/>
                </a:lnTo>
                <a:lnTo>
                  <a:pt x="179060" y="425746"/>
                </a:lnTo>
                <a:lnTo>
                  <a:pt x="175462" y="431473"/>
                </a:lnTo>
                <a:lnTo>
                  <a:pt x="173169" y="433381"/>
                </a:lnTo>
                <a:lnTo>
                  <a:pt x="170688" y="434653"/>
                </a:lnTo>
                <a:lnTo>
                  <a:pt x="168081" y="435501"/>
                </a:lnTo>
                <a:lnTo>
                  <a:pt x="166344" y="437019"/>
                </a:lnTo>
                <a:lnTo>
                  <a:pt x="165185" y="438984"/>
                </a:lnTo>
                <a:lnTo>
                  <a:pt x="164412" y="441246"/>
                </a:lnTo>
                <a:lnTo>
                  <a:pt x="162946" y="442754"/>
                </a:lnTo>
                <a:lnTo>
                  <a:pt x="161015" y="443759"/>
                </a:lnTo>
                <a:lnTo>
                  <a:pt x="158775" y="444430"/>
                </a:lnTo>
                <a:lnTo>
                  <a:pt x="153746" y="447714"/>
                </a:lnTo>
                <a:lnTo>
                  <a:pt x="151072" y="449924"/>
                </a:lnTo>
                <a:lnTo>
                  <a:pt x="148336" y="451397"/>
                </a:lnTo>
                <a:lnTo>
                  <a:pt x="142757" y="453033"/>
                </a:lnTo>
                <a:lnTo>
                  <a:pt x="139936" y="453470"/>
                </a:lnTo>
                <a:lnTo>
                  <a:pt x="137103" y="453761"/>
                </a:lnTo>
                <a:lnTo>
                  <a:pt x="134261" y="453955"/>
                </a:lnTo>
                <a:lnTo>
                  <a:pt x="123484" y="454170"/>
                </a:lnTo>
                <a:lnTo>
                  <a:pt x="36156" y="454342"/>
                </a:lnTo>
                <a:lnTo>
                  <a:pt x="32674" y="453390"/>
                </a:lnTo>
                <a:lnTo>
                  <a:pt x="30352" y="451803"/>
                </a:lnTo>
                <a:lnTo>
                  <a:pt x="26819" y="447499"/>
                </a:lnTo>
                <a:lnTo>
                  <a:pt x="22074" y="442411"/>
                </a:lnTo>
                <a:lnTo>
                  <a:pt x="14048" y="434191"/>
                </a:lnTo>
                <a:lnTo>
                  <a:pt x="12220" y="431384"/>
                </a:lnTo>
                <a:lnTo>
                  <a:pt x="10188" y="425724"/>
                </a:lnTo>
                <a:lnTo>
                  <a:pt x="8884" y="414329"/>
                </a:lnTo>
                <a:lnTo>
                  <a:pt x="8706" y="408619"/>
                </a:lnTo>
                <a:lnTo>
                  <a:pt x="4054" y="395498"/>
                </a:lnTo>
                <a:lnTo>
                  <a:pt x="1195" y="384096"/>
                </a:lnTo>
                <a:lnTo>
                  <a:pt x="347" y="370135"/>
                </a:lnTo>
                <a:lnTo>
                  <a:pt x="96" y="353933"/>
                </a:lnTo>
                <a:lnTo>
                  <a:pt x="2577" y="342724"/>
                </a:lnTo>
                <a:lnTo>
                  <a:pt x="6855" y="332344"/>
                </a:lnTo>
                <a:lnTo>
                  <a:pt x="11931" y="324556"/>
                </a:lnTo>
                <a:lnTo>
                  <a:pt x="14823" y="317920"/>
                </a:lnTo>
                <a:lnTo>
                  <a:pt x="15594" y="314817"/>
                </a:lnTo>
                <a:lnTo>
                  <a:pt x="18013" y="310843"/>
                </a:lnTo>
                <a:lnTo>
                  <a:pt x="21530" y="306288"/>
                </a:lnTo>
                <a:lnTo>
                  <a:pt x="25780" y="301347"/>
                </a:lnTo>
                <a:lnTo>
                  <a:pt x="29566" y="297101"/>
                </a:lnTo>
                <a:lnTo>
                  <a:pt x="36313" y="289842"/>
                </a:lnTo>
                <a:lnTo>
                  <a:pt x="45466" y="280401"/>
                </a:lnTo>
                <a:lnTo>
                  <a:pt x="49357" y="277421"/>
                </a:lnTo>
                <a:lnTo>
                  <a:pt x="53857" y="274483"/>
                </a:lnTo>
                <a:lnTo>
                  <a:pt x="58762" y="271571"/>
                </a:lnTo>
                <a:lnTo>
                  <a:pt x="62983" y="268677"/>
                </a:lnTo>
                <a:lnTo>
                  <a:pt x="66751" y="265796"/>
                </a:lnTo>
                <a:lnTo>
                  <a:pt x="70215" y="262922"/>
                </a:lnTo>
                <a:lnTo>
                  <a:pt x="73477" y="260054"/>
                </a:lnTo>
                <a:lnTo>
                  <a:pt x="76604" y="257189"/>
                </a:lnTo>
                <a:lnTo>
                  <a:pt x="79641" y="254327"/>
                </a:lnTo>
                <a:lnTo>
                  <a:pt x="82619" y="250514"/>
                </a:lnTo>
                <a:lnTo>
                  <a:pt x="85556" y="246067"/>
                </a:lnTo>
                <a:lnTo>
                  <a:pt x="88467" y="241197"/>
                </a:lnTo>
                <a:lnTo>
                  <a:pt x="91360" y="237951"/>
                </a:lnTo>
                <a:lnTo>
                  <a:pt x="94241" y="235786"/>
                </a:lnTo>
                <a:lnTo>
                  <a:pt x="97114" y="234343"/>
                </a:lnTo>
                <a:lnTo>
                  <a:pt x="99982" y="232429"/>
                </a:lnTo>
                <a:lnTo>
                  <a:pt x="102846" y="230200"/>
                </a:lnTo>
                <a:lnTo>
                  <a:pt x="105709" y="227762"/>
                </a:lnTo>
                <a:lnTo>
                  <a:pt x="108569" y="226136"/>
                </a:lnTo>
                <a:lnTo>
                  <a:pt x="111429" y="225053"/>
                </a:lnTo>
                <a:lnTo>
                  <a:pt x="114288" y="224330"/>
                </a:lnTo>
                <a:lnTo>
                  <a:pt x="116194" y="222896"/>
                </a:lnTo>
                <a:lnTo>
                  <a:pt x="117464" y="220987"/>
                </a:lnTo>
                <a:lnTo>
                  <a:pt x="118311" y="218762"/>
                </a:lnTo>
                <a:lnTo>
                  <a:pt x="121793" y="213750"/>
                </a:lnTo>
                <a:lnTo>
                  <a:pt x="124054" y="211080"/>
                </a:lnTo>
                <a:lnTo>
                  <a:pt x="125562" y="208348"/>
                </a:lnTo>
                <a:lnTo>
                  <a:pt x="130522" y="194578"/>
                </a:lnTo>
                <a:lnTo>
                  <a:pt x="132732" y="189726"/>
                </a:lnTo>
                <a:lnTo>
                  <a:pt x="135158" y="186492"/>
                </a:lnTo>
                <a:lnTo>
                  <a:pt x="137727" y="184335"/>
                </a:lnTo>
                <a:lnTo>
                  <a:pt x="140392" y="182898"/>
                </a:lnTo>
                <a:lnTo>
                  <a:pt x="142169" y="180987"/>
                </a:lnTo>
                <a:lnTo>
                  <a:pt x="143354" y="178760"/>
                </a:lnTo>
                <a:lnTo>
                  <a:pt x="144670" y="173747"/>
                </a:lnTo>
                <a:lnTo>
                  <a:pt x="145255" y="168343"/>
                </a:lnTo>
                <a:lnTo>
                  <a:pt x="146364" y="165569"/>
                </a:lnTo>
                <a:lnTo>
                  <a:pt x="151522" y="157113"/>
                </a:lnTo>
                <a:lnTo>
                  <a:pt x="154426" y="148575"/>
                </a:lnTo>
                <a:lnTo>
                  <a:pt x="159943" y="140013"/>
                </a:lnTo>
                <a:lnTo>
                  <a:pt x="164831" y="126047"/>
                </a:lnTo>
                <a:lnTo>
                  <a:pt x="168503" y="116981"/>
                </a:lnTo>
                <a:lnTo>
                  <a:pt x="170570" y="106522"/>
                </a:lnTo>
                <a:lnTo>
                  <a:pt x="171268" y="94454"/>
                </a:lnTo>
                <a:lnTo>
                  <a:pt x="171407" y="82899"/>
                </a:lnTo>
                <a:lnTo>
                  <a:pt x="175982" y="69753"/>
                </a:lnTo>
                <a:lnTo>
                  <a:pt x="178819" y="58344"/>
                </a:lnTo>
                <a:lnTo>
                  <a:pt x="179777" y="45956"/>
                </a:lnTo>
                <a:lnTo>
                  <a:pt x="179967" y="34337"/>
                </a:lnTo>
                <a:lnTo>
                  <a:pt x="179982" y="31464"/>
                </a:lnTo>
                <a:lnTo>
                  <a:pt x="179040" y="28596"/>
                </a:lnTo>
                <a:lnTo>
                  <a:pt x="175453" y="22869"/>
                </a:lnTo>
                <a:lnTo>
                  <a:pt x="173163" y="20961"/>
                </a:lnTo>
                <a:lnTo>
                  <a:pt x="170684" y="19689"/>
                </a:lnTo>
                <a:lnTo>
                  <a:pt x="168079" y="18841"/>
                </a:lnTo>
                <a:lnTo>
                  <a:pt x="166342" y="17323"/>
                </a:lnTo>
                <a:lnTo>
                  <a:pt x="165184" y="15359"/>
                </a:lnTo>
                <a:lnTo>
                  <a:pt x="163897" y="10636"/>
                </a:lnTo>
                <a:lnTo>
                  <a:pt x="163325" y="5362"/>
                </a:lnTo>
                <a:lnTo>
                  <a:pt x="162220" y="3575"/>
                </a:lnTo>
                <a:lnTo>
                  <a:pt x="160531" y="2383"/>
                </a:lnTo>
                <a:lnTo>
                  <a:pt x="156115" y="1059"/>
                </a:lnTo>
                <a:lnTo>
                  <a:pt x="150976" y="471"/>
                </a:lnTo>
                <a:lnTo>
                  <a:pt x="145518" y="209"/>
                </a:lnTo>
                <a:lnTo>
                  <a:pt x="137090" y="62"/>
                </a:lnTo>
                <a:lnTo>
                  <a:pt x="74286" y="0"/>
                </a:lnTo>
                <a:lnTo>
                  <a:pt x="71428" y="953"/>
                </a:lnTo>
                <a:lnTo>
                  <a:pt x="68571" y="2540"/>
                </a:lnTo>
                <a:lnTo>
                  <a:pt x="65713" y="4551"/>
                </a:lnTo>
                <a:lnTo>
                  <a:pt x="62855" y="6844"/>
                </a:lnTo>
                <a:lnTo>
                  <a:pt x="59998" y="9325"/>
                </a:lnTo>
                <a:lnTo>
                  <a:pt x="57141" y="11932"/>
                </a:lnTo>
                <a:lnTo>
                  <a:pt x="55235" y="14622"/>
                </a:lnTo>
                <a:lnTo>
                  <a:pt x="53118" y="20151"/>
                </a:lnTo>
                <a:lnTo>
                  <a:pt x="51927" y="28619"/>
                </a:lnTo>
                <a:lnTo>
                  <a:pt x="50807" y="30509"/>
                </a:lnTo>
                <a:lnTo>
                  <a:pt x="49109" y="31770"/>
                </a:lnTo>
                <a:lnTo>
                  <a:pt x="47023" y="32610"/>
                </a:lnTo>
                <a:lnTo>
                  <a:pt x="45633" y="34122"/>
                </a:lnTo>
                <a:lnTo>
                  <a:pt x="44707" y="36083"/>
                </a:lnTo>
                <a:lnTo>
                  <a:pt x="43676" y="41755"/>
                </a:lnTo>
                <a:lnTo>
                  <a:pt x="43219" y="50625"/>
                </a:lnTo>
                <a:lnTo>
                  <a:pt x="44050" y="54705"/>
                </a:lnTo>
                <a:lnTo>
                  <a:pt x="47512" y="61778"/>
                </a:lnTo>
                <a:lnTo>
                  <a:pt x="52227" y="68097"/>
                </a:lnTo>
                <a:lnTo>
                  <a:pt x="54817" y="71116"/>
                </a:lnTo>
                <a:lnTo>
                  <a:pt x="58449" y="75033"/>
                </a:lnTo>
                <a:lnTo>
                  <a:pt x="77143" y="9429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654"/>
          <p:cNvSpPr/>
          <p:nvPr/>
        </p:nvSpPr>
        <p:spPr>
          <a:xfrm>
            <a:off x="5180647" y="1808797"/>
            <a:ext cx="8574" cy="34291"/>
          </a:xfrm>
          <a:custGeom>
            <a:avLst/>
            <a:gdLst/>
            <a:ahLst/>
            <a:cxnLst/>
            <a:rect l="0" t="0" r="0" b="0"/>
            <a:pathLst>
              <a:path w="8574" h="34291">
                <a:moveTo>
                  <a:pt x="0" y="34290"/>
                </a:moveTo>
                <a:lnTo>
                  <a:pt x="0" y="14139"/>
                </a:lnTo>
                <a:lnTo>
                  <a:pt x="953" y="12283"/>
                </a:lnTo>
                <a:lnTo>
                  <a:pt x="2540" y="11046"/>
                </a:lnTo>
                <a:lnTo>
                  <a:pt x="4551" y="10222"/>
                </a:lnTo>
                <a:lnTo>
                  <a:pt x="5891" y="8719"/>
                </a:lnTo>
                <a:lnTo>
                  <a:pt x="6785" y="6766"/>
                </a:lnTo>
                <a:lnTo>
                  <a:pt x="8573"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655"/>
          <p:cNvSpPr/>
          <p:nvPr/>
        </p:nvSpPr>
        <p:spPr>
          <a:xfrm>
            <a:off x="5352201" y="1585912"/>
            <a:ext cx="359428" cy="543885"/>
          </a:xfrm>
          <a:custGeom>
            <a:avLst/>
            <a:gdLst/>
            <a:ahLst/>
            <a:cxnLst/>
            <a:rect l="0" t="0" r="0" b="0"/>
            <a:pathLst>
              <a:path w="359428" h="543885">
                <a:moveTo>
                  <a:pt x="8469" y="51435"/>
                </a:moveTo>
                <a:lnTo>
                  <a:pt x="8469" y="63367"/>
                </a:lnTo>
                <a:lnTo>
                  <a:pt x="9421" y="65105"/>
                </a:lnTo>
                <a:lnTo>
                  <a:pt x="11009" y="66263"/>
                </a:lnTo>
                <a:lnTo>
                  <a:pt x="13019" y="67035"/>
                </a:lnTo>
                <a:lnTo>
                  <a:pt x="14360" y="68503"/>
                </a:lnTo>
                <a:lnTo>
                  <a:pt x="15254" y="70433"/>
                </a:lnTo>
                <a:lnTo>
                  <a:pt x="16247" y="75119"/>
                </a:lnTo>
                <a:lnTo>
                  <a:pt x="16972" y="91512"/>
                </a:lnTo>
                <a:lnTo>
                  <a:pt x="17032" y="105737"/>
                </a:lnTo>
                <a:lnTo>
                  <a:pt x="17987" y="107639"/>
                </a:lnTo>
                <a:lnTo>
                  <a:pt x="19577" y="108907"/>
                </a:lnTo>
                <a:lnTo>
                  <a:pt x="21589" y="109752"/>
                </a:lnTo>
                <a:lnTo>
                  <a:pt x="22931" y="111268"/>
                </a:lnTo>
                <a:lnTo>
                  <a:pt x="23825" y="113231"/>
                </a:lnTo>
                <a:lnTo>
                  <a:pt x="24421" y="115493"/>
                </a:lnTo>
                <a:lnTo>
                  <a:pt x="24819" y="116048"/>
                </a:lnTo>
                <a:lnTo>
                  <a:pt x="25083" y="115465"/>
                </a:lnTo>
                <a:lnTo>
                  <a:pt x="25260" y="114124"/>
                </a:lnTo>
                <a:lnTo>
                  <a:pt x="24426" y="113230"/>
                </a:lnTo>
                <a:lnTo>
                  <a:pt x="22917" y="112634"/>
                </a:lnTo>
                <a:lnTo>
                  <a:pt x="20958" y="112237"/>
                </a:lnTo>
                <a:lnTo>
                  <a:pt x="19652" y="111020"/>
                </a:lnTo>
                <a:lnTo>
                  <a:pt x="18782" y="109256"/>
                </a:lnTo>
                <a:lnTo>
                  <a:pt x="18201" y="107127"/>
                </a:lnTo>
                <a:lnTo>
                  <a:pt x="16862" y="105708"/>
                </a:lnTo>
                <a:lnTo>
                  <a:pt x="15017" y="104762"/>
                </a:lnTo>
                <a:lnTo>
                  <a:pt x="12834" y="104131"/>
                </a:lnTo>
                <a:lnTo>
                  <a:pt x="11379" y="102758"/>
                </a:lnTo>
                <a:lnTo>
                  <a:pt x="10409" y="100891"/>
                </a:lnTo>
                <a:lnTo>
                  <a:pt x="9331" y="96275"/>
                </a:lnTo>
                <a:lnTo>
                  <a:pt x="8545" y="79933"/>
                </a:lnTo>
                <a:lnTo>
                  <a:pt x="8478" y="65712"/>
                </a:lnTo>
                <a:lnTo>
                  <a:pt x="7523" y="63811"/>
                </a:lnTo>
                <a:lnTo>
                  <a:pt x="5933" y="62543"/>
                </a:lnTo>
                <a:lnTo>
                  <a:pt x="3921" y="61698"/>
                </a:lnTo>
                <a:lnTo>
                  <a:pt x="2579" y="60182"/>
                </a:lnTo>
                <a:lnTo>
                  <a:pt x="1685" y="58219"/>
                </a:lnTo>
                <a:lnTo>
                  <a:pt x="691" y="53498"/>
                </a:lnTo>
                <a:lnTo>
                  <a:pt x="0" y="39900"/>
                </a:lnTo>
                <a:lnTo>
                  <a:pt x="918" y="38030"/>
                </a:lnTo>
                <a:lnTo>
                  <a:pt x="2483" y="36784"/>
                </a:lnTo>
                <a:lnTo>
                  <a:pt x="4478" y="35952"/>
                </a:lnTo>
                <a:lnTo>
                  <a:pt x="5808" y="34446"/>
                </a:lnTo>
                <a:lnTo>
                  <a:pt x="6695" y="32489"/>
                </a:lnTo>
                <a:lnTo>
                  <a:pt x="7286" y="30232"/>
                </a:lnTo>
                <a:lnTo>
                  <a:pt x="8633" y="28727"/>
                </a:lnTo>
                <a:lnTo>
                  <a:pt x="10483" y="27724"/>
                </a:lnTo>
                <a:lnTo>
                  <a:pt x="12669" y="27055"/>
                </a:lnTo>
                <a:lnTo>
                  <a:pt x="17638" y="23772"/>
                </a:lnTo>
                <a:lnTo>
                  <a:pt x="20297" y="21563"/>
                </a:lnTo>
                <a:lnTo>
                  <a:pt x="23022" y="20090"/>
                </a:lnTo>
                <a:lnTo>
                  <a:pt x="28589" y="18454"/>
                </a:lnTo>
                <a:lnTo>
                  <a:pt x="37078" y="17533"/>
                </a:lnTo>
                <a:lnTo>
                  <a:pt x="39924" y="16451"/>
                </a:lnTo>
                <a:lnTo>
                  <a:pt x="48480" y="11330"/>
                </a:lnTo>
                <a:lnTo>
                  <a:pt x="54191" y="9798"/>
                </a:lnTo>
                <a:lnTo>
                  <a:pt x="56096" y="8437"/>
                </a:lnTo>
                <a:lnTo>
                  <a:pt x="57365" y="6577"/>
                </a:lnTo>
                <a:lnTo>
                  <a:pt x="58211" y="4385"/>
                </a:lnTo>
                <a:lnTo>
                  <a:pt x="60681" y="2923"/>
                </a:lnTo>
                <a:lnTo>
                  <a:pt x="68504" y="1299"/>
                </a:lnTo>
                <a:lnTo>
                  <a:pt x="79068" y="385"/>
                </a:lnTo>
                <a:lnTo>
                  <a:pt x="88230" y="114"/>
                </a:lnTo>
                <a:lnTo>
                  <a:pt x="182776" y="0"/>
                </a:lnTo>
                <a:lnTo>
                  <a:pt x="185634" y="953"/>
                </a:lnTo>
                <a:lnTo>
                  <a:pt x="194206" y="5891"/>
                </a:lnTo>
                <a:lnTo>
                  <a:pt x="199921" y="7381"/>
                </a:lnTo>
                <a:lnTo>
                  <a:pt x="208176" y="8043"/>
                </a:lnTo>
                <a:lnTo>
                  <a:pt x="213044" y="8219"/>
                </a:lnTo>
                <a:lnTo>
                  <a:pt x="217242" y="9290"/>
                </a:lnTo>
                <a:lnTo>
                  <a:pt x="224447" y="13019"/>
                </a:lnTo>
                <a:lnTo>
                  <a:pt x="233364" y="15311"/>
                </a:lnTo>
                <a:lnTo>
                  <a:pt x="243677" y="17282"/>
                </a:lnTo>
                <a:lnTo>
                  <a:pt x="254611" y="21334"/>
                </a:lnTo>
                <a:lnTo>
                  <a:pt x="263280" y="23769"/>
                </a:lnTo>
                <a:lnTo>
                  <a:pt x="271261" y="24852"/>
                </a:lnTo>
                <a:lnTo>
                  <a:pt x="281158" y="25333"/>
                </a:lnTo>
                <a:lnTo>
                  <a:pt x="285511" y="26413"/>
                </a:lnTo>
                <a:lnTo>
                  <a:pt x="292889" y="30154"/>
                </a:lnTo>
                <a:lnTo>
                  <a:pt x="301882" y="34992"/>
                </a:lnTo>
                <a:lnTo>
                  <a:pt x="306948" y="37616"/>
                </a:lnTo>
                <a:lnTo>
                  <a:pt x="317656" y="40530"/>
                </a:lnTo>
                <a:lnTo>
                  <a:pt x="323179" y="41308"/>
                </a:lnTo>
                <a:lnTo>
                  <a:pt x="331855" y="44712"/>
                </a:lnTo>
                <a:lnTo>
                  <a:pt x="338886" y="48447"/>
                </a:lnTo>
                <a:lnTo>
                  <a:pt x="345186" y="50107"/>
                </a:lnTo>
                <a:lnTo>
                  <a:pt x="354088" y="51042"/>
                </a:lnTo>
                <a:lnTo>
                  <a:pt x="356039" y="52125"/>
                </a:lnTo>
                <a:lnTo>
                  <a:pt x="357340" y="53800"/>
                </a:lnTo>
                <a:lnTo>
                  <a:pt x="358207" y="55869"/>
                </a:lnTo>
                <a:lnTo>
                  <a:pt x="359427" y="63332"/>
                </a:lnTo>
                <a:lnTo>
                  <a:pt x="358646" y="65081"/>
                </a:lnTo>
                <a:lnTo>
                  <a:pt x="357172" y="66248"/>
                </a:lnTo>
                <a:lnTo>
                  <a:pt x="355238" y="67025"/>
                </a:lnTo>
                <a:lnTo>
                  <a:pt x="353948" y="68496"/>
                </a:lnTo>
                <a:lnTo>
                  <a:pt x="353088" y="70429"/>
                </a:lnTo>
                <a:lnTo>
                  <a:pt x="352133" y="75117"/>
                </a:lnTo>
                <a:lnTo>
                  <a:pt x="351708" y="80375"/>
                </a:lnTo>
                <a:lnTo>
                  <a:pt x="350643" y="82159"/>
                </a:lnTo>
                <a:lnTo>
                  <a:pt x="348980" y="83347"/>
                </a:lnTo>
                <a:lnTo>
                  <a:pt x="346918" y="84140"/>
                </a:lnTo>
                <a:lnTo>
                  <a:pt x="345545" y="85621"/>
                </a:lnTo>
                <a:lnTo>
                  <a:pt x="344628" y="87561"/>
                </a:lnTo>
                <a:lnTo>
                  <a:pt x="343611" y="92256"/>
                </a:lnTo>
                <a:lnTo>
                  <a:pt x="342903" y="105835"/>
                </a:lnTo>
                <a:lnTo>
                  <a:pt x="338277" y="118883"/>
                </a:lnTo>
                <a:lnTo>
                  <a:pt x="330874" y="134814"/>
                </a:lnTo>
                <a:lnTo>
                  <a:pt x="327972" y="145960"/>
                </a:lnTo>
                <a:lnTo>
                  <a:pt x="326339" y="162945"/>
                </a:lnTo>
                <a:lnTo>
                  <a:pt x="326110" y="168637"/>
                </a:lnTo>
                <a:lnTo>
                  <a:pt x="323315" y="180042"/>
                </a:lnTo>
                <a:lnTo>
                  <a:pt x="318898" y="191461"/>
                </a:lnTo>
                <a:lnTo>
                  <a:pt x="313760" y="202886"/>
                </a:lnTo>
                <a:lnTo>
                  <a:pt x="310841" y="216854"/>
                </a:lnTo>
                <a:lnTo>
                  <a:pt x="308591" y="232587"/>
                </a:lnTo>
                <a:lnTo>
                  <a:pt x="304416" y="249105"/>
                </a:lnTo>
                <a:lnTo>
                  <a:pt x="299386" y="263431"/>
                </a:lnTo>
                <a:lnTo>
                  <a:pt x="293975" y="277100"/>
                </a:lnTo>
                <a:lnTo>
                  <a:pt x="288395" y="292701"/>
                </a:lnTo>
                <a:lnTo>
                  <a:pt x="282740" y="306619"/>
                </a:lnTo>
                <a:lnTo>
                  <a:pt x="278005" y="319155"/>
                </a:lnTo>
                <a:lnTo>
                  <a:pt x="275900" y="331077"/>
                </a:lnTo>
                <a:lnTo>
                  <a:pt x="274965" y="342725"/>
                </a:lnTo>
                <a:lnTo>
                  <a:pt x="273596" y="355205"/>
                </a:lnTo>
                <a:lnTo>
                  <a:pt x="269813" y="370276"/>
                </a:lnTo>
                <a:lnTo>
                  <a:pt x="264957" y="383960"/>
                </a:lnTo>
                <a:lnTo>
                  <a:pt x="259408" y="399834"/>
                </a:lnTo>
                <a:lnTo>
                  <a:pt x="257532" y="413730"/>
                </a:lnTo>
                <a:lnTo>
                  <a:pt x="254736" y="424863"/>
                </a:lnTo>
                <a:lnTo>
                  <a:pt x="251271" y="437430"/>
                </a:lnTo>
                <a:lnTo>
                  <a:pt x="249731" y="446191"/>
                </a:lnTo>
                <a:lnTo>
                  <a:pt x="246506" y="453260"/>
                </a:lnTo>
                <a:lnTo>
                  <a:pt x="244313" y="456478"/>
                </a:lnTo>
                <a:lnTo>
                  <a:pt x="241876" y="465134"/>
                </a:lnTo>
                <a:lnTo>
                  <a:pt x="240311" y="481662"/>
                </a:lnTo>
                <a:lnTo>
                  <a:pt x="239977" y="497040"/>
                </a:lnTo>
                <a:lnTo>
                  <a:pt x="239960" y="499952"/>
                </a:lnTo>
                <a:lnTo>
                  <a:pt x="238996" y="501894"/>
                </a:lnTo>
                <a:lnTo>
                  <a:pt x="237401" y="503189"/>
                </a:lnTo>
                <a:lnTo>
                  <a:pt x="235385" y="504052"/>
                </a:lnTo>
                <a:lnTo>
                  <a:pt x="234041" y="505579"/>
                </a:lnTo>
                <a:lnTo>
                  <a:pt x="233146" y="507550"/>
                </a:lnTo>
                <a:lnTo>
                  <a:pt x="232150" y="512281"/>
                </a:lnTo>
                <a:lnTo>
                  <a:pt x="231424" y="528707"/>
                </a:lnTo>
                <a:lnTo>
                  <a:pt x="231384" y="534383"/>
                </a:lnTo>
                <a:lnTo>
                  <a:pt x="230422" y="537231"/>
                </a:lnTo>
                <a:lnTo>
                  <a:pt x="226812" y="542934"/>
                </a:lnTo>
                <a:lnTo>
                  <a:pt x="225468" y="543884"/>
                </a:lnTo>
                <a:lnTo>
                  <a:pt x="224572" y="543564"/>
                </a:lnTo>
                <a:lnTo>
                  <a:pt x="222781" y="54006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656"/>
          <p:cNvSpPr/>
          <p:nvPr/>
        </p:nvSpPr>
        <p:spPr>
          <a:xfrm>
            <a:off x="5480684" y="1903095"/>
            <a:ext cx="351474" cy="1"/>
          </a:xfrm>
          <a:custGeom>
            <a:avLst/>
            <a:gdLst/>
            <a:ahLst/>
            <a:cxnLst/>
            <a:rect l="0" t="0" r="0" b="0"/>
            <a:pathLst>
              <a:path w="351474" h="1">
                <a:moveTo>
                  <a:pt x="0" y="0"/>
                </a:moveTo>
                <a:lnTo>
                  <a:pt x="351473"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657"/>
          <p:cNvSpPr/>
          <p:nvPr/>
        </p:nvSpPr>
        <p:spPr>
          <a:xfrm>
            <a:off x="3346132" y="2211705"/>
            <a:ext cx="2477453" cy="102871"/>
          </a:xfrm>
          <a:custGeom>
            <a:avLst/>
            <a:gdLst/>
            <a:ahLst/>
            <a:cxnLst/>
            <a:rect l="0" t="0" r="0" b="0"/>
            <a:pathLst>
              <a:path w="2477453" h="102871">
                <a:moveTo>
                  <a:pt x="0" y="102870"/>
                </a:moveTo>
                <a:lnTo>
                  <a:pt x="33170" y="102870"/>
                </a:lnTo>
                <a:lnTo>
                  <a:pt x="43635" y="100330"/>
                </a:lnTo>
                <a:lnTo>
                  <a:pt x="49092" y="98319"/>
                </a:lnTo>
                <a:lnTo>
                  <a:pt x="70426" y="95489"/>
                </a:lnTo>
                <a:lnTo>
                  <a:pt x="144017" y="94344"/>
                </a:lnTo>
                <a:lnTo>
                  <a:pt x="725407" y="94297"/>
                </a:lnTo>
                <a:lnTo>
                  <a:pt x="739598" y="91757"/>
                </a:lnTo>
                <a:lnTo>
                  <a:pt x="747383" y="89746"/>
                </a:lnTo>
                <a:lnTo>
                  <a:pt x="771992" y="86916"/>
                </a:lnTo>
                <a:lnTo>
                  <a:pt x="806860" y="85007"/>
                </a:lnTo>
                <a:lnTo>
                  <a:pt x="816989" y="83341"/>
                </a:lnTo>
                <a:lnTo>
                  <a:pt x="827552" y="81278"/>
                </a:lnTo>
                <a:lnTo>
                  <a:pt x="856071" y="78374"/>
                </a:lnTo>
                <a:lnTo>
                  <a:pt x="924966" y="76271"/>
                </a:lnTo>
                <a:lnTo>
                  <a:pt x="933827" y="74660"/>
                </a:lnTo>
                <a:lnTo>
                  <a:pt x="942591" y="72633"/>
                </a:lnTo>
                <a:lnTo>
                  <a:pt x="968579" y="69781"/>
                </a:lnTo>
                <a:lnTo>
                  <a:pt x="1031011" y="68589"/>
                </a:lnTo>
                <a:lnTo>
                  <a:pt x="1039570" y="66044"/>
                </a:lnTo>
                <a:lnTo>
                  <a:pt x="1044519" y="64031"/>
                </a:lnTo>
                <a:lnTo>
                  <a:pt x="1049724" y="61738"/>
                </a:lnTo>
                <a:lnTo>
                  <a:pt x="1060586" y="56649"/>
                </a:lnTo>
                <a:lnTo>
                  <a:pt x="1069224" y="53752"/>
                </a:lnTo>
                <a:lnTo>
                  <a:pt x="1086495" y="50787"/>
                </a:lnTo>
                <a:lnTo>
                  <a:pt x="1091042" y="49098"/>
                </a:lnTo>
                <a:lnTo>
                  <a:pt x="1095979" y="47019"/>
                </a:lnTo>
                <a:lnTo>
                  <a:pt x="1106544" y="44710"/>
                </a:lnTo>
                <a:lnTo>
                  <a:pt x="1140410" y="42153"/>
                </a:lnTo>
                <a:lnTo>
                  <a:pt x="1146988" y="40484"/>
                </a:lnTo>
                <a:lnTo>
                  <a:pt x="1153279" y="38419"/>
                </a:lnTo>
                <a:lnTo>
                  <a:pt x="1171234" y="35513"/>
                </a:lnTo>
                <a:lnTo>
                  <a:pt x="1247534" y="34299"/>
                </a:lnTo>
                <a:lnTo>
                  <a:pt x="1320283" y="34290"/>
                </a:lnTo>
                <a:lnTo>
                  <a:pt x="1337362" y="31750"/>
                </a:lnTo>
                <a:lnTo>
                  <a:pt x="1345917" y="29739"/>
                </a:lnTo>
                <a:lnTo>
                  <a:pt x="1367059" y="26909"/>
                </a:lnTo>
                <a:lnTo>
                  <a:pt x="1425863" y="24785"/>
                </a:lnTo>
                <a:lnTo>
                  <a:pt x="1431588" y="23191"/>
                </a:lnTo>
                <a:lnTo>
                  <a:pt x="1437310" y="21175"/>
                </a:lnTo>
                <a:lnTo>
                  <a:pt x="1459015" y="18339"/>
                </a:lnTo>
                <a:lnTo>
                  <a:pt x="1491949" y="16428"/>
                </a:lnTo>
                <a:lnTo>
                  <a:pt x="1500410" y="14762"/>
                </a:lnTo>
                <a:lnTo>
                  <a:pt x="1508909" y="12699"/>
                </a:lnTo>
                <a:lnTo>
                  <a:pt x="1534522" y="9795"/>
                </a:lnTo>
                <a:lnTo>
                  <a:pt x="1611631" y="8604"/>
                </a:lnTo>
                <a:lnTo>
                  <a:pt x="1795008" y="8572"/>
                </a:lnTo>
                <a:lnTo>
                  <a:pt x="1800557" y="7620"/>
                </a:lnTo>
                <a:lnTo>
                  <a:pt x="1805209" y="6032"/>
                </a:lnTo>
                <a:lnTo>
                  <a:pt x="1809262" y="4021"/>
                </a:lnTo>
                <a:lnTo>
                  <a:pt x="1816307" y="1787"/>
                </a:lnTo>
                <a:lnTo>
                  <a:pt x="1828168" y="529"/>
                </a:lnTo>
                <a:lnTo>
                  <a:pt x="1905307" y="0"/>
                </a:lnTo>
                <a:lnTo>
                  <a:pt x="2164784" y="0"/>
                </a:lnTo>
                <a:lnTo>
                  <a:pt x="2176881" y="2540"/>
                </a:lnTo>
                <a:lnTo>
                  <a:pt x="2182774" y="4551"/>
                </a:lnTo>
                <a:lnTo>
                  <a:pt x="2204721" y="7380"/>
                </a:lnTo>
                <a:lnTo>
                  <a:pt x="2274657" y="8551"/>
                </a:lnTo>
                <a:lnTo>
                  <a:pt x="2297350" y="9519"/>
                </a:lnTo>
                <a:lnTo>
                  <a:pt x="2304044" y="11108"/>
                </a:lnTo>
                <a:lnTo>
                  <a:pt x="2310412" y="13120"/>
                </a:lnTo>
                <a:lnTo>
                  <a:pt x="2328475" y="15952"/>
                </a:lnTo>
                <a:lnTo>
                  <a:pt x="2402679" y="17131"/>
                </a:lnTo>
                <a:lnTo>
                  <a:pt x="2470523" y="17145"/>
                </a:lnTo>
                <a:lnTo>
                  <a:pt x="2472834" y="16192"/>
                </a:lnTo>
                <a:lnTo>
                  <a:pt x="2474373" y="14605"/>
                </a:lnTo>
                <a:lnTo>
                  <a:pt x="2477452" y="857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658"/>
          <p:cNvSpPr/>
          <p:nvPr/>
        </p:nvSpPr>
        <p:spPr>
          <a:xfrm>
            <a:off x="3638912" y="2451735"/>
            <a:ext cx="212998" cy="153082"/>
          </a:xfrm>
          <a:custGeom>
            <a:avLst/>
            <a:gdLst/>
            <a:ahLst/>
            <a:cxnLst/>
            <a:rect l="0" t="0" r="0" b="0"/>
            <a:pathLst>
              <a:path w="212998" h="153082">
                <a:moveTo>
                  <a:pt x="32975" y="0"/>
                </a:moveTo>
                <a:lnTo>
                  <a:pt x="32975" y="9101"/>
                </a:lnTo>
                <a:lnTo>
                  <a:pt x="31070" y="19402"/>
                </a:lnTo>
                <a:lnTo>
                  <a:pt x="21192" y="63639"/>
                </a:lnTo>
                <a:lnTo>
                  <a:pt x="19405" y="72906"/>
                </a:lnTo>
                <a:lnTo>
                  <a:pt x="18213" y="80036"/>
                </a:lnTo>
                <a:lnTo>
                  <a:pt x="16466" y="87647"/>
                </a:lnTo>
                <a:lnTo>
                  <a:pt x="14349" y="95579"/>
                </a:lnTo>
                <a:lnTo>
                  <a:pt x="11985" y="103724"/>
                </a:lnTo>
                <a:lnTo>
                  <a:pt x="10409" y="110107"/>
                </a:lnTo>
                <a:lnTo>
                  <a:pt x="9359" y="115314"/>
                </a:lnTo>
                <a:lnTo>
                  <a:pt x="8658" y="119739"/>
                </a:lnTo>
                <a:lnTo>
                  <a:pt x="7239" y="123640"/>
                </a:lnTo>
                <a:lnTo>
                  <a:pt x="5340" y="127194"/>
                </a:lnTo>
                <a:lnTo>
                  <a:pt x="3121" y="130516"/>
                </a:lnTo>
                <a:lnTo>
                  <a:pt x="1643" y="133683"/>
                </a:lnTo>
                <a:lnTo>
                  <a:pt x="657" y="136747"/>
                </a:lnTo>
                <a:lnTo>
                  <a:pt x="0" y="139742"/>
                </a:lnTo>
                <a:lnTo>
                  <a:pt x="514" y="141739"/>
                </a:lnTo>
                <a:lnTo>
                  <a:pt x="1809" y="143070"/>
                </a:lnTo>
                <a:lnTo>
                  <a:pt x="3625" y="143957"/>
                </a:lnTo>
                <a:lnTo>
                  <a:pt x="8183" y="144943"/>
                </a:lnTo>
                <a:lnTo>
                  <a:pt x="10732" y="145206"/>
                </a:lnTo>
                <a:lnTo>
                  <a:pt x="13384" y="144429"/>
                </a:lnTo>
                <a:lnTo>
                  <a:pt x="18870" y="141025"/>
                </a:lnTo>
                <a:lnTo>
                  <a:pt x="24484" y="138878"/>
                </a:lnTo>
                <a:lnTo>
                  <a:pt x="27314" y="138305"/>
                </a:lnTo>
                <a:lnTo>
                  <a:pt x="32999" y="135129"/>
                </a:lnTo>
                <a:lnTo>
                  <a:pt x="35848" y="132948"/>
                </a:lnTo>
                <a:lnTo>
                  <a:pt x="41555" y="130525"/>
                </a:lnTo>
                <a:lnTo>
                  <a:pt x="47266" y="129449"/>
                </a:lnTo>
                <a:lnTo>
                  <a:pt x="52979" y="128970"/>
                </a:lnTo>
                <a:lnTo>
                  <a:pt x="58693" y="128757"/>
                </a:lnTo>
                <a:lnTo>
                  <a:pt x="70123" y="128621"/>
                </a:lnTo>
                <a:lnTo>
                  <a:pt x="134650" y="128587"/>
                </a:lnTo>
                <a:lnTo>
                  <a:pt x="139811" y="129540"/>
                </a:lnTo>
                <a:lnTo>
                  <a:pt x="145156" y="131127"/>
                </a:lnTo>
                <a:lnTo>
                  <a:pt x="150625" y="133138"/>
                </a:lnTo>
                <a:lnTo>
                  <a:pt x="155224" y="134479"/>
                </a:lnTo>
                <a:lnTo>
                  <a:pt x="159241" y="135372"/>
                </a:lnTo>
                <a:lnTo>
                  <a:pt x="162872" y="135968"/>
                </a:lnTo>
                <a:lnTo>
                  <a:pt x="169447" y="136630"/>
                </a:lnTo>
                <a:lnTo>
                  <a:pt x="172534" y="136807"/>
                </a:lnTo>
                <a:lnTo>
                  <a:pt x="175545" y="137877"/>
                </a:lnTo>
                <a:lnTo>
                  <a:pt x="181429" y="141606"/>
                </a:lnTo>
                <a:lnTo>
                  <a:pt x="187220" y="143898"/>
                </a:lnTo>
                <a:lnTo>
                  <a:pt x="192968" y="144917"/>
                </a:lnTo>
                <a:lnTo>
                  <a:pt x="198698" y="145370"/>
                </a:lnTo>
                <a:lnTo>
                  <a:pt x="200607" y="146443"/>
                </a:lnTo>
                <a:lnTo>
                  <a:pt x="201880" y="148111"/>
                </a:lnTo>
                <a:lnTo>
                  <a:pt x="202728" y="150175"/>
                </a:lnTo>
                <a:lnTo>
                  <a:pt x="204246" y="151552"/>
                </a:lnTo>
                <a:lnTo>
                  <a:pt x="206211" y="152469"/>
                </a:lnTo>
                <a:lnTo>
                  <a:pt x="208473" y="153081"/>
                </a:lnTo>
                <a:lnTo>
                  <a:pt x="209981" y="152537"/>
                </a:lnTo>
                <a:lnTo>
                  <a:pt x="210987" y="151221"/>
                </a:lnTo>
                <a:lnTo>
                  <a:pt x="212997" y="14573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659"/>
          <p:cNvSpPr/>
          <p:nvPr/>
        </p:nvSpPr>
        <p:spPr>
          <a:xfrm>
            <a:off x="3817620" y="2451735"/>
            <a:ext cx="8573" cy="342901"/>
          </a:xfrm>
          <a:custGeom>
            <a:avLst/>
            <a:gdLst/>
            <a:ahLst/>
            <a:cxnLst/>
            <a:rect l="0" t="0" r="0" b="0"/>
            <a:pathLst>
              <a:path w="8573" h="342901">
                <a:moveTo>
                  <a:pt x="0" y="0"/>
                </a:moveTo>
                <a:lnTo>
                  <a:pt x="0" y="264157"/>
                </a:lnTo>
                <a:lnTo>
                  <a:pt x="952" y="267545"/>
                </a:lnTo>
                <a:lnTo>
                  <a:pt x="2540" y="269803"/>
                </a:lnTo>
                <a:lnTo>
                  <a:pt x="4550" y="271309"/>
                </a:lnTo>
                <a:lnTo>
                  <a:pt x="5891" y="273265"/>
                </a:lnTo>
                <a:lnTo>
                  <a:pt x="6784" y="275521"/>
                </a:lnTo>
                <a:lnTo>
                  <a:pt x="7381" y="277978"/>
                </a:lnTo>
                <a:lnTo>
                  <a:pt x="7778" y="280569"/>
                </a:lnTo>
                <a:lnTo>
                  <a:pt x="8042" y="283248"/>
                </a:lnTo>
                <a:lnTo>
                  <a:pt x="8219" y="285987"/>
                </a:lnTo>
                <a:lnTo>
                  <a:pt x="8467" y="294392"/>
                </a:lnTo>
                <a:lnTo>
                  <a:pt x="8572" y="34290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660"/>
          <p:cNvSpPr/>
          <p:nvPr/>
        </p:nvSpPr>
        <p:spPr>
          <a:xfrm>
            <a:off x="3971925" y="2631757"/>
            <a:ext cx="1" cy="13512"/>
          </a:xfrm>
          <a:custGeom>
            <a:avLst/>
            <a:gdLst/>
            <a:ahLst/>
            <a:cxnLst/>
            <a:rect l="0" t="0" r="0" b="0"/>
            <a:pathLst>
              <a:path w="1" h="13512">
                <a:moveTo>
                  <a:pt x="0" y="8573"/>
                </a:moveTo>
                <a:lnTo>
                  <a:pt x="0" y="13511"/>
                </a:lnTo>
                <a:lnTo>
                  <a:pt x="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661"/>
          <p:cNvSpPr/>
          <p:nvPr/>
        </p:nvSpPr>
        <p:spPr>
          <a:xfrm>
            <a:off x="4126229" y="2451738"/>
            <a:ext cx="188594" cy="368584"/>
          </a:xfrm>
          <a:custGeom>
            <a:avLst/>
            <a:gdLst/>
            <a:ahLst/>
            <a:cxnLst/>
            <a:rect l="0" t="0" r="0" b="0"/>
            <a:pathLst>
              <a:path w="188594" h="368584">
                <a:moveTo>
                  <a:pt x="0" y="42859"/>
                </a:moveTo>
                <a:lnTo>
                  <a:pt x="0" y="38308"/>
                </a:lnTo>
                <a:lnTo>
                  <a:pt x="953" y="36015"/>
                </a:lnTo>
                <a:lnTo>
                  <a:pt x="4551" y="30927"/>
                </a:lnTo>
                <a:lnTo>
                  <a:pt x="6844" y="29190"/>
                </a:lnTo>
                <a:lnTo>
                  <a:pt x="9325" y="28031"/>
                </a:lnTo>
                <a:lnTo>
                  <a:pt x="11932" y="27259"/>
                </a:lnTo>
                <a:lnTo>
                  <a:pt x="13670" y="25791"/>
                </a:lnTo>
                <a:lnTo>
                  <a:pt x="14829" y="23861"/>
                </a:lnTo>
                <a:lnTo>
                  <a:pt x="15601" y="21621"/>
                </a:lnTo>
                <a:lnTo>
                  <a:pt x="17068" y="20128"/>
                </a:lnTo>
                <a:lnTo>
                  <a:pt x="18999" y="19132"/>
                </a:lnTo>
                <a:lnTo>
                  <a:pt x="21239" y="18469"/>
                </a:lnTo>
                <a:lnTo>
                  <a:pt x="26267" y="15192"/>
                </a:lnTo>
                <a:lnTo>
                  <a:pt x="28942" y="12984"/>
                </a:lnTo>
                <a:lnTo>
                  <a:pt x="30725" y="10560"/>
                </a:lnTo>
                <a:lnTo>
                  <a:pt x="32706" y="5326"/>
                </a:lnTo>
                <a:lnTo>
                  <a:pt x="34186" y="3550"/>
                </a:lnTo>
                <a:lnTo>
                  <a:pt x="36127" y="2365"/>
                </a:lnTo>
                <a:lnTo>
                  <a:pt x="40821" y="1049"/>
                </a:lnTo>
                <a:lnTo>
                  <a:pt x="46083" y="465"/>
                </a:lnTo>
                <a:lnTo>
                  <a:pt x="51596" y="204"/>
                </a:lnTo>
                <a:lnTo>
                  <a:pt x="60056" y="58"/>
                </a:lnTo>
                <a:lnTo>
                  <a:pt x="80013" y="0"/>
                </a:lnTo>
                <a:lnTo>
                  <a:pt x="81918" y="952"/>
                </a:lnTo>
                <a:lnTo>
                  <a:pt x="83187" y="2538"/>
                </a:lnTo>
                <a:lnTo>
                  <a:pt x="84033" y="4549"/>
                </a:lnTo>
                <a:lnTo>
                  <a:pt x="89775" y="11929"/>
                </a:lnTo>
                <a:lnTo>
                  <a:pt x="92235" y="13666"/>
                </a:lnTo>
                <a:lnTo>
                  <a:pt x="97508" y="15597"/>
                </a:lnTo>
                <a:lnTo>
                  <a:pt x="99296" y="17064"/>
                </a:lnTo>
                <a:lnTo>
                  <a:pt x="100488" y="18995"/>
                </a:lnTo>
                <a:lnTo>
                  <a:pt x="101812" y="23680"/>
                </a:lnTo>
                <a:lnTo>
                  <a:pt x="102661" y="34449"/>
                </a:lnTo>
                <a:lnTo>
                  <a:pt x="102829" y="45749"/>
                </a:lnTo>
                <a:lnTo>
                  <a:pt x="102858" y="58849"/>
                </a:lnTo>
                <a:lnTo>
                  <a:pt x="101910" y="63044"/>
                </a:lnTo>
                <a:lnTo>
                  <a:pt x="96977" y="73499"/>
                </a:lnTo>
                <a:lnTo>
                  <a:pt x="94139" y="82629"/>
                </a:lnTo>
                <a:lnTo>
                  <a:pt x="88642" y="91367"/>
                </a:lnTo>
                <a:lnTo>
                  <a:pt x="87022" y="97121"/>
                </a:lnTo>
                <a:lnTo>
                  <a:pt x="85637" y="99036"/>
                </a:lnTo>
                <a:lnTo>
                  <a:pt x="83762" y="100313"/>
                </a:lnTo>
                <a:lnTo>
                  <a:pt x="81559" y="101164"/>
                </a:lnTo>
                <a:lnTo>
                  <a:pt x="79137" y="103637"/>
                </a:lnTo>
                <a:lnTo>
                  <a:pt x="71179" y="115265"/>
                </a:lnTo>
                <a:lnTo>
                  <a:pt x="65608" y="122030"/>
                </a:lnTo>
                <a:lnTo>
                  <a:pt x="63741" y="125167"/>
                </a:lnTo>
                <a:lnTo>
                  <a:pt x="61667" y="131193"/>
                </a:lnTo>
                <a:lnTo>
                  <a:pt x="59209" y="133181"/>
                </a:lnTo>
                <a:lnTo>
                  <a:pt x="55665" y="134506"/>
                </a:lnTo>
                <a:lnTo>
                  <a:pt x="51398" y="135390"/>
                </a:lnTo>
                <a:lnTo>
                  <a:pt x="48553" y="136931"/>
                </a:lnTo>
                <a:lnTo>
                  <a:pt x="46656" y="138911"/>
                </a:lnTo>
                <a:lnTo>
                  <a:pt x="45392" y="141184"/>
                </a:lnTo>
                <a:lnTo>
                  <a:pt x="43597" y="142699"/>
                </a:lnTo>
                <a:lnTo>
                  <a:pt x="41447" y="143709"/>
                </a:lnTo>
                <a:lnTo>
                  <a:pt x="39061" y="144382"/>
                </a:lnTo>
                <a:lnTo>
                  <a:pt x="37471" y="145784"/>
                </a:lnTo>
                <a:lnTo>
                  <a:pt x="36411" y="147670"/>
                </a:lnTo>
                <a:lnTo>
                  <a:pt x="35704" y="149881"/>
                </a:lnTo>
                <a:lnTo>
                  <a:pt x="34281" y="151355"/>
                </a:lnTo>
                <a:lnTo>
                  <a:pt x="32379" y="152337"/>
                </a:lnTo>
                <a:lnTo>
                  <a:pt x="30159" y="152992"/>
                </a:lnTo>
                <a:lnTo>
                  <a:pt x="28679" y="152476"/>
                </a:lnTo>
                <a:lnTo>
                  <a:pt x="27692" y="151180"/>
                </a:lnTo>
                <a:lnTo>
                  <a:pt x="27034" y="149363"/>
                </a:lnTo>
                <a:lnTo>
                  <a:pt x="26108" y="142255"/>
                </a:lnTo>
                <a:lnTo>
                  <a:pt x="26931" y="140555"/>
                </a:lnTo>
                <a:lnTo>
                  <a:pt x="28431" y="139422"/>
                </a:lnTo>
                <a:lnTo>
                  <a:pt x="30385" y="138667"/>
                </a:lnTo>
                <a:lnTo>
                  <a:pt x="35095" y="135288"/>
                </a:lnTo>
                <a:lnTo>
                  <a:pt x="40363" y="130611"/>
                </a:lnTo>
                <a:lnTo>
                  <a:pt x="45879" y="125357"/>
                </a:lnTo>
                <a:lnTo>
                  <a:pt x="48684" y="123575"/>
                </a:lnTo>
                <a:lnTo>
                  <a:pt x="54340" y="121596"/>
                </a:lnTo>
                <a:lnTo>
                  <a:pt x="58134" y="120115"/>
                </a:lnTo>
                <a:lnTo>
                  <a:pt x="62569" y="118176"/>
                </a:lnTo>
                <a:lnTo>
                  <a:pt x="67430" y="115930"/>
                </a:lnTo>
                <a:lnTo>
                  <a:pt x="71624" y="114433"/>
                </a:lnTo>
                <a:lnTo>
                  <a:pt x="75372" y="113435"/>
                </a:lnTo>
                <a:lnTo>
                  <a:pt x="78823" y="112770"/>
                </a:lnTo>
                <a:lnTo>
                  <a:pt x="83029" y="112326"/>
                </a:lnTo>
                <a:lnTo>
                  <a:pt x="87738" y="112031"/>
                </a:lnTo>
                <a:lnTo>
                  <a:pt x="97097" y="111702"/>
                </a:lnTo>
                <a:lnTo>
                  <a:pt x="108674" y="111517"/>
                </a:lnTo>
                <a:lnTo>
                  <a:pt x="118467" y="111474"/>
                </a:lnTo>
                <a:lnTo>
                  <a:pt x="122793" y="112415"/>
                </a:lnTo>
                <a:lnTo>
                  <a:pt x="126630" y="113994"/>
                </a:lnTo>
                <a:lnTo>
                  <a:pt x="130141" y="116000"/>
                </a:lnTo>
                <a:lnTo>
                  <a:pt x="133433" y="117337"/>
                </a:lnTo>
                <a:lnTo>
                  <a:pt x="136580" y="118229"/>
                </a:lnTo>
                <a:lnTo>
                  <a:pt x="139631" y="118823"/>
                </a:lnTo>
                <a:lnTo>
                  <a:pt x="143570" y="120172"/>
                </a:lnTo>
                <a:lnTo>
                  <a:pt x="148101" y="122023"/>
                </a:lnTo>
                <a:lnTo>
                  <a:pt x="153027" y="124210"/>
                </a:lnTo>
                <a:lnTo>
                  <a:pt x="156311" y="126621"/>
                </a:lnTo>
                <a:lnTo>
                  <a:pt x="158500" y="129180"/>
                </a:lnTo>
                <a:lnTo>
                  <a:pt x="159959" y="131839"/>
                </a:lnTo>
                <a:lnTo>
                  <a:pt x="161884" y="133611"/>
                </a:lnTo>
                <a:lnTo>
                  <a:pt x="164121" y="134793"/>
                </a:lnTo>
                <a:lnTo>
                  <a:pt x="169145" y="136106"/>
                </a:lnTo>
                <a:lnTo>
                  <a:pt x="174554" y="136690"/>
                </a:lnTo>
                <a:lnTo>
                  <a:pt x="176376" y="137798"/>
                </a:lnTo>
                <a:lnTo>
                  <a:pt x="177592" y="139489"/>
                </a:lnTo>
                <a:lnTo>
                  <a:pt x="178943" y="143908"/>
                </a:lnTo>
                <a:lnTo>
                  <a:pt x="179543" y="149047"/>
                </a:lnTo>
                <a:lnTo>
                  <a:pt x="180656" y="150799"/>
                </a:lnTo>
                <a:lnTo>
                  <a:pt x="182350" y="151966"/>
                </a:lnTo>
                <a:lnTo>
                  <a:pt x="184432" y="152745"/>
                </a:lnTo>
                <a:lnTo>
                  <a:pt x="185819" y="154216"/>
                </a:lnTo>
                <a:lnTo>
                  <a:pt x="186745" y="156150"/>
                </a:lnTo>
                <a:lnTo>
                  <a:pt x="187773" y="160838"/>
                </a:lnTo>
                <a:lnTo>
                  <a:pt x="188352" y="169785"/>
                </a:lnTo>
                <a:lnTo>
                  <a:pt x="188564" y="190290"/>
                </a:lnTo>
                <a:lnTo>
                  <a:pt x="188593" y="215873"/>
                </a:lnTo>
                <a:lnTo>
                  <a:pt x="186054" y="224847"/>
                </a:lnTo>
                <a:lnTo>
                  <a:pt x="181751" y="234233"/>
                </a:lnTo>
                <a:lnTo>
                  <a:pt x="176663" y="241579"/>
                </a:lnTo>
                <a:lnTo>
                  <a:pt x="173767" y="248019"/>
                </a:lnTo>
                <a:lnTo>
                  <a:pt x="172480" y="255009"/>
                </a:lnTo>
                <a:lnTo>
                  <a:pt x="171908" y="264465"/>
                </a:lnTo>
                <a:lnTo>
                  <a:pt x="170803" y="268702"/>
                </a:lnTo>
                <a:lnTo>
                  <a:pt x="167036" y="275948"/>
                </a:lnTo>
                <a:lnTo>
                  <a:pt x="162186" y="282344"/>
                </a:lnTo>
                <a:lnTo>
                  <a:pt x="156855" y="289315"/>
                </a:lnTo>
                <a:lnTo>
                  <a:pt x="151311" y="298762"/>
                </a:lnTo>
                <a:lnTo>
                  <a:pt x="148213" y="306771"/>
                </a:lnTo>
                <a:lnTo>
                  <a:pt x="147386" y="310241"/>
                </a:lnTo>
                <a:lnTo>
                  <a:pt x="143928" y="316635"/>
                </a:lnTo>
                <a:lnTo>
                  <a:pt x="141672" y="319674"/>
                </a:lnTo>
                <a:lnTo>
                  <a:pt x="139166" y="325590"/>
                </a:lnTo>
                <a:lnTo>
                  <a:pt x="138497" y="328502"/>
                </a:lnTo>
                <a:lnTo>
                  <a:pt x="135215" y="334277"/>
                </a:lnTo>
                <a:lnTo>
                  <a:pt x="133005" y="337150"/>
                </a:lnTo>
                <a:lnTo>
                  <a:pt x="130580" y="339066"/>
                </a:lnTo>
                <a:lnTo>
                  <a:pt x="128011" y="340342"/>
                </a:lnTo>
                <a:lnTo>
                  <a:pt x="125346" y="341194"/>
                </a:lnTo>
                <a:lnTo>
                  <a:pt x="123569" y="342714"/>
                </a:lnTo>
                <a:lnTo>
                  <a:pt x="122385" y="344680"/>
                </a:lnTo>
                <a:lnTo>
                  <a:pt x="121595" y="346943"/>
                </a:lnTo>
                <a:lnTo>
                  <a:pt x="120116" y="348452"/>
                </a:lnTo>
                <a:lnTo>
                  <a:pt x="118177" y="349458"/>
                </a:lnTo>
                <a:lnTo>
                  <a:pt x="115933" y="350128"/>
                </a:lnTo>
                <a:lnTo>
                  <a:pt x="114436" y="351528"/>
                </a:lnTo>
                <a:lnTo>
                  <a:pt x="113438" y="353413"/>
                </a:lnTo>
                <a:lnTo>
                  <a:pt x="112773" y="355623"/>
                </a:lnTo>
                <a:lnTo>
                  <a:pt x="111377" y="357095"/>
                </a:lnTo>
                <a:lnTo>
                  <a:pt x="109495" y="358078"/>
                </a:lnTo>
                <a:lnTo>
                  <a:pt x="104862" y="359169"/>
                </a:lnTo>
                <a:lnTo>
                  <a:pt x="99628" y="359654"/>
                </a:lnTo>
                <a:lnTo>
                  <a:pt x="94127" y="359869"/>
                </a:lnTo>
                <a:lnTo>
                  <a:pt x="91327" y="359927"/>
                </a:lnTo>
                <a:lnTo>
                  <a:pt x="89459" y="360917"/>
                </a:lnTo>
                <a:lnTo>
                  <a:pt x="88215" y="362531"/>
                </a:lnTo>
                <a:lnTo>
                  <a:pt x="87385" y="364558"/>
                </a:lnTo>
                <a:lnTo>
                  <a:pt x="85879" y="365910"/>
                </a:lnTo>
                <a:lnTo>
                  <a:pt x="83923" y="366812"/>
                </a:lnTo>
                <a:lnTo>
                  <a:pt x="79210" y="367813"/>
                </a:lnTo>
                <a:lnTo>
                  <a:pt x="73939" y="368258"/>
                </a:lnTo>
                <a:lnTo>
                  <a:pt x="68423" y="368456"/>
                </a:lnTo>
                <a:lnTo>
                  <a:pt x="57119" y="368583"/>
                </a:lnTo>
                <a:lnTo>
                  <a:pt x="55225" y="367641"/>
                </a:lnTo>
                <a:lnTo>
                  <a:pt x="53961" y="366060"/>
                </a:lnTo>
                <a:lnTo>
                  <a:pt x="53119" y="364054"/>
                </a:lnTo>
                <a:lnTo>
                  <a:pt x="51605" y="362716"/>
                </a:lnTo>
                <a:lnTo>
                  <a:pt x="49644" y="361825"/>
                </a:lnTo>
                <a:lnTo>
                  <a:pt x="47384" y="361230"/>
                </a:lnTo>
                <a:lnTo>
                  <a:pt x="45877" y="359882"/>
                </a:lnTo>
                <a:lnTo>
                  <a:pt x="44872" y="358030"/>
                </a:lnTo>
                <a:lnTo>
                  <a:pt x="44202" y="355843"/>
                </a:lnTo>
                <a:lnTo>
                  <a:pt x="42803" y="354385"/>
                </a:lnTo>
                <a:lnTo>
                  <a:pt x="40918" y="353413"/>
                </a:lnTo>
                <a:lnTo>
                  <a:pt x="36284" y="352333"/>
                </a:lnTo>
                <a:lnTo>
                  <a:pt x="31049" y="351853"/>
                </a:lnTo>
                <a:lnTo>
                  <a:pt x="25547" y="351640"/>
                </a:lnTo>
                <a:lnTo>
                  <a:pt x="22747" y="351583"/>
                </a:lnTo>
                <a:lnTo>
                  <a:pt x="20880" y="350592"/>
                </a:lnTo>
                <a:lnTo>
                  <a:pt x="19635" y="348980"/>
                </a:lnTo>
                <a:lnTo>
                  <a:pt x="17146" y="34289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662"/>
          <p:cNvSpPr/>
          <p:nvPr/>
        </p:nvSpPr>
        <p:spPr>
          <a:xfrm>
            <a:off x="4451994" y="2528887"/>
            <a:ext cx="11058" cy="38110"/>
          </a:xfrm>
          <a:custGeom>
            <a:avLst/>
            <a:gdLst/>
            <a:ahLst/>
            <a:cxnLst/>
            <a:rect l="0" t="0" r="0" b="0"/>
            <a:pathLst>
              <a:path w="11058" h="38110">
                <a:moveTo>
                  <a:pt x="8563" y="0"/>
                </a:moveTo>
                <a:lnTo>
                  <a:pt x="4013" y="4551"/>
                </a:lnTo>
                <a:lnTo>
                  <a:pt x="2672" y="6844"/>
                </a:lnTo>
                <a:lnTo>
                  <a:pt x="1778" y="9325"/>
                </a:lnTo>
                <a:lnTo>
                  <a:pt x="1182" y="11932"/>
                </a:lnTo>
                <a:lnTo>
                  <a:pt x="785" y="14622"/>
                </a:lnTo>
                <a:lnTo>
                  <a:pt x="520" y="17368"/>
                </a:lnTo>
                <a:lnTo>
                  <a:pt x="344" y="20151"/>
                </a:lnTo>
                <a:lnTo>
                  <a:pt x="147" y="25784"/>
                </a:lnTo>
                <a:lnTo>
                  <a:pt x="11" y="38109"/>
                </a:lnTo>
                <a:lnTo>
                  <a:pt x="4" y="37788"/>
                </a:lnTo>
                <a:lnTo>
                  <a:pt x="0" y="36622"/>
                </a:lnTo>
                <a:lnTo>
                  <a:pt x="949" y="34892"/>
                </a:lnTo>
                <a:lnTo>
                  <a:pt x="2535" y="32787"/>
                </a:lnTo>
                <a:lnTo>
                  <a:pt x="4544" y="30430"/>
                </a:lnTo>
                <a:lnTo>
                  <a:pt x="5883" y="27907"/>
                </a:lnTo>
                <a:lnTo>
                  <a:pt x="6777" y="25272"/>
                </a:lnTo>
                <a:lnTo>
                  <a:pt x="7372" y="22563"/>
                </a:lnTo>
                <a:lnTo>
                  <a:pt x="7769" y="19805"/>
                </a:lnTo>
                <a:lnTo>
                  <a:pt x="8034" y="17013"/>
                </a:lnTo>
                <a:lnTo>
                  <a:pt x="8210" y="14200"/>
                </a:lnTo>
                <a:lnTo>
                  <a:pt x="8406" y="8534"/>
                </a:lnTo>
                <a:lnTo>
                  <a:pt x="8458" y="5689"/>
                </a:lnTo>
                <a:lnTo>
                  <a:pt x="9446" y="3793"/>
                </a:lnTo>
                <a:lnTo>
                  <a:pt x="11057" y="2529"/>
                </a:lnTo>
                <a:close/>
              </a:path>
            </a:pathLst>
          </a:custGeom>
          <a:ln w="38100">
            <a:solidFill>
              <a:srgbClr val="009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SMARTPenAnnotation1663"/>
          <p:cNvSpPr/>
          <p:nvPr/>
        </p:nvSpPr>
        <p:spPr>
          <a:xfrm>
            <a:off x="4632009" y="2348864"/>
            <a:ext cx="222884" cy="351465"/>
          </a:xfrm>
          <a:custGeom>
            <a:avLst/>
            <a:gdLst/>
            <a:ahLst/>
            <a:cxnLst/>
            <a:rect l="0" t="0" r="0" b="0"/>
            <a:pathLst>
              <a:path w="222884" h="351465">
                <a:moveTo>
                  <a:pt x="60006" y="0"/>
                </a:moveTo>
                <a:lnTo>
                  <a:pt x="64557" y="0"/>
                </a:lnTo>
                <a:lnTo>
                  <a:pt x="65897" y="953"/>
                </a:lnTo>
                <a:lnTo>
                  <a:pt x="66791" y="2541"/>
                </a:lnTo>
                <a:lnTo>
                  <a:pt x="67387" y="4552"/>
                </a:lnTo>
                <a:lnTo>
                  <a:pt x="68736" y="5892"/>
                </a:lnTo>
                <a:lnTo>
                  <a:pt x="70589" y="6786"/>
                </a:lnTo>
                <a:lnTo>
                  <a:pt x="75187" y="7779"/>
                </a:lnTo>
                <a:lnTo>
                  <a:pt x="80406" y="8220"/>
                </a:lnTo>
                <a:lnTo>
                  <a:pt x="85900" y="8416"/>
                </a:lnTo>
                <a:lnTo>
                  <a:pt x="97188" y="8542"/>
                </a:lnTo>
                <a:lnTo>
                  <a:pt x="99082" y="9505"/>
                </a:lnTo>
                <a:lnTo>
                  <a:pt x="100344" y="11099"/>
                </a:lnTo>
                <a:lnTo>
                  <a:pt x="101185" y="13115"/>
                </a:lnTo>
                <a:lnTo>
                  <a:pt x="103651" y="14458"/>
                </a:lnTo>
                <a:lnTo>
                  <a:pt x="107200" y="15354"/>
                </a:lnTo>
                <a:lnTo>
                  <a:pt x="111471" y="15951"/>
                </a:lnTo>
                <a:lnTo>
                  <a:pt x="115271" y="16349"/>
                </a:lnTo>
                <a:lnTo>
                  <a:pt x="122032" y="16791"/>
                </a:lnTo>
                <a:lnTo>
                  <a:pt x="125170" y="17862"/>
                </a:lnTo>
                <a:lnTo>
                  <a:pt x="131195" y="21591"/>
                </a:lnTo>
                <a:lnTo>
                  <a:pt x="137047" y="23884"/>
                </a:lnTo>
                <a:lnTo>
                  <a:pt x="142824" y="24903"/>
                </a:lnTo>
                <a:lnTo>
                  <a:pt x="148567" y="25356"/>
                </a:lnTo>
                <a:lnTo>
                  <a:pt x="151431" y="26429"/>
                </a:lnTo>
                <a:lnTo>
                  <a:pt x="157154" y="30162"/>
                </a:lnTo>
                <a:lnTo>
                  <a:pt x="159061" y="32490"/>
                </a:lnTo>
                <a:lnTo>
                  <a:pt x="160332" y="34995"/>
                </a:lnTo>
                <a:lnTo>
                  <a:pt x="161180" y="37618"/>
                </a:lnTo>
                <a:lnTo>
                  <a:pt x="162698" y="39366"/>
                </a:lnTo>
                <a:lnTo>
                  <a:pt x="164662" y="40532"/>
                </a:lnTo>
                <a:lnTo>
                  <a:pt x="166924" y="41309"/>
                </a:lnTo>
                <a:lnTo>
                  <a:pt x="168432" y="42779"/>
                </a:lnTo>
                <a:lnTo>
                  <a:pt x="169438" y="44712"/>
                </a:lnTo>
                <a:lnTo>
                  <a:pt x="170107" y="46953"/>
                </a:lnTo>
                <a:lnTo>
                  <a:pt x="173392" y="51983"/>
                </a:lnTo>
                <a:lnTo>
                  <a:pt x="175602" y="54658"/>
                </a:lnTo>
                <a:lnTo>
                  <a:pt x="177075" y="57394"/>
                </a:lnTo>
                <a:lnTo>
                  <a:pt x="178711" y="62974"/>
                </a:lnTo>
                <a:lnTo>
                  <a:pt x="180101" y="64843"/>
                </a:lnTo>
                <a:lnTo>
                  <a:pt x="181979" y="66089"/>
                </a:lnTo>
                <a:lnTo>
                  <a:pt x="184183" y="66919"/>
                </a:lnTo>
                <a:lnTo>
                  <a:pt x="185653" y="68425"/>
                </a:lnTo>
                <a:lnTo>
                  <a:pt x="186633" y="70382"/>
                </a:lnTo>
                <a:lnTo>
                  <a:pt x="187722" y="75096"/>
                </a:lnTo>
                <a:lnTo>
                  <a:pt x="188421" y="85884"/>
                </a:lnTo>
                <a:lnTo>
                  <a:pt x="188542" y="94345"/>
                </a:lnTo>
                <a:lnTo>
                  <a:pt x="188593" y="140018"/>
                </a:lnTo>
                <a:lnTo>
                  <a:pt x="186053" y="148273"/>
                </a:lnTo>
                <a:lnTo>
                  <a:pt x="182702" y="157340"/>
                </a:lnTo>
                <a:lnTo>
                  <a:pt x="181212" y="164544"/>
                </a:lnTo>
                <a:lnTo>
                  <a:pt x="179862" y="166846"/>
                </a:lnTo>
                <a:lnTo>
                  <a:pt x="178010" y="168381"/>
                </a:lnTo>
                <a:lnTo>
                  <a:pt x="175823" y="169404"/>
                </a:lnTo>
                <a:lnTo>
                  <a:pt x="174365" y="171991"/>
                </a:lnTo>
                <a:lnTo>
                  <a:pt x="172745" y="179946"/>
                </a:lnTo>
                <a:lnTo>
                  <a:pt x="169484" y="187291"/>
                </a:lnTo>
                <a:lnTo>
                  <a:pt x="164860" y="193731"/>
                </a:lnTo>
                <a:lnTo>
                  <a:pt x="159630" y="199768"/>
                </a:lnTo>
                <a:lnTo>
                  <a:pt x="157855" y="204616"/>
                </a:lnTo>
                <a:lnTo>
                  <a:pt x="156671" y="210706"/>
                </a:lnTo>
                <a:lnTo>
                  <a:pt x="155882" y="217623"/>
                </a:lnTo>
                <a:lnTo>
                  <a:pt x="152464" y="227849"/>
                </a:lnTo>
                <a:lnTo>
                  <a:pt x="147771" y="235569"/>
                </a:lnTo>
                <a:lnTo>
                  <a:pt x="142510" y="242175"/>
                </a:lnTo>
                <a:lnTo>
                  <a:pt x="136997" y="250826"/>
                </a:lnTo>
                <a:lnTo>
                  <a:pt x="131371" y="260069"/>
                </a:lnTo>
                <a:lnTo>
                  <a:pt x="125696" y="267351"/>
                </a:lnTo>
                <a:lnTo>
                  <a:pt x="119999" y="273763"/>
                </a:lnTo>
                <a:lnTo>
                  <a:pt x="117146" y="276806"/>
                </a:lnTo>
                <a:lnTo>
                  <a:pt x="115244" y="279788"/>
                </a:lnTo>
                <a:lnTo>
                  <a:pt x="111615" y="288535"/>
                </a:lnTo>
                <a:lnTo>
                  <a:pt x="104930" y="298111"/>
                </a:lnTo>
                <a:lnTo>
                  <a:pt x="99657" y="307437"/>
                </a:lnTo>
                <a:lnTo>
                  <a:pt x="96917" y="310686"/>
                </a:lnTo>
                <a:lnTo>
                  <a:pt x="94138" y="312852"/>
                </a:lnTo>
                <a:lnTo>
                  <a:pt x="91334" y="314295"/>
                </a:lnTo>
                <a:lnTo>
                  <a:pt x="89464" y="316210"/>
                </a:lnTo>
                <a:lnTo>
                  <a:pt x="88217" y="318440"/>
                </a:lnTo>
                <a:lnTo>
                  <a:pt x="87386" y="320878"/>
                </a:lnTo>
                <a:lnTo>
                  <a:pt x="85879" y="322504"/>
                </a:lnTo>
                <a:lnTo>
                  <a:pt x="83922" y="323588"/>
                </a:lnTo>
                <a:lnTo>
                  <a:pt x="81665" y="324311"/>
                </a:lnTo>
                <a:lnTo>
                  <a:pt x="80160" y="325745"/>
                </a:lnTo>
                <a:lnTo>
                  <a:pt x="79157" y="327653"/>
                </a:lnTo>
                <a:lnTo>
                  <a:pt x="78488" y="329878"/>
                </a:lnTo>
                <a:lnTo>
                  <a:pt x="75205" y="334890"/>
                </a:lnTo>
                <a:lnTo>
                  <a:pt x="72996" y="337560"/>
                </a:lnTo>
                <a:lnTo>
                  <a:pt x="70571" y="339341"/>
                </a:lnTo>
                <a:lnTo>
                  <a:pt x="65337" y="341318"/>
                </a:lnTo>
                <a:lnTo>
                  <a:pt x="59835" y="342197"/>
                </a:lnTo>
                <a:lnTo>
                  <a:pt x="57034" y="342432"/>
                </a:lnTo>
                <a:lnTo>
                  <a:pt x="55167" y="343541"/>
                </a:lnTo>
                <a:lnTo>
                  <a:pt x="53922" y="345232"/>
                </a:lnTo>
                <a:lnTo>
                  <a:pt x="53093" y="347313"/>
                </a:lnTo>
                <a:lnTo>
                  <a:pt x="51587" y="348700"/>
                </a:lnTo>
                <a:lnTo>
                  <a:pt x="49630" y="349624"/>
                </a:lnTo>
                <a:lnTo>
                  <a:pt x="44917" y="350651"/>
                </a:lnTo>
                <a:lnTo>
                  <a:pt x="39647" y="351108"/>
                </a:lnTo>
                <a:lnTo>
                  <a:pt x="34130" y="351311"/>
                </a:lnTo>
                <a:lnTo>
                  <a:pt x="22827" y="351441"/>
                </a:lnTo>
                <a:lnTo>
                  <a:pt x="14276" y="351464"/>
                </a:lnTo>
                <a:lnTo>
                  <a:pt x="12374" y="350514"/>
                </a:lnTo>
                <a:lnTo>
                  <a:pt x="11107" y="348929"/>
                </a:lnTo>
                <a:lnTo>
                  <a:pt x="10261" y="346919"/>
                </a:lnTo>
                <a:lnTo>
                  <a:pt x="9072" y="339540"/>
                </a:lnTo>
                <a:lnTo>
                  <a:pt x="7952" y="337803"/>
                </a:lnTo>
                <a:lnTo>
                  <a:pt x="6253" y="336645"/>
                </a:lnTo>
                <a:lnTo>
                  <a:pt x="4168" y="335872"/>
                </a:lnTo>
                <a:lnTo>
                  <a:pt x="2779" y="334405"/>
                </a:lnTo>
                <a:lnTo>
                  <a:pt x="1852" y="332475"/>
                </a:lnTo>
                <a:lnTo>
                  <a:pt x="822" y="327789"/>
                </a:lnTo>
                <a:lnTo>
                  <a:pt x="161" y="317020"/>
                </a:lnTo>
                <a:lnTo>
                  <a:pt x="30" y="305721"/>
                </a:lnTo>
                <a:lnTo>
                  <a:pt x="0" y="284054"/>
                </a:lnTo>
                <a:lnTo>
                  <a:pt x="952" y="280810"/>
                </a:lnTo>
                <a:lnTo>
                  <a:pt x="2539" y="278647"/>
                </a:lnTo>
                <a:lnTo>
                  <a:pt x="4549" y="277205"/>
                </a:lnTo>
                <a:lnTo>
                  <a:pt x="5890" y="275291"/>
                </a:lnTo>
                <a:lnTo>
                  <a:pt x="8729" y="268046"/>
                </a:lnTo>
                <a:lnTo>
                  <a:pt x="15179" y="259867"/>
                </a:lnTo>
                <a:lnTo>
                  <a:pt x="20398" y="254244"/>
                </a:lnTo>
                <a:lnTo>
                  <a:pt x="23123" y="252364"/>
                </a:lnTo>
                <a:lnTo>
                  <a:pt x="28691" y="250275"/>
                </a:lnTo>
                <a:lnTo>
                  <a:pt x="32461" y="248765"/>
                </a:lnTo>
                <a:lnTo>
                  <a:pt x="36881" y="246806"/>
                </a:lnTo>
                <a:lnTo>
                  <a:pt x="41731" y="244548"/>
                </a:lnTo>
                <a:lnTo>
                  <a:pt x="45918" y="243042"/>
                </a:lnTo>
                <a:lnTo>
                  <a:pt x="49661" y="242038"/>
                </a:lnTo>
                <a:lnTo>
                  <a:pt x="56361" y="240923"/>
                </a:lnTo>
                <a:lnTo>
                  <a:pt x="62513" y="240427"/>
                </a:lnTo>
                <a:lnTo>
                  <a:pt x="68423" y="240207"/>
                </a:lnTo>
                <a:lnTo>
                  <a:pt x="75176" y="240109"/>
                </a:lnTo>
                <a:lnTo>
                  <a:pt x="105370" y="240034"/>
                </a:lnTo>
                <a:lnTo>
                  <a:pt x="109298" y="240985"/>
                </a:lnTo>
                <a:lnTo>
                  <a:pt x="113823" y="242572"/>
                </a:lnTo>
                <a:lnTo>
                  <a:pt x="118744" y="244582"/>
                </a:lnTo>
                <a:lnTo>
                  <a:pt x="122977" y="246875"/>
                </a:lnTo>
                <a:lnTo>
                  <a:pt x="126752" y="249356"/>
                </a:lnTo>
                <a:lnTo>
                  <a:pt x="130220" y="251963"/>
                </a:lnTo>
                <a:lnTo>
                  <a:pt x="136614" y="254859"/>
                </a:lnTo>
                <a:lnTo>
                  <a:pt x="139653" y="255631"/>
                </a:lnTo>
                <a:lnTo>
                  <a:pt x="143583" y="257098"/>
                </a:lnTo>
                <a:lnTo>
                  <a:pt x="148110" y="259029"/>
                </a:lnTo>
                <a:lnTo>
                  <a:pt x="158218" y="263714"/>
                </a:lnTo>
                <a:lnTo>
                  <a:pt x="169061" y="268972"/>
                </a:lnTo>
                <a:lnTo>
                  <a:pt x="172714" y="271707"/>
                </a:lnTo>
                <a:lnTo>
                  <a:pt x="175149" y="274483"/>
                </a:lnTo>
                <a:lnTo>
                  <a:pt x="178808" y="280108"/>
                </a:lnTo>
                <a:lnTo>
                  <a:pt x="183609" y="285783"/>
                </a:lnTo>
                <a:lnTo>
                  <a:pt x="185270" y="288629"/>
                </a:lnTo>
                <a:lnTo>
                  <a:pt x="188561" y="297187"/>
                </a:lnTo>
                <a:lnTo>
                  <a:pt x="192706" y="302898"/>
                </a:lnTo>
                <a:lnTo>
                  <a:pt x="195145" y="304803"/>
                </a:lnTo>
                <a:lnTo>
                  <a:pt x="197724" y="306072"/>
                </a:lnTo>
                <a:lnTo>
                  <a:pt x="200395" y="306918"/>
                </a:lnTo>
                <a:lnTo>
                  <a:pt x="202176" y="308435"/>
                </a:lnTo>
                <a:lnTo>
                  <a:pt x="203364" y="310398"/>
                </a:lnTo>
                <a:lnTo>
                  <a:pt x="204682" y="315120"/>
                </a:lnTo>
                <a:lnTo>
                  <a:pt x="205268" y="320394"/>
                </a:lnTo>
                <a:lnTo>
                  <a:pt x="206378" y="323133"/>
                </a:lnTo>
                <a:lnTo>
                  <a:pt x="211537" y="331540"/>
                </a:lnTo>
                <a:lnTo>
                  <a:pt x="213078" y="337217"/>
                </a:lnTo>
                <a:lnTo>
                  <a:pt x="214067" y="346717"/>
                </a:lnTo>
                <a:lnTo>
                  <a:pt x="214148" y="346397"/>
                </a:lnTo>
                <a:lnTo>
                  <a:pt x="214202" y="345232"/>
                </a:lnTo>
                <a:lnTo>
                  <a:pt x="215191" y="344454"/>
                </a:lnTo>
                <a:lnTo>
                  <a:pt x="218830" y="343591"/>
                </a:lnTo>
                <a:lnTo>
                  <a:pt x="220180" y="342408"/>
                </a:lnTo>
                <a:lnTo>
                  <a:pt x="221081" y="340667"/>
                </a:lnTo>
                <a:lnTo>
                  <a:pt x="222883" y="33432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664"/>
          <p:cNvSpPr/>
          <p:nvPr/>
        </p:nvSpPr>
        <p:spPr>
          <a:xfrm>
            <a:off x="4941001" y="2496247"/>
            <a:ext cx="16762" cy="24068"/>
          </a:xfrm>
          <a:custGeom>
            <a:avLst/>
            <a:gdLst/>
            <a:ahLst/>
            <a:cxnLst/>
            <a:rect l="0" t="0" r="0" b="0"/>
            <a:pathLst>
              <a:path w="16762" h="24068">
                <a:moveTo>
                  <a:pt x="16761" y="24067"/>
                </a:moveTo>
                <a:lnTo>
                  <a:pt x="16761" y="3916"/>
                </a:lnTo>
                <a:lnTo>
                  <a:pt x="15809" y="2061"/>
                </a:lnTo>
                <a:lnTo>
                  <a:pt x="14221" y="824"/>
                </a:lnTo>
                <a:lnTo>
                  <a:pt x="12211" y="0"/>
                </a:lnTo>
                <a:lnTo>
                  <a:pt x="10869" y="402"/>
                </a:lnTo>
                <a:lnTo>
                  <a:pt x="9976" y="1623"/>
                </a:lnTo>
                <a:lnTo>
                  <a:pt x="9380" y="3389"/>
                </a:lnTo>
                <a:lnTo>
                  <a:pt x="8031" y="4567"/>
                </a:lnTo>
                <a:lnTo>
                  <a:pt x="6178" y="5352"/>
                </a:lnTo>
                <a:lnTo>
                  <a:pt x="3990" y="5876"/>
                </a:lnTo>
                <a:lnTo>
                  <a:pt x="2532" y="7177"/>
                </a:lnTo>
                <a:lnTo>
                  <a:pt x="1560" y="8997"/>
                </a:lnTo>
                <a:lnTo>
                  <a:pt x="912" y="11163"/>
                </a:lnTo>
                <a:lnTo>
                  <a:pt x="480" y="13560"/>
                </a:lnTo>
                <a:lnTo>
                  <a:pt x="192" y="16110"/>
                </a:lnTo>
                <a:lnTo>
                  <a:pt x="0" y="18763"/>
                </a:lnTo>
                <a:lnTo>
                  <a:pt x="825" y="20531"/>
                </a:lnTo>
                <a:lnTo>
                  <a:pt x="2327" y="21710"/>
                </a:lnTo>
                <a:lnTo>
                  <a:pt x="4281" y="22496"/>
                </a:lnTo>
                <a:lnTo>
                  <a:pt x="5583" y="22067"/>
                </a:lnTo>
                <a:lnTo>
                  <a:pt x="6452" y="20829"/>
                </a:lnTo>
                <a:lnTo>
                  <a:pt x="8189" y="1549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665"/>
          <p:cNvSpPr/>
          <p:nvPr/>
        </p:nvSpPr>
        <p:spPr>
          <a:xfrm>
            <a:off x="5129212" y="2245995"/>
            <a:ext cx="42864" cy="428626"/>
          </a:xfrm>
          <a:custGeom>
            <a:avLst/>
            <a:gdLst/>
            <a:ahLst/>
            <a:cxnLst/>
            <a:rect l="0" t="0" r="0" b="0"/>
            <a:pathLst>
              <a:path w="42864" h="428626">
                <a:moveTo>
                  <a:pt x="0" y="0"/>
                </a:moveTo>
                <a:lnTo>
                  <a:pt x="0" y="20151"/>
                </a:lnTo>
                <a:lnTo>
                  <a:pt x="953" y="22959"/>
                </a:lnTo>
                <a:lnTo>
                  <a:pt x="2540" y="25783"/>
                </a:lnTo>
                <a:lnTo>
                  <a:pt x="4551" y="28619"/>
                </a:lnTo>
                <a:lnTo>
                  <a:pt x="5892" y="31462"/>
                </a:lnTo>
                <a:lnTo>
                  <a:pt x="6785" y="34309"/>
                </a:lnTo>
                <a:lnTo>
                  <a:pt x="8043" y="42868"/>
                </a:lnTo>
                <a:lnTo>
                  <a:pt x="8415" y="53976"/>
                </a:lnTo>
                <a:lnTo>
                  <a:pt x="8572" y="217170"/>
                </a:lnTo>
                <a:lnTo>
                  <a:pt x="9525" y="220027"/>
                </a:lnTo>
                <a:lnTo>
                  <a:pt x="11113" y="222885"/>
                </a:lnTo>
                <a:lnTo>
                  <a:pt x="13124" y="225742"/>
                </a:lnTo>
                <a:lnTo>
                  <a:pt x="14464" y="228599"/>
                </a:lnTo>
                <a:lnTo>
                  <a:pt x="15358" y="231457"/>
                </a:lnTo>
                <a:lnTo>
                  <a:pt x="16616" y="240030"/>
                </a:lnTo>
                <a:lnTo>
                  <a:pt x="17040" y="251460"/>
                </a:lnTo>
                <a:lnTo>
                  <a:pt x="17144" y="294322"/>
                </a:lnTo>
                <a:lnTo>
                  <a:pt x="18097" y="296227"/>
                </a:lnTo>
                <a:lnTo>
                  <a:pt x="19685" y="297497"/>
                </a:lnTo>
                <a:lnTo>
                  <a:pt x="21696" y="298344"/>
                </a:lnTo>
                <a:lnTo>
                  <a:pt x="23037" y="300813"/>
                </a:lnTo>
                <a:lnTo>
                  <a:pt x="23930" y="304364"/>
                </a:lnTo>
                <a:lnTo>
                  <a:pt x="25188" y="315924"/>
                </a:lnTo>
                <a:lnTo>
                  <a:pt x="25613" y="328364"/>
                </a:lnTo>
                <a:lnTo>
                  <a:pt x="25717" y="380047"/>
                </a:lnTo>
                <a:lnTo>
                  <a:pt x="26670" y="381952"/>
                </a:lnTo>
                <a:lnTo>
                  <a:pt x="28258" y="383222"/>
                </a:lnTo>
                <a:lnTo>
                  <a:pt x="30268" y="384069"/>
                </a:lnTo>
                <a:lnTo>
                  <a:pt x="31609" y="385586"/>
                </a:lnTo>
                <a:lnTo>
                  <a:pt x="32503" y="387549"/>
                </a:lnTo>
                <a:lnTo>
                  <a:pt x="33496" y="392272"/>
                </a:lnTo>
                <a:lnTo>
                  <a:pt x="34133" y="403064"/>
                </a:lnTo>
                <a:lnTo>
                  <a:pt x="34259" y="414368"/>
                </a:lnTo>
                <a:lnTo>
                  <a:pt x="35222" y="416263"/>
                </a:lnTo>
                <a:lnTo>
                  <a:pt x="36816" y="417526"/>
                </a:lnTo>
                <a:lnTo>
                  <a:pt x="38832" y="418368"/>
                </a:lnTo>
                <a:lnTo>
                  <a:pt x="40175" y="419882"/>
                </a:lnTo>
                <a:lnTo>
                  <a:pt x="41071" y="421844"/>
                </a:lnTo>
                <a:lnTo>
                  <a:pt x="42863" y="42862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666"/>
          <p:cNvSpPr/>
          <p:nvPr/>
        </p:nvSpPr>
        <p:spPr>
          <a:xfrm>
            <a:off x="3681683" y="2434589"/>
            <a:ext cx="315960" cy="392751"/>
          </a:xfrm>
          <a:custGeom>
            <a:avLst/>
            <a:gdLst/>
            <a:ahLst/>
            <a:cxnLst/>
            <a:rect l="0" t="0" r="0" b="0"/>
            <a:pathLst>
              <a:path w="315960" h="392751">
                <a:moveTo>
                  <a:pt x="315959" y="0"/>
                </a:moveTo>
                <a:lnTo>
                  <a:pt x="315959" y="7381"/>
                </a:lnTo>
                <a:lnTo>
                  <a:pt x="311408" y="12771"/>
                </a:lnTo>
                <a:lnTo>
                  <a:pt x="309115" y="14229"/>
                </a:lnTo>
                <a:lnTo>
                  <a:pt x="300359" y="16761"/>
                </a:lnTo>
                <a:lnTo>
                  <a:pt x="294420" y="22055"/>
                </a:lnTo>
                <a:lnTo>
                  <a:pt x="290170" y="26134"/>
                </a:lnTo>
                <a:lnTo>
                  <a:pt x="287337" y="29805"/>
                </a:lnTo>
                <a:lnTo>
                  <a:pt x="284188" y="36425"/>
                </a:lnTo>
                <a:lnTo>
                  <a:pt x="281444" y="39523"/>
                </a:lnTo>
                <a:lnTo>
                  <a:pt x="273313" y="45506"/>
                </a:lnTo>
                <a:lnTo>
                  <a:pt x="265891" y="53880"/>
                </a:lnTo>
                <a:lnTo>
                  <a:pt x="262578" y="58780"/>
                </a:lnTo>
                <a:lnTo>
                  <a:pt x="259416" y="62047"/>
                </a:lnTo>
                <a:lnTo>
                  <a:pt x="256356" y="64225"/>
                </a:lnTo>
                <a:lnTo>
                  <a:pt x="250417" y="67597"/>
                </a:lnTo>
                <a:lnTo>
                  <a:pt x="241717" y="74851"/>
                </a:lnTo>
                <a:lnTo>
                  <a:pt x="233107" y="83033"/>
                </a:lnTo>
                <a:lnTo>
                  <a:pt x="227383" y="88656"/>
                </a:lnTo>
                <a:lnTo>
                  <a:pt x="221665" y="96871"/>
                </a:lnTo>
                <a:lnTo>
                  <a:pt x="215948" y="105919"/>
                </a:lnTo>
                <a:lnTo>
                  <a:pt x="207374" y="116368"/>
                </a:lnTo>
                <a:lnTo>
                  <a:pt x="198802" y="125496"/>
                </a:lnTo>
                <a:lnTo>
                  <a:pt x="190229" y="135186"/>
                </a:lnTo>
                <a:lnTo>
                  <a:pt x="184514" y="144538"/>
                </a:lnTo>
                <a:lnTo>
                  <a:pt x="178799" y="155045"/>
                </a:lnTo>
                <a:lnTo>
                  <a:pt x="173084" y="165112"/>
                </a:lnTo>
                <a:lnTo>
                  <a:pt x="163559" y="177086"/>
                </a:lnTo>
                <a:lnTo>
                  <a:pt x="154246" y="186973"/>
                </a:lnTo>
                <a:lnTo>
                  <a:pt x="136466" y="205151"/>
                </a:lnTo>
                <a:lnTo>
                  <a:pt x="81998" y="259679"/>
                </a:lnTo>
                <a:lnTo>
                  <a:pt x="79975" y="262654"/>
                </a:lnTo>
                <a:lnTo>
                  <a:pt x="76175" y="271393"/>
                </a:lnTo>
                <a:lnTo>
                  <a:pt x="70393" y="280015"/>
                </a:lnTo>
                <a:lnTo>
                  <a:pt x="68706" y="285742"/>
                </a:lnTo>
                <a:lnTo>
                  <a:pt x="67304" y="287649"/>
                </a:lnTo>
                <a:lnTo>
                  <a:pt x="65416" y="288922"/>
                </a:lnTo>
                <a:lnTo>
                  <a:pt x="63205" y="289770"/>
                </a:lnTo>
                <a:lnTo>
                  <a:pt x="61732" y="291287"/>
                </a:lnTo>
                <a:lnTo>
                  <a:pt x="60749" y="293252"/>
                </a:lnTo>
                <a:lnTo>
                  <a:pt x="59657" y="297975"/>
                </a:lnTo>
                <a:lnTo>
                  <a:pt x="59172" y="303248"/>
                </a:lnTo>
                <a:lnTo>
                  <a:pt x="58090" y="305036"/>
                </a:lnTo>
                <a:lnTo>
                  <a:pt x="56416" y="306228"/>
                </a:lnTo>
                <a:lnTo>
                  <a:pt x="54348" y="307022"/>
                </a:lnTo>
                <a:lnTo>
                  <a:pt x="46886" y="312691"/>
                </a:lnTo>
                <a:lnTo>
                  <a:pt x="45137" y="315141"/>
                </a:lnTo>
                <a:lnTo>
                  <a:pt x="43194" y="320403"/>
                </a:lnTo>
                <a:lnTo>
                  <a:pt x="41723" y="322187"/>
                </a:lnTo>
                <a:lnTo>
                  <a:pt x="39790" y="323377"/>
                </a:lnTo>
                <a:lnTo>
                  <a:pt x="37549" y="324170"/>
                </a:lnTo>
                <a:lnTo>
                  <a:pt x="36055" y="325651"/>
                </a:lnTo>
                <a:lnTo>
                  <a:pt x="35059" y="327591"/>
                </a:lnTo>
                <a:lnTo>
                  <a:pt x="33952" y="332286"/>
                </a:lnTo>
                <a:lnTo>
                  <a:pt x="33460" y="337548"/>
                </a:lnTo>
                <a:lnTo>
                  <a:pt x="32376" y="339332"/>
                </a:lnTo>
                <a:lnTo>
                  <a:pt x="30702" y="340522"/>
                </a:lnTo>
                <a:lnTo>
                  <a:pt x="28632" y="341315"/>
                </a:lnTo>
                <a:lnTo>
                  <a:pt x="27253" y="342796"/>
                </a:lnTo>
                <a:lnTo>
                  <a:pt x="26333" y="344736"/>
                </a:lnTo>
                <a:lnTo>
                  <a:pt x="25312" y="349431"/>
                </a:lnTo>
                <a:lnTo>
                  <a:pt x="24858" y="354693"/>
                </a:lnTo>
                <a:lnTo>
                  <a:pt x="23784" y="356477"/>
                </a:lnTo>
                <a:lnTo>
                  <a:pt x="22115" y="357667"/>
                </a:lnTo>
                <a:lnTo>
                  <a:pt x="20051" y="358460"/>
                </a:lnTo>
                <a:lnTo>
                  <a:pt x="18674" y="359941"/>
                </a:lnTo>
                <a:lnTo>
                  <a:pt x="17757" y="361881"/>
                </a:lnTo>
                <a:lnTo>
                  <a:pt x="16737" y="366576"/>
                </a:lnTo>
                <a:lnTo>
                  <a:pt x="16284" y="371838"/>
                </a:lnTo>
                <a:lnTo>
                  <a:pt x="15210" y="373622"/>
                </a:lnTo>
                <a:lnTo>
                  <a:pt x="13542" y="374812"/>
                </a:lnTo>
                <a:lnTo>
                  <a:pt x="11478" y="375605"/>
                </a:lnTo>
                <a:lnTo>
                  <a:pt x="10102" y="377086"/>
                </a:lnTo>
                <a:lnTo>
                  <a:pt x="9184" y="379026"/>
                </a:lnTo>
                <a:lnTo>
                  <a:pt x="8165" y="383721"/>
                </a:lnTo>
                <a:lnTo>
                  <a:pt x="7711" y="388983"/>
                </a:lnTo>
                <a:lnTo>
                  <a:pt x="6638" y="390767"/>
                </a:lnTo>
                <a:lnTo>
                  <a:pt x="4970" y="391957"/>
                </a:lnTo>
                <a:lnTo>
                  <a:pt x="2906" y="392750"/>
                </a:lnTo>
                <a:lnTo>
                  <a:pt x="1529" y="392326"/>
                </a:lnTo>
                <a:lnTo>
                  <a:pt x="612" y="391091"/>
                </a:lnTo>
                <a:lnTo>
                  <a:pt x="0" y="389315"/>
                </a:lnTo>
                <a:lnTo>
                  <a:pt x="544" y="387178"/>
                </a:lnTo>
                <a:lnTo>
                  <a:pt x="7349" y="377191"/>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667"/>
          <p:cNvSpPr/>
          <p:nvPr/>
        </p:nvSpPr>
        <p:spPr>
          <a:xfrm>
            <a:off x="4803457" y="1620202"/>
            <a:ext cx="325756" cy="452758"/>
          </a:xfrm>
          <a:custGeom>
            <a:avLst/>
            <a:gdLst/>
            <a:ahLst/>
            <a:cxnLst/>
            <a:rect l="0" t="0" r="0" b="0"/>
            <a:pathLst>
              <a:path w="325756" h="452758">
                <a:moveTo>
                  <a:pt x="325755" y="0"/>
                </a:moveTo>
                <a:lnTo>
                  <a:pt x="325755" y="4551"/>
                </a:lnTo>
                <a:lnTo>
                  <a:pt x="324803" y="5891"/>
                </a:lnTo>
                <a:lnTo>
                  <a:pt x="323215" y="6785"/>
                </a:lnTo>
                <a:lnTo>
                  <a:pt x="321205" y="7381"/>
                </a:lnTo>
                <a:lnTo>
                  <a:pt x="319863" y="8731"/>
                </a:lnTo>
                <a:lnTo>
                  <a:pt x="318970" y="10583"/>
                </a:lnTo>
                <a:lnTo>
                  <a:pt x="318374" y="12770"/>
                </a:lnTo>
                <a:lnTo>
                  <a:pt x="315172" y="17741"/>
                </a:lnTo>
                <a:lnTo>
                  <a:pt x="305355" y="28693"/>
                </a:lnTo>
                <a:lnTo>
                  <a:pt x="297063" y="37182"/>
                </a:lnTo>
                <a:lnTo>
                  <a:pt x="295197" y="40981"/>
                </a:lnTo>
                <a:lnTo>
                  <a:pt x="293124" y="50281"/>
                </a:lnTo>
                <a:lnTo>
                  <a:pt x="290666" y="54476"/>
                </a:lnTo>
                <a:lnTo>
                  <a:pt x="282855" y="61676"/>
                </a:lnTo>
                <a:lnTo>
                  <a:pt x="275573" y="68052"/>
                </a:lnTo>
                <a:lnTo>
                  <a:pt x="272298" y="71085"/>
                </a:lnTo>
                <a:lnTo>
                  <a:pt x="266119" y="82076"/>
                </a:lnTo>
                <a:lnTo>
                  <a:pt x="260198" y="94581"/>
                </a:lnTo>
                <a:lnTo>
                  <a:pt x="250557" y="107928"/>
                </a:lnTo>
                <a:lnTo>
                  <a:pt x="241216" y="118136"/>
                </a:lnTo>
                <a:lnTo>
                  <a:pt x="233255" y="129022"/>
                </a:lnTo>
                <a:lnTo>
                  <a:pt x="229798" y="134592"/>
                </a:lnTo>
                <a:lnTo>
                  <a:pt x="220877" y="143321"/>
                </a:lnTo>
                <a:lnTo>
                  <a:pt x="215832" y="146983"/>
                </a:lnTo>
                <a:lnTo>
                  <a:pt x="207685" y="156131"/>
                </a:lnTo>
                <a:lnTo>
                  <a:pt x="199937" y="166546"/>
                </a:lnTo>
                <a:lnTo>
                  <a:pt x="190143" y="177526"/>
                </a:lnTo>
                <a:lnTo>
                  <a:pt x="181981" y="188755"/>
                </a:lnTo>
                <a:lnTo>
                  <a:pt x="174225" y="200096"/>
                </a:lnTo>
                <a:lnTo>
                  <a:pt x="164428" y="211487"/>
                </a:lnTo>
                <a:lnTo>
                  <a:pt x="158804" y="220359"/>
                </a:lnTo>
                <a:lnTo>
                  <a:pt x="157304" y="224059"/>
                </a:lnTo>
                <a:lnTo>
                  <a:pt x="154400" y="227477"/>
                </a:lnTo>
                <a:lnTo>
                  <a:pt x="146092" y="233816"/>
                </a:lnTo>
                <a:lnTo>
                  <a:pt x="143115" y="237792"/>
                </a:lnTo>
                <a:lnTo>
                  <a:pt x="141130" y="242348"/>
                </a:lnTo>
                <a:lnTo>
                  <a:pt x="139806" y="247290"/>
                </a:lnTo>
                <a:lnTo>
                  <a:pt x="137019" y="251538"/>
                </a:lnTo>
                <a:lnTo>
                  <a:pt x="128843" y="258797"/>
                </a:lnTo>
                <a:lnTo>
                  <a:pt x="125900" y="262066"/>
                </a:lnTo>
                <a:lnTo>
                  <a:pt x="123939" y="265199"/>
                </a:lnTo>
                <a:lnTo>
                  <a:pt x="120806" y="271218"/>
                </a:lnTo>
                <a:lnTo>
                  <a:pt x="111034" y="282844"/>
                </a:lnTo>
                <a:lnTo>
                  <a:pt x="108312" y="285718"/>
                </a:lnTo>
                <a:lnTo>
                  <a:pt x="106499" y="288586"/>
                </a:lnTo>
                <a:lnTo>
                  <a:pt x="102992" y="297174"/>
                </a:lnTo>
                <a:lnTo>
                  <a:pt x="93758" y="308609"/>
                </a:lnTo>
                <a:lnTo>
                  <a:pt x="91080" y="311467"/>
                </a:lnTo>
                <a:lnTo>
                  <a:pt x="89295" y="314324"/>
                </a:lnTo>
                <a:lnTo>
                  <a:pt x="85830" y="322898"/>
                </a:lnTo>
                <a:lnTo>
                  <a:pt x="80147" y="331470"/>
                </a:lnTo>
                <a:lnTo>
                  <a:pt x="78484" y="337185"/>
                </a:lnTo>
                <a:lnTo>
                  <a:pt x="77088" y="339090"/>
                </a:lnTo>
                <a:lnTo>
                  <a:pt x="75204" y="340360"/>
                </a:lnTo>
                <a:lnTo>
                  <a:pt x="72996" y="341207"/>
                </a:lnTo>
                <a:lnTo>
                  <a:pt x="71524" y="342724"/>
                </a:lnTo>
                <a:lnTo>
                  <a:pt x="70543" y="344687"/>
                </a:lnTo>
                <a:lnTo>
                  <a:pt x="69888" y="346949"/>
                </a:lnTo>
                <a:lnTo>
                  <a:pt x="66622" y="352002"/>
                </a:lnTo>
                <a:lnTo>
                  <a:pt x="64417" y="354683"/>
                </a:lnTo>
                <a:lnTo>
                  <a:pt x="61995" y="356470"/>
                </a:lnTo>
                <a:lnTo>
                  <a:pt x="56763" y="358456"/>
                </a:lnTo>
                <a:lnTo>
                  <a:pt x="54987" y="360891"/>
                </a:lnTo>
                <a:lnTo>
                  <a:pt x="51535" y="372467"/>
                </a:lnTo>
                <a:lnTo>
                  <a:pt x="45855" y="382352"/>
                </a:lnTo>
                <a:lnTo>
                  <a:pt x="42797" y="391314"/>
                </a:lnTo>
                <a:lnTo>
                  <a:pt x="37234" y="400002"/>
                </a:lnTo>
                <a:lnTo>
                  <a:pt x="35599" y="405744"/>
                </a:lnTo>
                <a:lnTo>
                  <a:pt x="34210" y="407656"/>
                </a:lnTo>
                <a:lnTo>
                  <a:pt x="32331" y="408930"/>
                </a:lnTo>
                <a:lnTo>
                  <a:pt x="30127" y="409780"/>
                </a:lnTo>
                <a:lnTo>
                  <a:pt x="28657" y="411299"/>
                </a:lnTo>
                <a:lnTo>
                  <a:pt x="27677" y="413265"/>
                </a:lnTo>
                <a:lnTo>
                  <a:pt x="27024" y="415527"/>
                </a:lnTo>
                <a:lnTo>
                  <a:pt x="25636" y="417036"/>
                </a:lnTo>
                <a:lnTo>
                  <a:pt x="23759" y="418041"/>
                </a:lnTo>
                <a:lnTo>
                  <a:pt x="21554" y="418712"/>
                </a:lnTo>
                <a:lnTo>
                  <a:pt x="20084" y="420111"/>
                </a:lnTo>
                <a:lnTo>
                  <a:pt x="19104" y="421996"/>
                </a:lnTo>
                <a:lnTo>
                  <a:pt x="18016" y="426631"/>
                </a:lnTo>
                <a:lnTo>
                  <a:pt x="17532" y="431867"/>
                </a:lnTo>
                <a:lnTo>
                  <a:pt x="16451" y="433643"/>
                </a:lnTo>
                <a:lnTo>
                  <a:pt x="14777" y="434828"/>
                </a:lnTo>
                <a:lnTo>
                  <a:pt x="12709" y="435618"/>
                </a:lnTo>
                <a:lnTo>
                  <a:pt x="11330" y="437097"/>
                </a:lnTo>
                <a:lnTo>
                  <a:pt x="10411" y="439036"/>
                </a:lnTo>
                <a:lnTo>
                  <a:pt x="9390" y="443729"/>
                </a:lnTo>
                <a:lnTo>
                  <a:pt x="8936" y="448991"/>
                </a:lnTo>
                <a:lnTo>
                  <a:pt x="7862" y="450775"/>
                </a:lnTo>
                <a:lnTo>
                  <a:pt x="6194" y="451964"/>
                </a:lnTo>
                <a:lnTo>
                  <a:pt x="4129" y="452757"/>
                </a:lnTo>
                <a:lnTo>
                  <a:pt x="2753" y="452333"/>
                </a:lnTo>
                <a:lnTo>
                  <a:pt x="1836" y="451098"/>
                </a:lnTo>
                <a:lnTo>
                  <a:pt x="0" y="44577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668"/>
          <p:cNvSpPr/>
          <p:nvPr/>
        </p:nvSpPr>
        <p:spPr>
          <a:xfrm>
            <a:off x="4769167" y="1285909"/>
            <a:ext cx="197168" cy="222852"/>
          </a:xfrm>
          <a:custGeom>
            <a:avLst/>
            <a:gdLst/>
            <a:ahLst/>
            <a:cxnLst/>
            <a:rect l="0" t="0" r="0" b="0"/>
            <a:pathLst>
              <a:path w="197168" h="222852">
                <a:moveTo>
                  <a:pt x="0" y="68546"/>
                </a:moveTo>
                <a:lnTo>
                  <a:pt x="0" y="63995"/>
                </a:lnTo>
                <a:lnTo>
                  <a:pt x="953" y="62654"/>
                </a:lnTo>
                <a:lnTo>
                  <a:pt x="2540" y="61760"/>
                </a:lnTo>
                <a:lnTo>
                  <a:pt x="4551" y="61165"/>
                </a:lnTo>
                <a:lnTo>
                  <a:pt x="9325" y="57963"/>
                </a:lnTo>
                <a:lnTo>
                  <a:pt x="11932" y="55775"/>
                </a:lnTo>
                <a:lnTo>
                  <a:pt x="13670" y="53365"/>
                </a:lnTo>
                <a:lnTo>
                  <a:pt x="15601" y="48146"/>
                </a:lnTo>
                <a:lnTo>
                  <a:pt x="18999" y="42652"/>
                </a:lnTo>
                <a:lnTo>
                  <a:pt x="21238" y="39853"/>
                </a:lnTo>
                <a:lnTo>
                  <a:pt x="23684" y="37987"/>
                </a:lnTo>
                <a:lnTo>
                  <a:pt x="26267" y="36743"/>
                </a:lnTo>
                <a:lnTo>
                  <a:pt x="28941" y="35914"/>
                </a:lnTo>
                <a:lnTo>
                  <a:pt x="30724" y="34409"/>
                </a:lnTo>
                <a:lnTo>
                  <a:pt x="31913" y="32453"/>
                </a:lnTo>
                <a:lnTo>
                  <a:pt x="32705" y="30196"/>
                </a:lnTo>
                <a:lnTo>
                  <a:pt x="34186" y="28692"/>
                </a:lnTo>
                <a:lnTo>
                  <a:pt x="36126" y="27689"/>
                </a:lnTo>
                <a:lnTo>
                  <a:pt x="38371" y="27020"/>
                </a:lnTo>
                <a:lnTo>
                  <a:pt x="39868" y="25622"/>
                </a:lnTo>
                <a:lnTo>
                  <a:pt x="40866" y="23737"/>
                </a:lnTo>
                <a:lnTo>
                  <a:pt x="41532" y="21528"/>
                </a:lnTo>
                <a:lnTo>
                  <a:pt x="44811" y="16534"/>
                </a:lnTo>
                <a:lnTo>
                  <a:pt x="47019" y="13869"/>
                </a:lnTo>
                <a:lnTo>
                  <a:pt x="49443" y="12092"/>
                </a:lnTo>
                <a:lnTo>
                  <a:pt x="54677" y="10117"/>
                </a:lnTo>
                <a:lnTo>
                  <a:pt x="56454" y="8639"/>
                </a:lnTo>
                <a:lnTo>
                  <a:pt x="57639" y="6700"/>
                </a:lnTo>
                <a:lnTo>
                  <a:pt x="58429" y="4455"/>
                </a:lnTo>
                <a:lnTo>
                  <a:pt x="59907" y="2959"/>
                </a:lnTo>
                <a:lnTo>
                  <a:pt x="61845" y="1961"/>
                </a:lnTo>
                <a:lnTo>
                  <a:pt x="66539" y="852"/>
                </a:lnTo>
                <a:lnTo>
                  <a:pt x="71801" y="360"/>
                </a:lnTo>
                <a:lnTo>
                  <a:pt x="77314" y="141"/>
                </a:lnTo>
                <a:lnTo>
                  <a:pt x="85773" y="17"/>
                </a:lnTo>
                <a:lnTo>
                  <a:pt x="88614" y="0"/>
                </a:lnTo>
                <a:lnTo>
                  <a:pt x="90509" y="941"/>
                </a:lnTo>
                <a:lnTo>
                  <a:pt x="91772" y="2521"/>
                </a:lnTo>
                <a:lnTo>
                  <a:pt x="92614" y="4527"/>
                </a:lnTo>
                <a:lnTo>
                  <a:pt x="94128" y="5864"/>
                </a:lnTo>
                <a:lnTo>
                  <a:pt x="96089" y="6755"/>
                </a:lnTo>
                <a:lnTo>
                  <a:pt x="100809" y="7746"/>
                </a:lnTo>
                <a:lnTo>
                  <a:pt x="106081" y="8186"/>
                </a:lnTo>
                <a:lnTo>
                  <a:pt x="107868" y="9256"/>
                </a:lnTo>
                <a:lnTo>
                  <a:pt x="109060" y="10922"/>
                </a:lnTo>
                <a:lnTo>
                  <a:pt x="109854" y="12984"/>
                </a:lnTo>
                <a:lnTo>
                  <a:pt x="111336" y="14360"/>
                </a:lnTo>
                <a:lnTo>
                  <a:pt x="113276" y="15277"/>
                </a:lnTo>
                <a:lnTo>
                  <a:pt x="115523" y="15888"/>
                </a:lnTo>
                <a:lnTo>
                  <a:pt x="117020" y="17248"/>
                </a:lnTo>
                <a:lnTo>
                  <a:pt x="118018" y="19107"/>
                </a:lnTo>
                <a:lnTo>
                  <a:pt x="118684" y="21299"/>
                </a:lnTo>
                <a:lnTo>
                  <a:pt x="120080" y="22760"/>
                </a:lnTo>
                <a:lnTo>
                  <a:pt x="121963" y="23735"/>
                </a:lnTo>
                <a:lnTo>
                  <a:pt x="124171" y="24384"/>
                </a:lnTo>
                <a:lnTo>
                  <a:pt x="125643" y="25770"/>
                </a:lnTo>
                <a:lnTo>
                  <a:pt x="126625" y="27646"/>
                </a:lnTo>
                <a:lnTo>
                  <a:pt x="127715" y="32270"/>
                </a:lnTo>
                <a:lnTo>
                  <a:pt x="128200" y="37501"/>
                </a:lnTo>
                <a:lnTo>
                  <a:pt x="129282" y="39276"/>
                </a:lnTo>
                <a:lnTo>
                  <a:pt x="130955" y="40460"/>
                </a:lnTo>
                <a:lnTo>
                  <a:pt x="133023" y="41250"/>
                </a:lnTo>
                <a:lnTo>
                  <a:pt x="134403" y="42728"/>
                </a:lnTo>
                <a:lnTo>
                  <a:pt x="135322" y="44666"/>
                </a:lnTo>
                <a:lnTo>
                  <a:pt x="136343" y="49360"/>
                </a:lnTo>
                <a:lnTo>
                  <a:pt x="136797" y="54621"/>
                </a:lnTo>
                <a:lnTo>
                  <a:pt x="137871" y="56405"/>
                </a:lnTo>
                <a:lnTo>
                  <a:pt x="139539" y="57594"/>
                </a:lnTo>
                <a:lnTo>
                  <a:pt x="141603" y="58387"/>
                </a:lnTo>
                <a:lnTo>
                  <a:pt x="142980" y="59868"/>
                </a:lnTo>
                <a:lnTo>
                  <a:pt x="143897" y="61808"/>
                </a:lnTo>
                <a:lnTo>
                  <a:pt x="144917" y="66504"/>
                </a:lnTo>
                <a:lnTo>
                  <a:pt x="145370" y="71766"/>
                </a:lnTo>
                <a:lnTo>
                  <a:pt x="145571" y="77279"/>
                </a:lnTo>
                <a:lnTo>
                  <a:pt x="145701" y="88580"/>
                </a:lnTo>
                <a:lnTo>
                  <a:pt x="145723" y="97130"/>
                </a:lnTo>
                <a:lnTo>
                  <a:pt x="144774" y="99984"/>
                </a:lnTo>
                <a:lnTo>
                  <a:pt x="141179" y="105696"/>
                </a:lnTo>
                <a:lnTo>
                  <a:pt x="138887" y="107600"/>
                </a:lnTo>
                <a:lnTo>
                  <a:pt x="136407" y="108869"/>
                </a:lnTo>
                <a:lnTo>
                  <a:pt x="133800" y="109715"/>
                </a:lnTo>
                <a:lnTo>
                  <a:pt x="132062" y="111232"/>
                </a:lnTo>
                <a:lnTo>
                  <a:pt x="130904" y="113196"/>
                </a:lnTo>
                <a:lnTo>
                  <a:pt x="129617" y="117918"/>
                </a:lnTo>
                <a:lnTo>
                  <a:pt x="129045" y="123191"/>
                </a:lnTo>
                <a:lnTo>
                  <a:pt x="127940" y="124979"/>
                </a:lnTo>
                <a:lnTo>
                  <a:pt x="126251" y="126170"/>
                </a:lnTo>
                <a:lnTo>
                  <a:pt x="124173" y="126964"/>
                </a:lnTo>
                <a:lnTo>
                  <a:pt x="122787" y="128446"/>
                </a:lnTo>
                <a:lnTo>
                  <a:pt x="121863" y="130387"/>
                </a:lnTo>
                <a:lnTo>
                  <a:pt x="121247" y="132633"/>
                </a:lnTo>
                <a:lnTo>
                  <a:pt x="118023" y="137669"/>
                </a:lnTo>
                <a:lnTo>
                  <a:pt x="113414" y="143082"/>
                </a:lnTo>
                <a:lnTo>
                  <a:pt x="108192" y="148663"/>
                </a:lnTo>
                <a:lnTo>
                  <a:pt x="105465" y="150532"/>
                </a:lnTo>
                <a:lnTo>
                  <a:pt x="99896" y="152609"/>
                </a:lnTo>
                <a:lnTo>
                  <a:pt x="94246" y="156072"/>
                </a:lnTo>
                <a:lnTo>
                  <a:pt x="88560" y="160786"/>
                </a:lnTo>
                <a:lnTo>
                  <a:pt x="82857" y="166056"/>
                </a:lnTo>
                <a:lnTo>
                  <a:pt x="80003" y="167843"/>
                </a:lnTo>
                <a:lnTo>
                  <a:pt x="74292" y="169828"/>
                </a:lnTo>
                <a:lnTo>
                  <a:pt x="68579" y="173250"/>
                </a:lnTo>
                <a:lnTo>
                  <a:pt x="65721" y="175496"/>
                </a:lnTo>
                <a:lnTo>
                  <a:pt x="63817" y="177946"/>
                </a:lnTo>
                <a:lnTo>
                  <a:pt x="62547" y="180532"/>
                </a:lnTo>
                <a:lnTo>
                  <a:pt x="61701" y="183208"/>
                </a:lnTo>
                <a:lnTo>
                  <a:pt x="60184" y="184992"/>
                </a:lnTo>
                <a:lnTo>
                  <a:pt x="58220" y="186182"/>
                </a:lnTo>
                <a:lnTo>
                  <a:pt x="53498" y="187503"/>
                </a:lnTo>
                <a:lnTo>
                  <a:pt x="48224" y="188091"/>
                </a:lnTo>
                <a:lnTo>
                  <a:pt x="46437" y="189200"/>
                </a:lnTo>
                <a:lnTo>
                  <a:pt x="45246" y="190892"/>
                </a:lnTo>
                <a:lnTo>
                  <a:pt x="43922" y="195312"/>
                </a:lnTo>
                <a:lnTo>
                  <a:pt x="43333" y="200451"/>
                </a:lnTo>
                <a:lnTo>
                  <a:pt x="42224" y="202203"/>
                </a:lnTo>
                <a:lnTo>
                  <a:pt x="40532" y="203370"/>
                </a:lnTo>
                <a:lnTo>
                  <a:pt x="38451" y="204149"/>
                </a:lnTo>
                <a:lnTo>
                  <a:pt x="37064" y="205620"/>
                </a:lnTo>
                <a:lnTo>
                  <a:pt x="36140" y="207554"/>
                </a:lnTo>
                <a:lnTo>
                  <a:pt x="35523" y="209795"/>
                </a:lnTo>
                <a:lnTo>
                  <a:pt x="34160" y="211289"/>
                </a:lnTo>
                <a:lnTo>
                  <a:pt x="32298" y="212286"/>
                </a:lnTo>
                <a:lnTo>
                  <a:pt x="30105" y="212950"/>
                </a:lnTo>
                <a:lnTo>
                  <a:pt x="28642" y="214345"/>
                </a:lnTo>
                <a:lnTo>
                  <a:pt x="27668" y="216228"/>
                </a:lnTo>
                <a:lnTo>
                  <a:pt x="27017" y="218435"/>
                </a:lnTo>
                <a:lnTo>
                  <a:pt x="27537" y="219907"/>
                </a:lnTo>
                <a:lnTo>
                  <a:pt x="28835" y="220888"/>
                </a:lnTo>
                <a:lnTo>
                  <a:pt x="32818" y="221978"/>
                </a:lnTo>
                <a:lnTo>
                  <a:pt x="37763" y="222463"/>
                </a:lnTo>
                <a:lnTo>
                  <a:pt x="43136" y="222678"/>
                </a:lnTo>
                <a:lnTo>
                  <a:pt x="51516" y="222799"/>
                </a:lnTo>
                <a:lnTo>
                  <a:pt x="197167" y="222851"/>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669"/>
          <p:cNvSpPr/>
          <p:nvPr/>
        </p:nvSpPr>
        <p:spPr>
          <a:xfrm>
            <a:off x="4143375" y="2486025"/>
            <a:ext cx="231458" cy="329871"/>
          </a:xfrm>
          <a:custGeom>
            <a:avLst/>
            <a:gdLst/>
            <a:ahLst/>
            <a:cxnLst/>
            <a:rect l="0" t="0" r="0" b="0"/>
            <a:pathLst>
              <a:path w="231458" h="329871">
                <a:moveTo>
                  <a:pt x="231457" y="0"/>
                </a:moveTo>
                <a:lnTo>
                  <a:pt x="226907" y="0"/>
                </a:lnTo>
                <a:lnTo>
                  <a:pt x="225566" y="952"/>
                </a:lnTo>
                <a:lnTo>
                  <a:pt x="224672" y="2539"/>
                </a:lnTo>
                <a:lnTo>
                  <a:pt x="224076" y="4551"/>
                </a:lnTo>
                <a:lnTo>
                  <a:pt x="220874" y="9325"/>
                </a:lnTo>
                <a:lnTo>
                  <a:pt x="213717" y="17368"/>
                </a:lnTo>
                <a:lnTo>
                  <a:pt x="207380" y="23911"/>
                </a:lnTo>
                <a:lnTo>
                  <a:pt x="198213" y="33170"/>
                </a:lnTo>
                <a:lnTo>
                  <a:pt x="193102" y="37353"/>
                </a:lnTo>
                <a:lnTo>
                  <a:pt x="187790" y="41094"/>
                </a:lnTo>
                <a:lnTo>
                  <a:pt x="182343" y="44541"/>
                </a:lnTo>
                <a:lnTo>
                  <a:pt x="177759" y="48744"/>
                </a:lnTo>
                <a:lnTo>
                  <a:pt x="173751" y="53451"/>
                </a:lnTo>
                <a:lnTo>
                  <a:pt x="170126" y="58494"/>
                </a:lnTo>
                <a:lnTo>
                  <a:pt x="164853" y="62808"/>
                </a:lnTo>
                <a:lnTo>
                  <a:pt x="158479" y="66637"/>
                </a:lnTo>
                <a:lnTo>
                  <a:pt x="151373" y="70142"/>
                </a:lnTo>
                <a:lnTo>
                  <a:pt x="145682" y="74384"/>
                </a:lnTo>
                <a:lnTo>
                  <a:pt x="140937" y="79117"/>
                </a:lnTo>
                <a:lnTo>
                  <a:pt x="136820" y="84177"/>
                </a:lnTo>
                <a:lnTo>
                  <a:pt x="129706" y="92339"/>
                </a:lnTo>
                <a:lnTo>
                  <a:pt x="126476" y="95849"/>
                </a:lnTo>
                <a:lnTo>
                  <a:pt x="112827" y="109891"/>
                </a:lnTo>
                <a:lnTo>
                  <a:pt x="107295" y="118055"/>
                </a:lnTo>
                <a:lnTo>
                  <a:pt x="105820" y="121566"/>
                </a:lnTo>
                <a:lnTo>
                  <a:pt x="102932" y="124859"/>
                </a:lnTo>
                <a:lnTo>
                  <a:pt x="99101" y="128007"/>
                </a:lnTo>
                <a:lnTo>
                  <a:pt x="94642" y="131058"/>
                </a:lnTo>
                <a:lnTo>
                  <a:pt x="90717" y="135949"/>
                </a:lnTo>
                <a:lnTo>
                  <a:pt x="87148" y="142068"/>
                </a:lnTo>
                <a:lnTo>
                  <a:pt x="83816" y="149004"/>
                </a:lnTo>
                <a:lnTo>
                  <a:pt x="80114" y="159251"/>
                </a:lnTo>
                <a:lnTo>
                  <a:pt x="79126" y="163317"/>
                </a:lnTo>
                <a:lnTo>
                  <a:pt x="75490" y="170375"/>
                </a:lnTo>
                <a:lnTo>
                  <a:pt x="70698" y="176687"/>
                </a:lnTo>
                <a:lnTo>
                  <a:pt x="65394" y="182667"/>
                </a:lnTo>
                <a:lnTo>
                  <a:pt x="63598" y="185596"/>
                </a:lnTo>
                <a:lnTo>
                  <a:pt x="60118" y="195220"/>
                </a:lnTo>
                <a:lnTo>
                  <a:pt x="55929" y="204557"/>
                </a:lnTo>
                <a:lnTo>
                  <a:pt x="53432" y="212516"/>
                </a:lnTo>
                <a:lnTo>
                  <a:pt x="52026" y="222352"/>
                </a:lnTo>
                <a:lnTo>
                  <a:pt x="51829" y="225387"/>
                </a:lnTo>
                <a:lnTo>
                  <a:pt x="50745" y="227411"/>
                </a:lnTo>
                <a:lnTo>
                  <a:pt x="49070" y="228760"/>
                </a:lnTo>
                <a:lnTo>
                  <a:pt x="47001" y="229659"/>
                </a:lnTo>
                <a:lnTo>
                  <a:pt x="45621" y="231211"/>
                </a:lnTo>
                <a:lnTo>
                  <a:pt x="44702" y="233198"/>
                </a:lnTo>
                <a:lnTo>
                  <a:pt x="44088" y="235475"/>
                </a:lnTo>
                <a:lnTo>
                  <a:pt x="40867" y="240545"/>
                </a:lnTo>
                <a:lnTo>
                  <a:pt x="38675" y="243231"/>
                </a:lnTo>
                <a:lnTo>
                  <a:pt x="37213" y="245974"/>
                </a:lnTo>
                <a:lnTo>
                  <a:pt x="35589" y="251561"/>
                </a:lnTo>
                <a:lnTo>
                  <a:pt x="34675" y="260062"/>
                </a:lnTo>
                <a:lnTo>
                  <a:pt x="33594" y="262910"/>
                </a:lnTo>
                <a:lnTo>
                  <a:pt x="28475" y="271468"/>
                </a:lnTo>
                <a:lnTo>
                  <a:pt x="26942" y="277180"/>
                </a:lnTo>
                <a:lnTo>
                  <a:pt x="26080" y="285750"/>
                </a:lnTo>
                <a:lnTo>
                  <a:pt x="25007" y="287655"/>
                </a:lnTo>
                <a:lnTo>
                  <a:pt x="23338" y="288925"/>
                </a:lnTo>
                <a:lnTo>
                  <a:pt x="21274" y="289771"/>
                </a:lnTo>
                <a:lnTo>
                  <a:pt x="19898" y="291288"/>
                </a:lnTo>
                <a:lnTo>
                  <a:pt x="18980" y="293252"/>
                </a:lnTo>
                <a:lnTo>
                  <a:pt x="17960" y="297974"/>
                </a:lnTo>
                <a:lnTo>
                  <a:pt x="17386" y="305987"/>
                </a:lnTo>
                <a:lnTo>
                  <a:pt x="17252" y="311572"/>
                </a:lnTo>
                <a:lnTo>
                  <a:pt x="16263" y="313442"/>
                </a:lnTo>
                <a:lnTo>
                  <a:pt x="14652" y="314689"/>
                </a:lnTo>
                <a:lnTo>
                  <a:pt x="12625" y="315520"/>
                </a:lnTo>
                <a:lnTo>
                  <a:pt x="7834" y="316443"/>
                </a:lnTo>
                <a:lnTo>
                  <a:pt x="5222" y="316689"/>
                </a:lnTo>
                <a:lnTo>
                  <a:pt x="3481" y="317806"/>
                </a:lnTo>
                <a:lnTo>
                  <a:pt x="2321" y="319503"/>
                </a:lnTo>
                <a:lnTo>
                  <a:pt x="1031" y="323929"/>
                </a:lnTo>
                <a:lnTo>
                  <a:pt x="305" y="329870"/>
                </a:lnTo>
                <a:lnTo>
                  <a:pt x="203" y="329451"/>
                </a:lnTo>
                <a:lnTo>
                  <a:pt x="0" y="325755"/>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670"/>
          <p:cNvSpPr/>
          <p:nvPr/>
        </p:nvSpPr>
        <p:spPr>
          <a:xfrm>
            <a:off x="4246245" y="1585912"/>
            <a:ext cx="265748" cy="411481"/>
          </a:xfrm>
          <a:custGeom>
            <a:avLst/>
            <a:gdLst/>
            <a:ahLst/>
            <a:cxnLst/>
            <a:rect l="0" t="0" r="0" b="0"/>
            <a:pathLst>
              <a:path w="265748" h="411481">
                <a:moveTo>
                  <a:pt x="265747" y="0"/>
                </a:moveTo>
                <a:lnTo>
                  <a:pt x="253815" y="11932"/>
                </a:lnTo>
                <a:lnTo>
                  <a:pt x="252078" y="14622"/>
                </a:lnTo>
                <a:lnTo>
                  <a:pt x="248679" y="22959"/>
                </a:lnTo>
                <a:lnTo>
                  <a:pt x="242063" y="32414"/>
                </a:lnTo>
                <a:lnTo>
                  <a:pt x="236806" y="41711"/>
                </a:lnTo>
                <a:lnTo>
                  <a:pt x="231294" y="49653"/>
                </a:lnTo>
                <a:lnTo>
                  <a:pt x="224717" y="57311"/>
                </a:lnTo>
                <a:lnTo>
                  <a:pt x="215444" y="67064"/>
                </a:lnTo>
                <a:lnTo>
                  <a:pt x="207512" y="77749"/>
                </a:lnTo>
                <a:lnTo>
                  <a:pt x="200813" y="88847"/>
                </a:lnTo>
                <a:lnTo>
                  <a:pt x="194660" y="100131"/>
                </a:lnTo>
                <a:lnTo>
                  <a:pt x="190733" y="105806"/>
                </a:lnTo>
                <a:lnTo>
                  <a:pt x="186210" y="111495"/>
                </a:lnTo>
                <a:lnTo>
                  <a:pt x="181290" y="117192"/>
                </a:lnTo>
                <a:lnTo>
                  <a:pt x="177057" y="123848"/>
                </a:lnTo>
                <a:lnTo>
                  <a:pt x="173283" y="131143"/>
                </a:lnTo>
                <a:lnTo>
                  <a:pt x="169814" y="138864"/>
                </a:lnTo>
                <a:lnTo>
                  <a:pt x="165597" y="145916"/>
                </a:lnTo>
                <a:lnTo>
                  <a:pt x="160880" y="152522"/>
                </a:lnTo>
                <a:lnTo>
                  <a:pt x="155831" y="158832"/>
                </a:lnTo>
                <a:lnTo>
                  <a:pt x="150560" y="164943"/>
                </a:lnTo>
                <a:lnTo>
                  <a:pt x="145140" y="170922"/>
                </a:lnTo>
                <a:lnTo>
                  <a:pt x="134039" y="182645"/>
                </a:lnTo>
                <a:lnTo>
                  <a:pt x="122755" y="194206"/>
                </a:lnTo>
                <a:lnTo>
                  <a:pt x="118984" y="199956"/>
                </a:lnTo>
                <a:lnTo>
                  <a:pt x="114794" y="211424"/>
                </a:lnTo>
                <a:lnTo>
                  <a:pt x="107852" y="222871"/>
                </a:lnTo>
                <a:lnTo>
                  <a:pt x="103334" y="228591"/>
                </a:lnTo>
                <a:lnTo>
                  <a:pt x="95774" y="240026"/>
                </a:lnTo>
                <a:lnTo>
                  <a:pt x="88286" y="251458"/>
                </a:lnTo>
                <a:lnTo>
                  <a:pt x="83622" y="257174"/>
                </a:lnTo>
                <a:lnTo>
                  <a:pt x="78608" y="262889"/>
                </a:lnTo>
                <a:lnTo>
                  <a:pt x="70496" y="274320"/>
                </a:lnTo>
                <a:lnTo>
                  <a:pt x="63717" y="284797"/>
                </a:lnTo>
                <a:lnTo>
                  <a:pt x="57528" y="292629"/>
                </a:lnTo>
                <a:lnTo>
                  <a:pt x="51603" y="301825"/>
                </a:lnTo>
                <a:lnTo>
                  <a:pt x="45794" y="311309"/>
                </a:lnTo>
                <a:lnTo>
                  <a:pt x="40037" y="318700"/>
                </a:lnTo>
                <a:lnTo>
                  <a:pt x="34304" y="325159"/>
                </a:lnTo>
                <a:lnTo>
                  <a:pt x="28581" y="332158"/>
                </a:lnTo>
                <a:lnTo>
                  <a:pt x="22863" y="341618"/>
                </a:lnTo>
                <a:lnTo>
                  <a:pt x="19686" y="349633"/>
                </a:lnTo>
                <a:lnTo>
                  <a:pt x="18839" y="353104"/>
                </a:lnTo>
                <a:lnTo>
                  <a:pt x="15358" y="359500"/>
                </a:lnTo>
                <a:lnTo>
                  <a:pt x="13096" y="362539"/>
                </a:lnTo>
                <a:lnTo>
                  <a:pt x="10583" y="368456"/>
                </a:lnTo>
                <a:lnTo>
                  <a:pt x="9168" y="377142"/>
                </a:lnTo>
                <a:lnTo>
                  <a:pt x="8969" y="380016"/>
                </a:lnTo>
                <a:lnTo>
                  <a:pt x="7884" y="381931"/>
                </a:lnTo>
                <a:lnTo>
                  <a:pt x="6209" y="383208"/>
                </a:lnTo>
                <a:lnTo>
                  <a:pt x="4139" y="384060"/>
                </a:lnTo>
                <a:lnTo>
                  <a:pt x="2759" y="385580"/>
                </a:lnTo>
                <a:lnTo>
                  <a:pt x="1839" y="387546"/>
                </a:lnTo>
                <a:lnTo>
                  <a:pt x="817" y="392270"/>
                </a:lnTo>
                <a:lnTo>
                  <a:pt x="161" y="403064"/>
                </a:lnTo>
                <a:lnTo>
                  <a:pt x="0" y="41148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671"/>
          <p:cNvSpPr/>
          <p:nvPr/>
        </p:nvSpPr>
        <p:spPr>
          <a:xfrm>
            <a:off x="4160520" y="1225867"/>
            <a:ext cx="197165" cy="265644"/>
          </a:xfrm>
          <a:custGeom>
            <a:avLst/>
            <a:gdLst/>
            <a:ahLst/>
            <a:cxnLst/>
            <a:rect l="0" t="0" r="0" b="0"/>
            <a:pathLst>
              <a:path w="197165" h="265644">
                <a:moveTo>
                  <a:pt x="0" y="42863"/>
                </a:moveTo>
                <a:lnTo>
                  <a:pt x="0" y="38312"/>
                </a:lnTo>
                <a:lnTo>
                  <a:pt x="952" y="36971"/>
                </a:lnTo>
                <a:lnTo>
                  <a:pt x="2540" y="36077"/>
                </a:lnTo>
                <a:lnTo>
                  <a:pt x="4550" y="35482"/>
                </a:lnTo>
                <a:lnTo>
                  <a:pt x="5891" y="34132"/>
                </a:lnTo>
                <a:lnTo>
                  <a:pt x="6785" y="32280"/>
                </a:lnTo>
                <a:lnTo>
                  <a:pt x="7381" y="30092"/>
                </a:lnTo>
                <a:lnTo>
                  <a:pt x="10583" y="25122"/>
                </a:lnTo>
                <a:lnTo>
                  <a:pt x="12770" y="22463"/>
                </a:lnTo>
                <a:lnTo>
                  <a:pt x="15181" y="20690"/>
                </a:lnTo>
                <a:lnTo>
                  <a:pt x="20399" y="18721"/>
                </a:lnTo>
                <a:lnTo>
                  <a:pt x="22171" y="17243"/>
                </a:lnTo>
                <a:lnTo>
                  <a:pt x="23354" y="15305"/>
                </a:lnTo>
                <a:lnTo>
                  <a:pt x="24142" y="13061"/>
                </a:lnTo>
                <a:lnTo>
                  <a:pt x="25619" y="11565"/>
                </a:lnTo>
                <a:lnTo>
                  <a:pt x="27557" y="10567"/>
                </a:lnTo>
                <a:lnTo>
                  <a:pt x="32250" y="9459"/>
                </a:lnTo>
                <a:lnTo>
                  <a:pt x="37510" y="8967"/>
                </a:lnTo>
                <a:lnTo>
                  <a:pt x="43024" y="8748"/>
                </a:lnTo>
                <a:lnTo>
                  <a:pt x="45827" y="8689"/>
                </a:lnTo>
                <a:lnTo>
                  <a:pt x="48649" y="7698"/>
                </a:lnTo>
                <a:lnTo>
                  <a:pt x="54324" y="4056"/>
                </a:lnTo>
                <a:lnTo>
                  <a:pt x="58124" y="2704"/>
                </a:lnTo>
                <a:lnTo>
                  <a:pt x="62561" y="1803"/>
                </a:lnTo>
                <a:lnTo>
                  <a:pt x="67425" y="1202"/>
                </a:lnTo>
                <a:lnTo>
                  <a:pt x="72572" y="801"/>
                </a:lnTo>
                <a:lnTo>
                  <a:pt x="77909" y="534"/>
                </a:lnTo>
                <a:lnTo>
                  <a:pt x="91981" y="158"/>
                </a:lnTo>
                <a:lnTo>
                  <a:pt x="122494" y="4"/>
                </a:lnTo>
                <a:lnTo>
                  <a:pt x="148233" y="0"/>
                </a:lnTo>
                <a:lnTo>
                  <a:pt x="150257" y="953"/>
                </a:lnTo>
                <a:lnTo>
                  <a:pt x="151606" y="2540"/>
                </a:lnTo>
                <a:lnTo>
                  <a:pt x="152506" y="4551"/>
                </a:lnTo>
                <a:lnTo>
                  <a:pt x="154058" y="5891"/>
                </a:lnTo>
                <a:lnTo>
                  <a:pt x="156045" y="6785"/>
                </a:lnTo>
                <a:lnTo>
                  <a:pt x="158322" y="7381"/>
                </a:lnTo>
                <a:lnTo>
                  <a:pt x="159841" y="8731"/>
                </a:lnTo>
                <a:lnTo>
                  <a:pt x="160853" y="10583"/>
                </a:lnTo>
                <a:lnTo>
                  <a:pt x="161977" y="15181"/>
                </a:lnTo>
                <a:lnTo>
                  <a:pt x="162610" y="23125"/>
                </a:lnTo>
                <a:lnTo>
                  <a:pt x="162759" y="28693"/>
                </a:lnTo>
                <a:lnTo>
                  <a:pt x="162867" y="45730"/>
                </a:lnTo>
                <a:lnTo>
                  <a:pt x="161918" y="48584"/>
                </a:lnTo>
                <a:lnTo>
                  <a:pt x="158323" y="54296"/>
                </a:lnTo>
                <a:lnTo>
                  <a:pt x="156091" y="60009"/>
                </a:lnTo>
                <a:lnTo>
                  <a:pt x="154146" y="66676"/>
                </a:lnTo>
                <a:lnTo>
                  <a:pt x="152294" y="71120"/>
                </a:lnTo>
                <a:lnTo>
                  <a:pt x="150107" y="75989"/>
                </a:lnTo>
                <a:lnTo>
                  <a:pt x="145136" y="83938"/>
                </a:lnTo>
                <a:lnTo>
                  <a:pt x="139752" y="90646"/>
                </a:lnTo>
                <a:lnTo>
                  <a:pt x="134184" y="96802"/>
                </a:lnTo>
                <a:lnTo>
                  <a:pt x="132319" y="99777"/>
                </a:lnTo>
                <a:lnTo>
                  <a:pt x="130246" y="105623"/>
                </a:lnTo>
                <a:lnTo>
                  <a:pt x="126784" y="111396"/>
                </a:lnTo>
                <a:lnTo>
                  <a:pt x="124528" y="114269"/>
                </a:lnTo>
                <a:lnTo>
                  <a:pt x="122071" y="116184"/>
                </a:lnTo>
                <a:lnTo>
                  <a:pt x="119480" y="117461"/>
                </a:lnTo>
                <a:lnTo>
                  <a:pt x="116801" y="118312"/>
                </a:lnTo>
                <a:lnTo>
                  <a:pt x="111284" y="121798"/>
                </a:lnTo>
                <a:lnTo>
                  <a:pt x="108479" y="124062"/>
                </a:lnTo>
                <a:lnTo>
                  <a:pt x="106609" y="126523"/>
                </a:lnTo>
                <a:lnTo>
                  <a:pt x="105363" y="129116"/>
                </a:lnTo>
                <a:lnTo>
                  <a:pt x="104532" y="131797"/>
                </a:lnTo>
                <a:lnTo>
                  <a:pt x="103025" y="133585"/>
                </a:lnTo>
                <a:lnTo>
                  <a:pt x="101069" y="134777"/>
                </a:lnTo>
                <a:lnTo>
                  <a:pt x="98811" y="135571"/>
                </a:lnTo>
                <a:lnTo>
                  <a:pt x="97306" y="135148"/>
                </a:lnTo>
                <a:lnTo>
                  <a:pt x="96303" y="133914"/>
                </a:lnTo>
                <a:lnTo>
                  <a:pt x="95635" y="132138"/>
                </a:lnTo>
                <a:lnTo>
                  <a:pt x="94693" y="125089"/>
                </a:lnTo>
                <a:lnTo>
                  <a:pt x="95514" y="123398"/>
                </a:lnTo>
                <a:lnTo>
                  <a:pt x="97013" y="122270"/>
                </a:lnTo>
                <a:lnTo>
                  <a:pt x="98965" y="121518"/>
                </a:lnTo>
                <a:lnTo>
                  <a:pt x="103674" y="120683"/>
                </a:lnTo>
                <a:lnTo>
                  <a:pt x="108942" y="120312"/>
                </a:lnTo>
                <a:lnTo>
                  <a:pt x="114458" y="120147"/>
                </a:lnTo>
                <a:lnTo>
                  <a:pt x="131459" y="120027"/>
                </a:lnTo>
                <a:lnTo>
                  <a:pt x="157162" y="120015"/>
                </a:lnTo>
                <a:lnTo>
                  <a:pt x="160020" y="120968"/>
                </a:lnTo>
                <a:lnTo>
                  <a:pt x="165734" y="124566"/>
                </a:lnTo>
                <a:lnTo>
                  <a:pt x="171450" y="129340"/>
                </a:lnTo>
                <a:lnTo>
                  <a:pt x="174307" y="131947"/>
                </a:lnTo>
                <a:lnTo>
                  <a:pt x="177165" y="133684"/>
                </a:lnTo>
                <a:lnTo>
                  <a:pt x="182879" y="135615"/>
                </a:lnTo>
                <a:lnTo>
                  <a:pt x="184784" y="137083"/>
                </a:lnTo>
                <a:lnTo>
                  <a:pt x="186055" y="139014"/>
                </a:lnTo>
                <a:lnTo>
                  <a:pt x="187466" y="143699"/>
                </a:lnTo>
                <a:lnTo>
                  <a:pt x="188093" y="148956"/>
                </a:lnTo>
                <a:lnTo>
                  <a:pt x="189212" y="150739"/>
                </a:lnTo>
                <a:lnTo>
                  <a:pt x="190912" y="151928"/>
                </a:lnTo>
                <a:lnTo>
                  <a:pt x="192997" y="152720"/>
                </a:lnTo>
                <a:lnTo>
                  <a:pt x="194387" y="154201"/>
                </a:lnTo>
                <a:lnTo>
                  <a:pt x="195314" y="156141"/>
                </a:lnTo>
                <a:lnTo>
                  <a:pt x="196343" y="160836"/>
                </a:lnTo>
                <a:lnTo>
                  <a:pt x="196923" y="168834"/>
                </a:lnTo>
                <a:lnTo>
                  <a:pt x="197058" y="174415"/>
                </a:lnTo>
                <a:lnTo>
                  <a:pt x="197164" y="200028"/>
                </a:lnTo>
                <a:lnTo>
                  <a:pt x="196213" y="201932"/>
                </a:lnTo>
                <a:lnTo>
                  <a:pt x="194626" y="203201"/>
                </a:lnTo>
                <a:lnTo>
                  <a:pt x="192615" y="204048"/>
                </a:lnTo>
                <a:lnTo>
                  <a:pt x="187842" y="207528"/>
                </a:lnTo>
                <a:lnTo>
                  <a:pt x="182545" y="212250"/>
                </a:lnTo>
                <a:lnTo>
                  <a:pt x="177016" y="217523"/>
                </a:lnTo>
                <a:lnTo>
                  <a:pt x="175160" y="220263"/>
                </a:lnTo>
                <a:lnTo>
                  <a:pt x="173099" y="225847"/>
                </a:lnTo>
                <a:lnTo>
                  <a:pt x="171596" y="227717"/>
                </a:lnTo>
                <a:lnTo>
                  <a:pt x="169643" y="228964"/>
                </a:lnTo>
                <a:lnTo>
                  <a:pt x="167388" y="229795"/>
                </a:lnTo>
                <a:lnTo>
                  <a:pt x="165884" y="231302"/>
                </a:lnTo>
                <a:lnTo>
                  <a:pt x="164881" y="233259"/>
                </a:lnTo>
                <a:lnTo>
                  <a:pt x="164213" y="235516"/>
                </a:lnTo>
                <a:lnTo>
                  <a:pt x="161863" y="237021"/>
                </a:lnTo>
                <a:lnTo>
                  <a:pt x="158391" y="238024"/>
                </a:lnTo>
                <a:lnTo>
                  <a:pt x="154171" y="238693"/>
                </a:lnTo>
                <a:lnTo>
                  <a:pt x="149453" y="240091"/>
                </a:lnTo>
                <a:lnTo>
                  <a:pt x="144403" y="241976"/>
                </a:lnTo>
                <a:lnTo>
                  <a:pt x="139131" y="244185"/>
                </a:lnTo>
                <a:lnTo>
                  <a:pt x="134664" y="246610"/>
                </a:lnTo>
                <a:lnTo>
                  <a:pt x="130733" y="249179"/>
                </a:lnTo>
                <a:lnTo>
                  <a:pt x="127161" y="251844"/>
                </a:lnTo>
                <a:lnTo>
                  <a:pt x="123826" y="253621"/>
                </a:lnTo>
                <a:lnTo>
                  <a:pt x="120651" y="254806"/>
                </a:lnTo>
                <a:lnTo>
                  <a:pt x="114582" y="256122"/>
                </a:lnTo>
                <a:lnTo>
                  <a:pt x="108710" y="256707"/>
                </a:lnTo>
                <a:lnTo>
                  <a:pt x="102925" y="256967"/>
                </a:lnTo>
                <a:lnTo>
                  <a:pt x="94314" y="257113"/>
                </a:lnTo>
                <a:lnTo>
                  <a:pt x="74296" y="257172"/>
                </a:lnTo>
                <a:lnTo>
                  <a:pt x="71438" y="258125"/>
                </a:lnTo>
                <a:lnTo>
                  <a:pt x="65722" y="261725"/>
                </a:lnTo>
                <a:lnTo>
                  <a:pt x="60007" y="263960"/>
                </a:lnTo>
                <a:lnTo>
                  <a:pt x="54292" y="264953"/>
                </a:lnTo>
                <a:lnTo>
                  <a:pt x="48577" y="265394"/>
                </a:lnTo>
                <a:lnTo>
                  <a:pt x="42862" y="265591"/>
                </a:lnTo>
                <a:lnTo>
                  <a:pt x="40005" y="265643"/>
                </a:lnTo>
                <a:lnTo>
                  <a:pt x="38100" y="264725"/>
                </a:lnTo>
                <a:lnTo>
                  <a:pt x="36830" y="263161"/>
                </a:lnTo>
                <a:lnTo>
                  <a:pt x="35983" y="261166"/>
                </a:lnTo>
                <a:lnTo>
                  <a:pt x="34466" y="259836"/>
                </a:lnTo>
                <a:lnTo>
                  <a:pt x="32502" y="258949"/>
                </a:lnTo>
                <a:lnTo>
                  <a:pt x="30240" y="258357"/>
                </a:lnTo>
                <a:lnTo>
                  <a:pt x="28733" y="257011"/>
                </a:lnTo>
                <a:lnTo>
                  <a:pt x="27728" y="255161"/>
                </a:lnTo>
                <a:lnTo>
                  <a:pt x="27058" y="252975"/>
                </a:lnTo>
                <a:lnTo>
                  <a:pt x="25658" y="251517"/>
                </a:lnTo>
                <a:lnTo>
                  <a:pt x="23773" y="250546"/>
                </a:lnTo>
                <a:lnTo>
                  <a:pt x="19138" y="249466"/>
                </a:lnTo>
                <a:lnTo>
                  <a:pt x="13903" y="248986"/>
                </a:lnTo>
                <a:lnTo>
                  <a:pt x="12126" y="247906"/>
                </a:lnTo>
                <a:lnTo>
                  <a:pt x="10942" y="246233"/>
                </a:lnTo>
                <a:lnTo>
                  <a:pt x="9625" y="241834"/>
                </a:lnTo>
                <a:lnTo>
                  <a:pt x="9274" y="239328"/>
                </a:lnTo>
                <a:lnTo>
                  <a:pt x="8572" y="231458"/>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672"/>
          <p:cNvSpPr/>
          <p:nvPr/>
        </p:nvSpPr>
        <p:spPr>
          <a:xfrm>
            <a:off x="4623434" y="2323147"/>
            <a:ext cx="274321" cy="334329"/>
          </a:xfrm>
          <a:custGeom>
            <a:avLst/>
            <a:gdLst/>
            <a:ahLst/>
            <a:cxnLst/>
            <a:rect l="0" t="0" r="0" b="0"/>
            <a:pathLst>
              <a:path w="274321" h="334329">
                <a:moveTo>
                  <a:pt x="274320" y="0"/>
                </a:moveTo>
                <a:lnTo>
                  <a:pt x="274320" y="4551"/>
                </a:lnTo>
                <a:lnTo>
                  <a:pt x="273368" y="5892"/>
                </a:lnTo>
                <a:lnTo>
                  <a:pt x="271781" y="6785"/>
                </a:lnTo>
                <a:lnTo>
                  <a:pt x="269770" y="7381"/>
                </a:lnTo>
                <a:lnTo>
                  <a:pt x="264995" y="10583"/>
                </a:lnTo>
                <a:lnTo>
                  <a:pt x="256952" y="17741"/>
                </a:lnTo>
                <a:lnTo>
                  <a:pt x="248537" y="25894"/>
                </a:lnTo>
                <a:lnTo>
                  <a:pt x="237160" y="37182"/>
                </a:lnTo>
                <a:lnTo>
                  <a:pt x="235259" y="40028"/>
                </a:lnTo>
                <a:lnTo>
                  <a:pt x="233147" y="45730"/>
                </a:lnTo>
                <a:lnTo>
                  <a:pt x="230679" y="48584"/>
                </a:lnTo>
                <a:lnTo>
                  <a:pt x="222857" y="54296"/>
                </a:lnTo>
                <a:lnTo>
                  <a:pt x="220009" y="57152"/>
                </a:lnTo>
                <a:lnTo>
                  <a:pt x="218111" y="60009"/>
                </a:lnTo>
                <a:lnTo>
                  <a:pt x="216845" y="62866"/>
                </a:lnTo>
                <a:lnTo>
                  <a:pt x="214096" y="65723"/>
                </a:lnTo>
                <a:lnTo>
                  <a:pt x="205962" y="71438"/>
                </a:lnTo>
                <a:lnTo>
                  <a:pt x="202078" y="76200"/>
                </a:lnTo>
                <a:lnTo>
                  <a:pt x="198536" y="82233"/>
                </a:lnTo>
                <a:lnTo>
                  <a:pt x="195223" y="89112"/>
                </a:lnTo>
                <a:lnTo>
                  <a:pt x="189001" y="99295"/>
                </a:lnTo>
                <a:lnTo>
                  <a:pt x="182108" y="107949"/>
                </a:lnTo>
                <a:lnTo>
                  <a:pt x="177603" y="112924"/>
                </a:lnTo>
                <a:lnTo>
                  <a:pt x="172695" y="118145"/>
                </a:lnTo>
                <a:lnTo>
                  <a:pt x="168470" y="123531"/>
                </a:lnTo>
                <a:lnTo>
                  <a:pt x="164701" y="129026"/>
                </a:lnTo>
                <a:lnTo>
                  <a:pt x="161236" y="134595"/>
                </a:lnTo>
                <a:lnTo>
                  <a:pt x="157021" y="139260"/>
                </a:lnTo>
                <a:lnTo>
                  <a:pt x="152306" y="143322"/>
                </a:lnTo>
                <a:lnTo>
                  <a:pt x="147257" y="146984"/>
                </a:lnTo>
                <a:lnTo>
                  <a:pt x="139108" y="156131"/>
                </a:lnTo>
                <a:lnTo>
                  <a:pt x="131359" y="166547"/>
                </a:lnTo>
                <a:lnTo>
                  <a:pt x="126625" y="171991"/>
                </a:lnTo>
                <a:lnTo>
                  <a:pt x="117238" y="182168"/>
                </a:lnTo>
                <a:lnTo>
                  <a:pt x="109891" y="189866"/>
                </a:lnTo>
                <a:lnTo>
                  <a:pt x="95849" y="204106"/>
                </a:lnTo>
                <a:lnTo>
                  <a:pt x="90225" y="212316"/>
                </a:lnTo>
                <a:lnTo>
                  <a:pt x="88725" y="215839"/>
                </a:lnTo>
                <a:lnTo>
                  <a:pt x="86773" y="218188"/>
                </a:lnTo>
                <a:lnTo>
                  <a:pt x="84519" y="219753"/>
                </a:lnTo>
                <a:lnTo>
                  <a:pt x="82064" y="220797"/>
                </a:lnTo>
                <a:lnTo>
                  <a:pt x="80427" y="222446"/>
                </a:lnTo>
                <a:lnTo>
                  <a:pt x="79335" y="224497"/>
                </a:lnTo>
                <a:lnTo>
                  <a:pt x="78608" y="226817"/>
                </a:lnTo>
                <a:lnTo>
                  <a:pt x="76218" y="229316"/>
                </a:lnTo>
                <a:lnTo>
                  <a:pt x="68483" y="234634"/>
                </a:lnTo>
                <a:lnTo>
                  <a:pt x="65658" y="237385"/>
                </a:lnTo>
                <a:lnTo>
                  <a:pt x="63775" y="240172"/>
                </a:lnTo>
                <a:lnTo>
                  <a:pt x="60730" y="245808"/>
                </a:lnTo>
                <a:lnTo>
                  <a:pt x="54613" y="254336"/>
                </a:lnTo>
                <a:lnTo>
                  <a:pt x="51424" y="262896"/>
                </a:lnTo>
                <a:lnTo>
                  <a:pt x="47303" y="268607"/>
                </a:lnTo>
                <a:lnTo>
                  <a:pt x="44870" y="270512"/>
                </a:lnTo>
                <a:lnTo>
                  <a:pt x="42296" y="271781"/>
                </a:lnTo>
                <a:lnTo>
                  <a:pt x="39628" y="272627"/>
                </a:lnTo>
                <a:lnTo>
                  <a:pt x="37849" y="274144"/>
                </a:lnTo>
                <a:lnTo>
                  <a:pt x="36663" y="276108"/>
                </a:lnTo>
                <a:lnTo>
                  <a:pt x="35872" y="278369"/>
                </a:lnTo>
                <a:lnTo>
                  <a:pt x="32453" y="283422"/>
                </a:lnTo>
                <a:lnTo>
                  <a:pt x="30208" y="286103"/>
                </a:lnTo>
                <a:lnTo>
                  <a:pt x="28711" y="288843"/>
                </a:lnTo>
                <a:lnTo>
                  <a:pt x="25653" y="297250"/>
                </a:lnTo>
                <a:lnTo>
                  <a:pt x="20090" y="305773"/>
                </a:lnTo>
                <a:lnTo>
                  <a:pt x="18454" y="311477"/>
                </a:lnTo>
                <a:lnTo>
                  <a:pt x="17066" y="313379"/>
                </a:lnTo>
                <a:lnTo>
                  <a:pt x="15187" y="314647"/>
                </a:lnTo>
                <a:lnTo>
                  <a:pt x="12982" y="315492"/>
                </a:lnTo>
                <a:lnTo>
                  <a:pt x="11512" y="317008"/>
                </a:lnTo>
                <a:lnTo>
                  <a:pt x="10533" y="318971"/>
                </a:lnTo>
                <a:lnTo>
                  <a:pt x="9444" y="323692"/>
                </a:lnTo>
                <a:lnTo>
                  <a:pt x="8960" y="328966"/>
                </a:lnTo>
                <a:lnTo>
                  <a:pt x="7879" y="330753"/>
                </a:lnTo>
                <a:lnTo>
                  <a:pt x="6205" y="331945"/>
                </a:lnTo>
                <a:lnTo>
                  <a:pt x="0" y="334328"/>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673"/>
          <p:cNvSpPr/>
          <p:nvPr/>
        </p:nvSpPr>
        <p:spPr>
          <a:xfrm>
            <a:off x="3526154" y="1740217"/>
            <a:ext cx="462917" cy="308611"/>
          </a:xfrm>
          <a:custGeom>
            <a:avLst/>
            <a:gdLst/>
            <a:ahLst/>
            <a:cxnLst/>
            <a:rect l="0" t="0" r="0" b="0"/>
            <a:pathLst>
              <a:path w="462917" h="308611">
                <a:moveTo>
                  <a:pt x="462916" y="0"/>
                </a:moveTo>
                <a:lnTo>
                  <a:pt x="453814" y="0"/>
                </a:lnTo>
                <a:lnTo>
                  <a:pt x="450180" y="953"/>
                </a:lnTo>
                <a:lnTo>
                  <a:pt x="440515" y="5891"/>
                </a:lnTo>
                <a:lnTo>
                  <a:pt x="426176" y="10583"/>
                </a:lnTo>
                <a:lnTo>
                  <a:pt x="416107" y="15181"/>
                </a:lnTo>
                <a:lnTo>
                  <a:pt x="405282" y="20400"/>
                </a:lnTo>
                <a:lnTo>
                  <a:pt x="393028" y="28693"/>
                </a:lnTo>
                <a:lnTo>
                  <a:pt x="381372" y="31802"/>
                </a:lnTo>
                <a:lnTo>
                  <a:pt x="374263" y="32632"/>
                </a:lnTo>
                <a:lnTo>
                  <a:pt x="367619" y="35089"/>
                </a:lnTo>
                <a:lnTo>
                  <a:pt x="355156" y="42900"/>
                </a:lnTo>
                <a:lnTo>
                  <a:pt x="345808" y="50182"/>
                </a:lnTo>
                <a:lnTo>
                  <a:pt x="337525" y="56593"/>
                </a:lnTo>
                <a:lnTo>
                  <a:pt x="327494" y="62617"/>
                </a:lnTo>
                <a:lnTo>
                  <a:pt x="316686" y="68470"/>
                </a:lnTo>
                <a:lnTo>
                  <a:pt x="302431" y="77120"/>
                </a:lnTo>
                <a:lnTo>
                  <a:pt x="289635" y="85715"/>
                </a:lnTo>
                <a:lnTo>
                  <a:pt x="278269" y="91436"/>
                </a:lnTo>
                <a:lnTo>
                  <a:pt x="271238" y="94295"/>
                </a:lnTo>
                <a:lnTo>
                  <a:pt x="263693" y="97153"/>
                </a:lnTo>
                <a:lnTo>
                  <a:pt x="250230" y="105409"/>
                </a:lnTo>
                <a:lnTo>
                  <a:pt x="238849" y="114476"/>
                </a:lnTo>
                <a:lnTo>
                  <a:pt x="230615" y="121681"/>
                </a:lnTo>
                <a:lnTo>
                  <a:pt x="218701" y="130598"/>
                </a:lnTo>
                <a:lnTo>
                  <a:pt x="205786" y="139958"/>
                </a:lnTo>
                <a:lnTo>
                  <a:pt x="196871" y="147294"/>
                </a:lnTo>
                <a:lnTo>
                  <a:pt x="187193" y="153729"/>
                </a:lnTo>
                <a:lnTo>
                  <a:pt x="173575" y="162707"/>
                </a:lnTo>
                <a:lnTo>
                  <a:pt x="163507" y="171400"/>
                </a:lnTo>
                <a:lnTo>
                  <a:pt x="154492" y="180008"/>
                </a:lnTo>
                <a:lnTo>
                  <a:pt x="134314" y="200024"/>
                </a:lnTo>
                <a:lnTo>
                  <a:pt x="131452" y="201929"/>
                </a:lnTo>
                <a:lnTo>
                  <a:pt x="125734" y="204047"/>
                </a:lnTo>
                <a:lnTo>
                  <a:pt x="123828" y="205564"/>
                </a:lnTo>
                <a:lnTo>
                  <a:pt x="122557" y="207527"/>
                </a:lnTo>
                <a:lnTo>
                  <a:pt x="121710" y="209789"/>
                </a:lnTo>
                <a:lnTo>
                  <a:pt x="120192" y="211297"/>
                </a:lnTo>
                <a:lnTo>
                  <a:pt x="118228" y="212302"/>
                </a:lnTo>
                <a:lnTo>
                  <a:pt x="115967" y="212972"/>
                </a:lnTo>
                <a:lnTo>
                  <a:pt x="114459" y="214372"/>
                </a:lnTo>
                <a:lnTo>
                  <a:pt x="113454" y="216257"/>
                </a:lnTo>
                <a:lnTo>
                  <a:pt x="112783" y="218466"/>
                </a:lnTo>
                <a:lnTo>
                  <a:pt x="111384" y="219939"/>
                </a:lnTo>
                <a:lnTo>
                  <a:pt x="109499" y="220921"/>
                </a:lnTo>
                <a:lnTo>
                  <a:pt x="107290" y="221576"/>
                </a:lnTo>
                <a:lnTo>
                  <a:pt x="105816" y="222965"/>
                </a:lnTo>
                <a:lnTo>
                  <a:pt x="104835" y="224843"/>
                </a:lnTo>
                <a:lnTo>
                  <a:pt x="104180" y="227048"/>
                </a:lnTo>
                <a:lnTo>
                  <a:pt x="102791" y="228518"/>
                </a:lnTo>
                <a:lnTo>
                  <a:pt x="100912" y="229498"/>
                </a:lnTo>
                <a:lnTo>
                  <a:pt x="98708" y="230151"/>
                </a:lnTo>
                <a:lnTo>
                  <a:pt x="93718" y="233417"/>
                </a:lnTo>
                <a:lnTo>
                  <a:pt x="91054" y="235621"/>
                </a:lnTo>
                <a:lnTo>
                  <a:pt x="89278" y="238043"/>
                </a:lnTo>
                <a:lnTo>
                  <a:pt x="87304" y="243275"/>
                </a:lnTo>
                <a:lnTo>
                  <a:pt x="85825" y="245051"/>
                </a:lnTo>
                <a:lnTo>
                  <a:pt x="83888" y="246235"/>
                </a:lnTo>
                <a:lnTo>
                  <a:pt x="79194" y="247550"/>
                </a:lnTo>
                <a:lnTo>
                  <a:pt x="73932" y="248135"/>
                </a:lnTo>
                <a:lnTo>
                  <a:pt x="72148" y="249243"/>
                </a:lnTo>
                <a:lnTo>
                  <a:pt x="70959" y="250935"/>
                </a:lnTo>
                <a:lnTo>
                  <a:pt x="69637" y="255354"/>
                </a:lnTo>
                <a:lnTo>
                  <a:pt x="69050" y="260493"/>
                </a:lnTo>
                <a:lnTo>
                  <a:pt x="67941" y="262245"/>
                </a:lnTo>
                <a:lnTo>
                  <a:pt x="66249" y="263412"/>
                </a:lnTo>
                <a:lnTo>
                  <a:pt x="64169" y="264191"/>
                </a:lnTo>
                <a:lnTo>
                  <a:pt x="53986" y="271331"/>
                </a:lnTo>
                <a:lnTo>
                  <a:pt x="48442" y="272992"/>
                </a:lnTo>
                <a:lnTo>
                  <a:pt x="46582" y="274387"/>
                </a:lnTo>
                <a:lnTo>
                  <a:pt x="45343" y="276270"/>
                </a:lnTo>
                <a:lnTo>
                  <a:pt x="44516" y="278477"/>
                </a:lnTo>
                <a:lnTo>
                  <a:pt x="43013" y="279949"/>
                </a:lnTo>
                <a:lnTo>
                  <a:pt x="41058" y="280930"/>
                </a:lnTo>
                <a:lnTo>
                  <a:pt x="38802" y="281584"/>
                </a:lnTo>
                <a:lnTo>
                  <a:pt x="37298" y="282973"/>
                </a:lnTo>
                <a:lnTo>
                  <a:pt x="36295" y="284851"/>
                </a:lnTo>
                <a:lnTo>
                  <a:pt x="35627" y="287056"/>
                </a:lnTo>
                <a:lnTo>
                  <a:pt x="34229" y="288526"/>
                </a:lnTo>
                <a:lnTo>
                  <a:pt x="32345" y="289506"/>
                </a:lnTo>
                <a:lnTo>
                  <a:pt x="27710" y="290594"/>
                </a:lnTo>
                <a:lnTo>
                  <a:pt x="22476" y="291078"/>
                </a:lnTo>
                <a:lnTo>
                  <a:pt x="20699" y="292159"/>
                </a:lnTo>
                <a:lnTo>
                  <a:pt x="19515" y="293833"/>
                </a:lnTo>
                <a:lnTo>
                  <a:pt x="18725" y="295901"/>
                </a:lnTo>
                <a:lnTo>
                  <a:pt x="17246" y="297280"/>
                </a:lnTo>
                <a:lnTo>
                  <a:pt x="15307" y="298199"/>
                </a:lnTo>
                <a:lnTo>
                  <a:pt x="13063" y="298812"/>
                </a:lnTo>
                <a:lnTo>
                  <a:pt x="11566" y="300173"/>
                </a:lnTo>
                <a:lnTo>
                  <a:pt x="10568" y="302033"/>
                </a:lnTo>
                <a:lnTo>
                  <a:pt x="9903" y="304225"/>
                </a:lnTo>
                <a:lnTo>
                  <a:pt x="8507" y="305687"/>
                </a:lnTo>
                <a:lnTo>
                  <a:pt x="6624" y="306661"/>
                </a:lnTo>
                <a:lnTo>
                  <a:pt x="0" y="30861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674"/>
          <p:cNvSpPr/>
          <p:nvPr/>
        </p:nvSpPr>
        <p:spPr>
          <a:xfrm>
            <a:off x="3654742" y="1208722"/>
            <a:ext cx="240022" cy="317184"/>
          </a:xfrm>
          <a:custGeom>
            <a:avLst/>
            <a:gdLst/>
            <a:ahLst/>
            <a:cxnLst/>
            <a:rect l="0" t="0" r="0" b="0"/>
            <a:pathLst>
              <a:path w="240022" h="317184">
                <a:moveTo>
                  <a:pt x="162878" y="0"/>
                </a:moveTo>
                <a:lnTo>
                  <a:pt x="108584" y="0"/>
                </a:lnTo>
                <a:lnTo>
                  <a:pt x="106679" y="953"/>
                </a:lnTo>
                <a:lnTo>
                  <a:pt x="105410" y="2540"/>
                </a:lnTo>
                <a:lnTo>
                  <a:pt x="104563" y="4551"/>
                </a:lnTo>
                <a:lnTo>
                  <a:pt x="102094" y="5891"/>
                </a:lnTo>
                <a:lnTo>
                  <a:pt x="98542" y="6785"/>
                </a:lnTo>
                <a:lnTo>
                  <a:pt x="94270" y="7381"/>
                </a:lnTo>
                <a:lnTo>
                  <a:pt x="86983" y="8043"/>
                </a:lnTo>
                <a:lnTo>
                  <a:pt x="80569" y="8337"/>
                </a:lnTo>
                <a:lnTo>
                  <a:pt x="71603" y="8503"/>
                </a:lnTo>
                <a:lnTo>
                  <a:pt x="57172" y="8563"/>
                </a:lnTo>
                <a:lnTo>
                  <a:pt x="54307" y="9519"/>
                </a:lnTo>
                <a:lnTo>
                  <a:pt x="48584" y="13121"/>
                </a:lnTo>
                <a:lnTo>
                  <a:pt x="42866" y="15356"/>
                </a:lnTo>
                <a:lnTo>
                  <a:pt x="37149" y="16350"/>
                </a:lnTo>
                <a:lnTo>
                  <a:pt x="31433" y="16792"/>
                </a:lnTo>
                <a:lnTo>
                  <a:pt x="25718" y="16988"/>
                </a:lnTo>
                <a:lnTo>
                  <a:pt x="22860" y="17040"/>
                </a:lnTo>
                <a:lnTo>
                  <a:pt x="20955" y="18028"/>
                </a:lnTo>
                <a:lnTo>
                  <a:pt x="19685" y="19639"/>
                </a:lnTo>
                <a:lnTo>
                  <a:pt x="18839" y="21665"/>
                </a:lnTo>
                <a:lnTo>
                  <a:pt x="17321" y="23016"/>
                </a:lnTo>
                <a:lnTo>
                  <a:pt x="15358" y="23916"/>
                </a:lnTo>
                <a:lnTo>
                  <a:pt x="10636" y="24917"/>
                </a:lnTo>
                <a:lnTo>
                  <a:pt x="5362" y="25362"/>
                </a:lnTo>
                <a:lnTo>
                  <a:pt x="3575" y="26433"/>
                </a:lnTo>
                <a:lnTo>
                  <a:pt x="2383" y="28099"/>
                </a:lnTo>
                <a:lnTo>
                  <a:pt x="1059" y="32491"/>
                </a:lnTo>
                <a:lnTo>
                  <a:pt x="314" y="40319"/>
                </a:lnTo>
                <a:lnTo>
                  <a:pt x="93" y="48670"/>
                </a:lnTo>
                <a:lnTo>
                  <a:pt x="0" y="110278"/>
                </a:lnTo>
                <a:lnTo>
                  <a:pt x="953" y="114476"/>
                </a:lnTo>
                <a:lnTo>
                  <a:pt x="4551" y="121681"/>
                </a:lnTo>
                <a:lnTo>
                  <a:pt x="6785" y="130598"/>
                </a:lnTo>
                <a:lnTo>
                  <a:pt x="7778" y="139959"/>
                </a:lnTo>
                <a:lnTo>
                  <a:pt x="8219" y="147294"/>
                </a:lnTo>
                <a:lnTo>
                  <a:pt x="8468" y="156778"/>
                </a:lnTo>
                <a:lnTo>
                  <a:pt x="8563" y="174274"/>
                </a:lnTo>
                <a:lnTo>
                  <a:pt x="9519" y="176190"/>
                </a:lnTo>
                <a:lnTo>
                  <a:pt x="11109" y="177468"/>
                </a:lnTo>
                <a:lnTo>
                  <a:pt x="13121" y="178319"/>
                </a:lnTo>
                <a:lnTo>
                  <a:pt x="14462" y="177934"/>
                </a:lnTo>
                <a:lnTo>
                  <a:pt x="15357" y="176726"/>
                </a:lnTo>
                <a:lnTo>
                  <a:pt x="15952" y="174967"/>
                </a:lnTo>
                <a:lnTo>
                  <a:pt x="21343" y="167941"/>
                </a:lnTo>
                <a:lnTo>
                  <a:pt x="23753" y="166253"/>
                </a:lnTo>
                <a:lnTo>
                  <a:pt x="28973" y="164378"/>
                </a:lnTo>
                <a:lnTo>
                  <a:pt x="30745" y="162925"/>
                </a:lnTo>
                <a:lnTo>
                  <a:pt x="31927" y="161004"/>
                </a:lnTo>
                <a:lnTo>
                  <a:pt x="32715" y="158771"/>
                </a:lnTo>
                <a:lnTo>
                  <a:pt x="34192" y="157283"/>
                </a:lnTo>
                <a:lnTo>
                  <a:pt x="36130" y="156290"/>
                </a:lnTo>
                <a:lnTo>
                  <a:pt x="38374" y="155628"/>
                </a:lnTo>
                <a:lnTo>
                  <a:pt x="39870" y="154235"/>
                </a:lnTo>
                <a:lnTo>
                  <a:pt x="40868" y="152353"/>
                </a:lnTo>
                <a:lnTo>
                  <a:pt x="41532" y="150146"/>
                </a:lnTo>
                <a:lnTo>
                  <a:pt x="43881" y="147723"/>
                </a:lnTo>
                <a:lnTo>
                  <a:pt x="47352" y="145154"/>
                </a:lnTo>
                <a:lnTo>
                  <a:pt x="51570" y="142489"/>
                </a:lnTo>
                <a:lnTo>
                  <a:pt x="56288" y="140713"/>
                </a:lnTo>
                <a:lnTo>
                  <a:pt x="61338" y="139529"/>
                </a:lnTo>
                <a:lnTo>
                  <a:pt x="66609" y="138739"/>
                </a:lnTo>
                <a:lnTo>
                  <a:pt x="71076" y="138213"/>
                </a:lnTo>
                <a:lnTo>
                  <a:pt x="75007" y="137862"/>
                </a:lnTo>
                <a:lnTo>
                  <a:pt x="78579" y="137628"/>
                </a:lnTo>
                <a:lnTo>
                  <a:pt x="82866" y="136519"/>
                </a:lnTo>
                <a:lnTo>
                  <a:pt x="87629" y="134828"/>
                </a:lnTo>
                <a:lnTo>
                  <a:pt x="92709" y="132748"/>
                </a:lnTo>
                <a:lnTo>
                  <a:pt x="98001" y="131361"/>
                </a:lnTo>
                <a:lnTo>
                  <a:pt x="103434" y="130437"/>
                </a:lnTo>
                <a:lnTo>
                  <a:pt x="108961" y="129820"/>
                </a:lnTo>
                <a:lnTo>
                  <a:pt x="114551" y="129409"/>
                </a:lnTo>
                <a:lnTo>
                  <a:pt x="120183" y="129135"/>
                </a:lnTo>
                <a:lnTo>
                  <a:pt x="131519" y="128831"/>
                </a:lnTo>
                <a:lnTo>
                  <a:pt x="182379" y="128590"/>
                </a:lnTo>
                <a:lnTo>
                  <a:pt x="186356" y="129542"/>
                </a:lnTo>
                <a:lnTo>
                  <a:pt x="190912" y="131129"/>
                </a:lnTo>
                <a:lnTo>
                  <a:pt x="195855" y="133139"/>
                </a:lnTo>
                <a:lnTo>
                  <a:pt x="200103" y="134479"/>
                </a:lnTo>
                <a:lnTo>
                  <a:pt x="207362" y="135969"/>
                </a:lnTo>
                <a:lnTo>
                  <a:pt x="213764" y="139171"/>
                </a:lnTo>
                <a:lnTo>
                  <a:pt x="216804" y="141358"/>
                </a:lnTo>
                <a:lnTo>
                  <a:pt x="218831" y="143769"/>
                </a:lnTo>
                <a:lnTo>
                  <a:pt x="220183" y="146328"/>
                </a:lnTo>
                <a:lnTo>
                  <a:pt x="221083" y="148987"/>
                </a:lnTo>
                <a:lnTo>
                  <a:pt x="222636" y="150760"/>
                </a:lnTo>
                <a:lnTo>
                  <a:pt x="224624" y="151942"/>
                </a:lnTo>
                <a:lnTo>
                  <a:pt x="226902" y="152729"/>
                </a:lnTo>
                <a:lnTo>
                  <a:pt x="228420" y="154207"/>
                </a:lnTo>
                <a:lnTo>
                  <a:pt x="229433" y="156145"/>
                </a:lnTo>
                <a:lnTo>
                  <a:pt x="230558" y="160838"/>
                </a:lnTo>
                <a:lnTo>
                  <a:pt x="231058" y="166098"/>
                </a:lnTo>
                <a:lnTo>
                  <a:pt x="232144" y="167882"/>
                </a:lnTo>
                <a:lnTo>
                  <a:pt x="233820" y="169072"/>
                </a:lnTo>
                <a:lnTo>
                  <a:pt x="235890" y="169864"/>
                </a:lnTo>
                <a:lnTo>
                  <a:pt x="237270" y="171345"/>
                </a:lnTo>
                <a:lnTo>
                  <a:pt x="238190" y="173285"/>
                </a:lnTo>
                <a:lnTo>
                  <a:pt x="239212" y="177981"/>
                </a:lnTo>
                <a:lnTo>
                  <a:pt x="239788" y="185979"/>
                </a:lnTo>
                <a:lnTo>
                  <a:pt x="239958" y="194382"/>
                </a:lnTo>
                <a:lnTo>
                  <a:pt x="240021" y="213158"/>
                </a:lnTo>
                <a:lnTo>
                  <a:pt x="239071" y="217353"/>
                </a:lnTo>
                <a:lnTo>
                  <a:pt x="234137" y="227808"/>
                </a:lnTo>
                <a:lnTo>
                  <a:pt x="231299" y="236938"/>
                </a:lnTo>
                <a:lnTo>
                  <a:pt x="224849" y="245675"/>
                </a:lnTo>
                <a:lnTo>
                  <a:pt x="219630" y="251429"/>
                </a:lnTo>
                <a:lnTo>
                  <a:pt x="214136" y="257161"/>
                </a:lnTo>
                <a:lnTo>
                  <a:pt x="202848" y="268602"/>
                </a:lnTo>
                <a:lnTo>
                  <a:pt x="200955" y="271461"/>
                </a:lnTo>
                <a:lnTo>
                  <a:pt x="198851" y="277177"/>
                </a:lnTo>
                <a:lnTo>
                  <a:pt x="197337" y="279082"/>
                </a:lnTo>
                <a:lnTo>
                  <a:pt x="195376" y="280352"/>
                </a:lnTo>
                <a:lnTo>
                  <a:pt x="193115" y="281199"/>
                </a:lnTo>
                <a:lnTo>
                  <a:pt x="188064" y="284680"/>
                </a:lnTo>
                <a:lnTo>
                  <a:pt x="185384" y="286942"/>
                </a:lnTo>
                <a:lnTo>
                  <a:pt x="182644" y="288449"/>
                </a:lnTo>
                <a:lnTo>
                  <a:pt x="177060" y="290125"/>
                </a:lnTo>
                <a:lnTo>
                  <a:pt x="171403" y="290869"/>
                </a:lnTo>
                <a:lnTo>
                  <a:pt x="168561" y="291068"/>
                </a:lnTo>
                <a:lnTo>
                  <a:pt x="166666" y="292153"/>
                </a:lnTo>
                <a:lnTo>
                  <a:pt x="165403" y="293829"/>
                </a:lnTo>
                <a:lnTo>
                  <a:pt x="164562" y="295898"/>
                </a:lnTo>
                <a:lnTo>
                  <a:pt x="163048" y="297278"/>
                </a:lnTo>
                <a:lnTo>
                  <a:pt x="161086" y="298198"/>
                </a:lnTo>
                <a:lnTo>
                  <a:pt x="158825" y="298811"/>
                </a:lnTo>
                <a:lnTo>
                  <a:pt x="157319" y="300172"/>
                </a:lnTo>
                <a:lnTo>
                  <a:pt x="156314" y="302032"/>
                </a:lnTo>
                <a:lnTo>
                  <a:pt x="155644" y="304225"/>
                </a:lnTo>
                <a:lnTo>
                  <a:pt x="154245" y="305687"/>
                </a:lnTo>
                <a:lnTo>
                  <a:pt x="152360" y="306661"/>
                </a:lnTo>
                <a:lnTo>
                  <a:pt x="147726" y="307744"/>
                </a:lnTo>
                <a:lnTo>
                  <a:pt x="142491" y="308225"/>
                </a:lnTo>
                <a:lnTo>
                  <a:pt x="136989" y="308439"/>
                </a:lnTo>
                <a:lnTo>
                  <a:pt x="128537" y="308559"/>
                </a:lnTo>
                <a:lnTo>
                  <a:pt x="82868" y="308610"/>
                </a:lnTo>
                <a:lnTo>
                  <a:pt x="80010" y="309562"/>
                </a:lnTo>
                <a:lnTo>
                  <a:pt x="74295" y="313161"/>
                </a:lnTo>
                <a:lnTo>
                  <a:pt x="68580" y="315395"/>
                </a:lnTo>
                <a:lnTo>
                  <a:pt x="62865" y="316388"/>
                </a:lnTo>
                <a:lnTo>
                  <a:pt x="57150" y="316829"/>
                </a:lnTo>
                <a:lnTo>
                  <a:pt x="51435" y="317026"/>
                </a:lnTo>
                <a:lnTo>
                  <a:pt x="40005" y="317152"/>
                </a:lnTo>
                <a:lnTo>
                  <a:pt x="17145" y="317183"/>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675"/>
          <p:cNvSpPr/>
          <p:nvPr/>
        </p:nvSpPr>
        <p:spPr>
          <a:xfrm>
            <a:off x="2728912" y="3352200"/>
            <a:ext cx="303844" cy="428272"/>
          </a:xfrm>
          <a:custGeom>
            <a:avLst/>
            <a:gdLst/>
            <a:ahLst/>
            <a:cxnLst/>
            <a:rect l="0" t="0" r="0" b="0"/>
            <a:pathLst>
              <a:path w="303844" h="428272">
                <a:moveTo>
                  <a:pt x="231457" y="33937"/>
                </a:moveTo>
                <a:lnTo>
                  <a:pt x="236008" y="33937"/>
                </a:lnTo>
                <a:lnTo>
                  <a:pt x="237349" y="32984"/>
                </a:lnTo>
                <a:lnTo>
                  <a:pt x="238243" y="31397"/>
                </a:lnTo>
                <a:lnTo>
                  <a:pt x="238838" y="29387"/>
                </a:lnTo>
                <a:lnTo>
                  <a:pt x="240188" y="28045"/>
                </a:lnTo>
                <a:lnTo>
                  <a:pt x="242040" y="27152"/>
                </a:lnTo>
                <a:lnTo>
                  <a:pt x="247306" y="25717"/>
                </a:lnTo>
                <a:lnTo>
                  <a:pt x="253106" y="25522"/>
                </a:lnTo>
                <a:lnTo>
                  <a:pt x="303843" y="25365"/>
                </a:lnTo>
                <a:lnTo>
                  <a:pt x="296176" y="25365"/>
                </a:lnTo>
                <a:lnTo>
                  <a:pt x="293653" y="24412"/>
                </a:lnTo>
                <a:lnTo>
                  <a:pt x="284599" y="18521"/>
                </a:lnTo>
                <a:lnTo>
                  <a:pt x="275396" y="13433"/>
                </a:lnTo>
                <a:lnTo>
                  <a:pt x="270275" y="11695"/>
                </a:lnTo>
                <a:lnTo>
                  <a:pt x="264956" y="10536"/>
                </a:lnTo>
                <a:lnTo>
                  <a:pt x="259505" y="9764"/>
                </a:lnTo>
                <a:lnTo>
                  <a:pt x="253966" y="9249"/>
                </a:lnTo>
                <a:lnTo>
                  <a:pt x="248368" y="8906"/>
                </a:lnTo>
                <a:lnTo>
                  <a:pt x="242731" y="8677"/>
                </a:lnTo>
                <a:lnTo>
                  <a:pt x="228848" y="8423"/>
                </a:lnTo>
                <a:lnTo>
                  <a:pt x="133020" y="8221"/>
                </a:lnTo>
                <a:lnTo>
                  <a:pt x="126780" y="7268"/>
                </a:lnTo>
                <a:lnTo>
                  <a:pt x="120715" y="5680"/>
                </a:lnTo>
                <a:lnTo>
                  <a:pt x="114767" y="3669"/>
                </a:lnTo>
                <a:lnTo>
                  <a:pt x="105617" y="1435"/>
                </a:lnTo>
                <a:lnTo>
                  <a:pt x="98376" y="442"/>
                </a:lnTo>
                <a:lnTo>
                  <a:pt x="91983" y="0"/>
                </a:lnTo>
                <a:lnTo>
                  <a:pt x="88944" y="835"/>
                </a:lnTo>
                <a:lnTo>
                  <a:pt x="83028" y="4303"/>
                </a:lnTo>
                <a:lnTo>
                  <a:pt x="81069" y="6561"/>
                </a:lnTo>
                <a:lnTo>
                  <a:pt x="79764" y="9019"/>
                </a:lnTo>
                <a:lnTo>
                  <a:pt x="78893" y="11610"/>
                </a:lnTo>
                <a:lnTo>
                  <a:pt x="75386" y="17029"/>
                </a:lnTo>
                <a:lnTo>
                  <a:pt x="73118" y="19807"/>
                </a:lnTo>
                <a:lnTo>
                  <a:pt x="71605" y="22612"/>
                </a:lnTo>
                <a:lnTo>
                  <a:pt x="69924" y="28269"/>
                </a:lnTo>
                <a:lnTo>
                  <a:pt x="68978" y="41359"/>
                </a:lnTo>
                <a:lnTo>
                  <a:pt x="68698" y="52752"/>
                </a:lnTo>
                <a:lnTo>
                  <a:pt x="68580" y="138470"/>
                </a:lnTo>
                <a:lnTo>
                  <a:pt x="67627" y="140774"/>
                </a:lnTo>
                <a:lnTo>
                  <a:pt x="66040" y="142309"/>
                </a:lnTo>
                <a:lnTo>
                  <a:pt x="64029" y="143332"/>
                </a:lnTo>
                <a:lnTo>
                  <a:pt x="62688" y="144967"/>
                </a:lnTo>
                <a:lnTo>
                  <a:pt x="61795" y="147010"/>
                </a:lnTo>
                <a:lnTo>
                  <a:pt x="60802" y="151819"/>
                </a:lnTo>
                <a:lnTo>
                  <a:pt x="60164" y="162668"/>
                </a:lnTo>
                <a:lnTo>
                  <a:pt x="60039" y="173983"/>
                </a:lnTo>
                <a:lnTo>
                  <a:pt x="60981" y="175879"/>
                </a:lnTo>
                <a:lnTo>
                  <a:pt x="62561" y="177142"/>
                </a:lnTo>
                <a:lnTo>
                  <a:pt x="64568" y="177985"/>
                </a:lnTo>
                <a:lnTo>
                  <a:pt x="65905" y="177594"/>
                </a:lnTo>
                <a:lnTo>
                  <a:pt x="66797" y="176381"/>
                </a:lnTo>
                <a:lnTo>
                  <a:pt x="67391" y="174619"/>
                </a:lnTo>
                <a:lnTo>
                  <a:pt x="72779" y="167590"/>
                </a:lnTo>
                <a:lnTo>
                  <a:pt x="76141" y="165901"/>
                </a:lnTo>
                <a:lnTo>
                  <a:pt x="84958" y="164026"/>
                </a:lnTo>
                <a:lnTo>
                  <a:pt x="92687" y="160652"/>
                </a:lnTo>
                <a:lnTo>
                  <a:pt x="96081" y="158419"/>
                </a:lnTo>
                <a:lnTo>
                  <a:pt x="102393" y="155937"/>
                </a:lnTo>
                <a:lnTo>
                  <a:pt x="109325" y="154834"/>
                </a:lnTo>
                <a:lnTo>
                  <a:pt x="118757" y="154344"/>
                </a:lnTo>
                <a:lnTo>
                  <a:pt x="126758" y="154126"/>
                </a:lnTo>
                <a:lnTo>
                  <a:pt x="142634" y="153975"/>
                </a:lnTo>
                <a:lnTo>
                  <a:pt x="191347" y="153952"/>
                </a:lnTo>
                <a:lnTo>
                  <a:pt x="194240" y="154904"/>
                </a:lnTo>
                <a:lnTo>
                  <a:pt x="202862" y="159844"/>
                </a:lnTo>
                <a:lnTo>
                  <a:pt x="208588" y="161333"/>
                </a:lnTo>
                <a:lnTo>
                  <a:pt x="217167" y="162172"/>
                </a:lnTo>
                <a:lnTo>
                  <a:pt x="219073" y="163242"/>
                </a:lnTo>
                <a:lnTo>
                  <a:pt x="220344" y="164908"/>
                </a:lnTo>
                <a:lnTo>
                  <a:pt x="221191" y="166971"/>
                </a:lnTo>
                <a:lnTo>
                  <a:pt x="228442" y="177126"/>
                </a:lnTo>
                <a:lnTo>
                  <a:pt x="231516" y="185478"/>
                </a:lnTo>
                <a:lnTo>
                  <a:pt x="237084" y="193985"/>
                </a:lnTo>
                <a:lnTo>
                  <a:pt x="240110" y="202538"/>
                </a:lnTo>
                <a:lnTo>
                  <a:pt x="244193" y="208248"/>
                </a:lnTo>
                <a:lnTo>
                  <a:pt x="245663" y="212057"/>
                </a:lnTo>
                <a:lnTo>
                  <a:pt x="247296" y="221369"/>
                </a:lnTo>
                <a:lnTo>
                  <a:pt x="248215" y="232771"/>
                </a:lnTo>
                <a:lnTo>
                  <a:pt x="249297" y="236025"/>
                </a:lnTo>
                <a:lnTo>
                  <a:pt x="253039" y="242182"/>
                </a:lnTo>
                <a:lnTo>
                  <a:pt x="255337" y="250633"/>
                </a:lnTo>
                <a:lnTo>
                  <a:pt x="256630" y="263561"/>
                </a:lnTo>
                <a:lnTo>
                  <a:pt x="257067" y="276463"/>
                </a:lnTo>
                <a:lnTo>
                  <a:pt x="257172" y="315303"/>
                </a:lnTo>
                <a:lnTo>
                  <a:pt x="256221" y="319622"/>
                </a:lnTo>
                <a:lnTo>
                  <a:pt x="251283" y="330251"/>
                </a:lnTo>
                <a:lnTo>
                  <a:pt x="249794" y="336447"/>
                </a:lnTo>
                <a:lnTo>
                  <a:pt x="246592" y="342376"/>
                </a:lnTo>
                <a:lnTo>
                  <a:pt x="239434" y="353609"/>
                </a:lnTo>
                <a:lnTo>
                  <a:pt x="236775" y="358494"/>
                </a:lnTo>
                <a:lnTo>
                  <a:pt x="234050" y="361751"/>
                </a:lnTo>
                <a:lnTo>
                  <a:pt x="231281" y="363922"/>
                </a:lnTo>
                <a:lnTo>
                  <a:pt x="228482" y="365370"/>
                </a:lnTo>
                <a:lnTo>
                  <a:pt x="226617" y="367287"/>
                </a:lnTo>
                <a:lnTo>
                  <a:pt x="225373" y="369518"/>
                </a:lnTo>
                <a:lnTo>
                  <a:pt x="224544" y="371958"/>
                </a:lnTo>
                <a:lnTo>
                  <a:pt x="221082" y="377209"/>
                </a:lnTo>
                <a:lnTo>
                  <a:pt x="213778" y="385520"/>
                </a:lnTo>
                <a:lnTo>
                  <a:pt x="205582" y="394015"/>
                </a:lnTo>
                <a:lnTo>
                  <a:pt x="202777" y="396861"/>
                </a:lnTo>
                <a:lnTo>
                  <a:pt x="199955" y="398759"/>
                </a:lnTo>
                <a:lnTo>
                  <a:pt x="191432" y="402382"/>
                </a:lnTo>
                <a:lnTo>
                  <a:pt x="182874" y="408113"/>
                </a:lnTo>
                <a:lnTo>
                  <a:pt x="174306" y="411186"/>
                </a:lnTo>
                <a:lnTo>
                  <a:pt x="168592" y="415281"/>
                </a:lnTo>
                <a:lnTo>
                  <a:pt x="160337" y="420276"/>
                </a:lnTo>
                <a:lnTo>
                  <a:pt x="155469" y="422941"/>
                </a:lnTo>
                <a:lnTo>
                  <a:pt x="150319" y="424718"/>
                </a:lnTo>
                <a:lnTo>
                  <a:pt x="144980" y="425903"/>
                </a:lnTo>
                <a:lnTo>
                  <a:pt x="139516" y="426693"/>
                </a:lnTo>
                <a:lnTo>
                  <a:pt x="130905" y="427570"/>
                </a:lnTo>
                <a:lnTo>
                  <a:pt x="123902" y="427960"/>
                </a:lnTo>
                <a:lnTo>
                  <a:pt x="117615" y="428133"/>
                </a:lnTo>
                <a:lnTo>
                  <a:pt x="67022" y="428271"/>
                </a:lnTo>
                <a:lnTo>
                  <a:pt x="63732" y="427319"/>
                </a:lnTo>
                <a:lnTo>
                  <a:pt x="54549" y="422381"/>
                </a:lnTo>
                <a:lnTo>
                  <a:pt x="45796" y="419541"/>
                </a:lnTo>
                <a:lnTo>
                  <a:pt x="37170" y="414044"/>
                </a:lnTo>
                <a:lnTo>
                  <a:pt x="28582" y="411039"/>
                </a:lnTo>
                <a:lnTo>
                  <a:pt x="20004" y="405492"/>
                </a:lnTo>
                <a:lnTo>
                  <a:pt x="14288" y="403860"/>
                </a:lnTo>
                <a:lnTo>
                  <a:pt x="12383" y="402472"/>
                </a:lnTo>
                <a:lnTo>
                  <a:pt x="11113" y="400595"/>
                </a:lnTo>
                <a:lnTo>
                  <a:pt x="9702" y="395969"/>
                </a:lnTo>
                <a:lnTo>
                  <a:pt x="9074" y="390738"/>
                </a:lnTo>
                <a:lnTo>
                  <a:pt x="7955" y="388961"/>
                </a:lnTo>
                <a:lnTo>
                  <a:pt x="6256" y="387778"/>
                </a:lnTo>
                <a:lnTo>
                  <a:pt x="4170" y="386988"/>
                </a:lnTo>
                <a:lnTo>
                  <a:pt x="2780" y="385509"/>
                </a:lnTo>
                <a:lnTo>
                  <a:pt x="1853" y="383571"/>
                </a:lnTo>
                <a:lnTo>
                  <a:pt x="824" y="378878"/>
                </a:lnTo>
                <a:lnTo>
                  <a:pt x="163" y="368103"/>
                </a:lnTo>
                <a:lnTo>
                  <a:pt x="32" y="356803"/>
                </a:lnTo>
                <a:lnTo>
                  <a:pt x="0" y="34254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676"/>
          <p:cNvSpPr/>
          <p:nvPr/>
        </p:nvSpPr>
        <p:spPr>
          <a:xfrm>
            <a:off x="3148964" y="3514725"/>
            <a:ext cx="25719" cy="33799"/>
          </a:xfrm>
          <a:custGeom>
            <a:avLst/>
            <a:gdLst/>
            <a:ahLst/>
            <a:cxnLst/>
            <a:rect l="0" t="0" r="0" b="0"/>
            <a:pathLst>
              <a:path w="25719" h="33799">
                <a:moveTo>
                  <a:pt x="0" y="0"/>
                </a:moveTo>
                <a:lnTo>
                  <a:pt x="0" y="4550"/>
                </a:lnTo>
                <a:lnTo>
                  <a:pt x="953" y="5891"/>
                </a:lnTo>
                <a:lnTo>
                  <a:pt x="2540" y="6785"/>
                </a:lnTo>
                <a:lnTo>
                  <a:pt x="4551" y="7380"/>
                </a:lnTo>
                <a:lnTo>
                  <a:pt x="5892" y="8730"/>
                </a:lnTo>
                <a:lnTo>
                  <a:pt x="6786" y="10583"/>
                </a:lnTo>
                <a:lnTo>
                  <a:pt x="7381" y="12770"/>
                </a:lnTo>
                <a:lnTo>
                  <a:pt x="7779" y="15181"/>
                </a:lnTo>
                <a:lnTo>
                  <a:pt x="8043" y="17740"/>
                </a:lnTo>
                <a:lnTo>
                  <a:pt x="8220" y="20399"/>
                </a:lnTo>
                <a:lnTo>
                  <a:pt x="8338" y="23124"/>
                </a:lnTo>
                <a:lnTo>
                  <a:pt x="8469" y="28692"/>
                </a:lnTo>
                <a:lnTo>
                  <a:pt x="9456" y="30558"/>
                </a:lnTo>
                <a:lnTo>
                  <a:pt x="11067" y="31802"/>
                </a:lnTo>
                <a:lnTo>
                  <a:pt x="13093" y="32631"/>
                </a:lnTo>
                <a:lnTo>
                  <a:pt x="15396" y="33184"/>
                </a:lnTo>
                <a:lnTo>
                  <a:pt x="17884" y="33552"/>
                </a:lnTo>
                <a:lnTo>
                  <a:pt x="20496" y="33798"/>
                </a:lnTo>
                <a:lnTo>
                  <a:pt x="22237" y="33010"/>
                </a:lnTo>
                <a:lnTo>
                  <a:pt x="23397" y="31531"/>
                </a:lnTo>
                <a:lnTo>
                  <a:pt x="24171" y="29593"/>
                </a:lnTo>
                <a:lnTo>
                  <a:pt x="24686" y="27349"/>
                </a:lnTo>
                <a:lnTo>
                  <a:pt x="25031" y="24900"/>
                </a:lnTo>
                <a:lnTo>
                  <a:pt x="25582" y="18677"/>
                </a:lnTo>
                <a:lnTo>
                  <a:pt x="25627" y="17213"/>
                </a:lnTo>
                <a:lnTo>
                  <a:pt x="25691" y="12508"/>
                </a:lnTo>
                <a:lnTo>
                  <a:pt x="25718" y="1714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1677"/>
          <p:cNvSpPr/>
          <p:nvPr/>
        </p:nvSpPr>
        <p:spPr>
          <a:xfrm>
            <a:off x="3277552" y="3360889"/>
            <a:ext cx="205741" cy="368149"/>
          </a:xfrm>
          <a:custGeom>
            <a:avLst/>
            <a:gdLst/>
            <a:ahLst/>
            <a:cxnLst/>
            <a:rect l="0" t="0" r="0" b="0"/>
            <a:pathLst>
              <a:path w="205741" h="368149">
                <a:moveTo>
                  <a:pt x="51435" y="42393"/>
                </a:moveTo>
                <a:lnTo>
                  <a:pt x="51435" y="37842"/>
                </a:lnTo>
                <a:lnTo>
                  <a:pt x="52388" y="36502"/>
                </a:lnTo>
                <a:lnTo>
                  <a:pt x="53975" y="35608"/>
                </a:lnTo>
                <a:lnTo>
                  <a:pt x="55985" y="35012"/>
                </a:lnTo>
                <a:lnTo>
                  <a:pt x="57326" y="33663"/>
                </a:lnTo>
                <a:lnTo>
                  <a:pt x="58220" y="31810"/>
                </a:lnTo>
                <a:lnTo>
                  <a:pt x="58816" y="29623"/>
                </a:lnTo>
                <a:lnTo>
                  <a:pt x="62018" y="24652"/>
                </a:lnTo>
                <a:lnTo>
                  <a:pt x="64205" y="21994"/>
                </a:lnTo>
                <a:lnTo>
                  <a:pt x="66616" y="20221"/>
                </a:lnTo>
                <a:lnTo>
                  <a:pt x="71835" y="18251"/>
                </a:lnTo>
                <a:lnTo>
                  <a:pt x="77329" y="14836"/>
                </a:lnTo>
                <a:lnTo>
                  <a:pt x="82946" y="10143"/>
                </a:lnTo>
                <a:lnTo>
                  <a:pt x="88618" y="4882"/>
                </a:lnTo>
                <a:lnTo>
                  <a:pt x="91464" y="3099"/>
                </a:lnTo>
                <a:lnTo>
                  <a:pt x="97166" y="1116"/>
                </a:lnTo>
                <a:lnTo>
                  <a:pt x="102874" y="235"/>
                </a:lnTo>
                <a:lnTo>
                  <a:pt x="105731" y="0"/>
                </a:lnTo>
                <a:lnTo>
                  <a:pt x="107634" y="796"/>
                </a:lnTo>
                <a:lnTo>
                  <a:pt x="108904" y="2280"/>
                </a:lnTo>
                <a:lnTo>
                  <a:pt x="109750" y="4221"/>
                </a:lnTo>
                <a:lnTo>
                  <a:pt x="110690" y="8918"/>
                </a:lnTo>
                <a:lnTo>
                  <a:pt x="110941" y="11504"/>
                </a:lnTo>
                <a:lnTo>
                  <a:pt x="112061" y="14180"/>
                </a:lnTo>
                <a:lnTo>
                  <a:pt x="117235" y="22498"/>
                </a:lnTo>
                <a:lnTo>
                  <a:pt x="118779" y="28153"/>
                </a:lnTo>
                <a:lnTo>
                  <a:pt x="119771" y="39545"/>
                </a:lnTo>
                <a:lnTo>
                  <a:pt x="119967" y="50967"/>
                </a:lnTo>
                <a:lnTo>
                  <a:pt x="120015" y="104066"/>
                </a:lnTo>
                <a:lnTo>
                  <a:pt x="119062" y="106369"/>
                </a:lnTo>
                <a:lnTo>
                  <a:pt x="117475" y="107903"/>
                </a:lnTo>
                <a:lnTo>
                  <a:pt x="115464" y="108927"/>
                </a:lnTo>
                <a:lnTo>
                  <a:pt x="110690" y="112604"/>
                </a:lnTo>
                <a:lnTo>
                  <a:pt x="108083" y="114918"/>
                </a:lnTo>
                <a:lnTo>
                  <a:pt x="106346" y="118365"/>
                </a:lnTo>
                <a:lnTo>
                  <a:pt x="104415" y="127276"/>
                </a:lnTo>
                <a:lnTo>
                  <a:pt x="102947" y="130414"/>
                </a:lnTo>
                <a:lnTo>
                  <a:pt x="101016" y="132506"/>
                </a:lnTo>
                <a:lnTo>
                  <a:pt x="98777" y="133901"/>
                </a:lnTo>
                <a:lnTo>
                  <a:pt x="97284" y="135784"/>
                </a:lnTo>
                <a:lnTo>
                  <a:pt x="96288" y="137991"/>
                </a:lnTo>
                <a:lnTo>
                  <a:pt x="95625" y="140415"/>
                </a:lnTo>
                <a:lnTo>
                  <a:pt x="94230" y="142031"/>
                </a:lnTo>
                <a:lnTo>
                  <a:pt x="92347" y="143108"/>
                </a:lnTo>
                <a:lnTo>
                  <a:pt x="90140" y="143826"/>
                </a:lnTo>
                <a:lnTo>
                  <a:pt x="88668" y="145258"/>
                </a:lnTo>
                <a:lnTo>
                  <a:pt x="87687" y="147165"/>
                </a:lnTo>
                <a:lnTo>
                  <a:pt x="87033" y="149388"/>
                </a:lnTo>
                <a:lnTo>
                  <a:pt x="83766" y="154399"/>
                </a:lnTo>
                <a:lnTo>
                  <a:pt x="81562" y="157069"/>
                </a:lnTo>
                <a:lnTo>
                  <a:pt x="79140" y="158849"/>
                </a:lnTo>
                <a:lnTo>
                  <a:pt x="73908" y="160826"/>
                </a:lnTo>
                <a:lnTo>
                  <a:pt x="72132" y="162306"/>
                </a:lnTo>
                <a:lnTo>
                  <a:pt x="70948" y="164245"/>
                </a:lnTo>
                <a:lnTo>
                  <a:pt x="70159" y="166490"/>
                </a:lnTo>
                <a:lnTo>
                  <a:pt x="69632" y="167034"/>
                </a:lnTo>
                <a:lnTo>
                  <a:pt x="69282" y="166445"/>
                </a:lnTo>
                <a:lnTo>
                  <a:pt x="68718" y="158655"/>
                </a:lnTo>
                <a:lnTo>
                  <a:pt x="69625" y="157048"/>
                </a:lnTo>
                <a:lnTo>
                  <a:pt x="71182" y="155977"/>
                </a:lnTo>
                <a:lnTo>
                  <a:pt x="75451" y="154787"/>
                </a:lnTo>
                <a:lnTo>
                  <a:pt x="80524" y="154259"/>
                </a:lnTo>
                <a:lnTo>
                  <a:pt x="83210" y="153165"/>
                </a:lnTo>
                <a:lnTo>
                  <a:pt x="88735" y="149410"/>
                </a:lnTo>
                <a:lnTo>
                  <a:pt x="94365" y="147106"/>
                </a:lnTo>
                <a:lnTo>
                  <a:pt x="97200" y="146492"/>
                </a:lnTo>
                <a:lnTo>
                  <a:pt x="100995" y="146082"/>
                </a:lnTo>
                <a:lnTo>
                  <a:pt x="105430" y="145809"/>
                </a:lnTo>
                <a:lnTo>
                  <a:pt x="114485" y="145506"/>
                </a:lnTo>
                <a:lnTo>
                  <a:pt x="128060" y="145311"/>
                </a:lnTo>
                <a:lnTo>
                  <a:pt x="174200" y="145263"/>
                </a:lnTo>
                <a:lnTo>
                  <a:pt x="176141" y="146216"/>
                </a:lnTo>
                <a:lnTo>
                  <a:pt x="177435" y="147803"/>
                </a:lnTo>
                <a:lnTo>
                  <a:pt x="178297" y="149814"/>
                </a:lnTo>
                <a:lnTo>
                  <a:pt x="179255" y="154588"/>
                </a:lnTo>
                <a:lnTo>
                  <a:pt x="179511" y="157195"/>
                </a:lnTo>
                <a:lnTo>
                  <a:pt x="180634" y="158932"/>
                </a:lnTo>
                <a:lnTo>
                  <a:pt x="182336" y="160091"/>
                </a:lnTo>
                <a:lnTo>
                  <a:pt x="184422" y="160863"/>
                </a:lnTo>
                <a:lnTo>
                  <a:pt x="185813" y="162331"/>
                </a:lnTo>
                <a:lnTo>
                  <a:pt x="186740" y="164262"/>
                </a:lnTo>
                <a:lnTo>
                  <a:pt x="187770" y="168947"/>
                </a:lnTo>
                <a:lnTo>
                  <a:pt x="188229" y="174204"/>
                </a:lnTo>
                <a:lnTo>
                  <a:pt x="189303" y="175987"/>
                </a:lnTo>
                <a:lnTo>
                  <a:pt x="190972" y="177176"/>
                </a:lnTo>
                <a:lnTo>
                  <a:pt x="193037" y="177968"/>
                </a:lnTo>
                <a:lnTo>
                  <a:pt x="194414" y="179449"/>
                </a:lnTo>
                <a:lnTo>
                  <a:pt x="195332" y="181389"/>
                </a:lnTo>
                <a:lnTo>
                  <a:pt x="196352" y="186084"/>
                </a:lnTo>
                <a:lnTo>
                  <a:pt x="197006" y="196859"/>
                </a:lnTo>
                <a:lnTo>
                  <a:pt x="197060" y="199663"/>
                </a:lnTo>
                <a:lnTo>
                  <a:pt x="198049" y="202484"/>
                </a:lnTo>
                <a:lnTo>
                  <a:pt x="203037" y="211007"/>
                </a:lnTo>
                <a:lnTo>
                  <a:pt x="204539" y="216710"/>
                </a:lnTo>
                <a:lnTo>
                  <a:pt x="205503" y="228133"/>
                </a:lnTo>
                <a:lnTo>
                  <a:pt x="205693" y="239561"/>
                </a:lnTo>
                <a:lnTo>
                  <a:pt x="205740" y="276708"/>
                </a:lnTo>
                <a:lnTo>
                  <a:pt x="204787" y="279565"/>
                </a:lnTo>
                <a:lnTo>
                  <a:pt x="199848" y="288138"/>
                </a:lnTo>
                <a:lnTo>
                  <a:pt x="198359" y="293853"/>
                </a:lnTo>
                <a:lnTo>
                  <a:pt x="197009" y="295758"/>
                </a:lnTo>
                <a:lnTo>
                  <a:pt x="195157" y="297028"/>
                </a:lnTo>
                <a:lnTo>
                  <a:pt x="192970" y="297875"/>
                </a:lnTo>
                <a:lnTo>
                  <a:pt x="191511" y="299392"/>
                </a:lnTo>
                <a:lnTo>
                  <a:pt x="190539" y="301356"/>
                </a:lnTo>
                <a:lnTo>
                  <a:pt x="189891" y="303617"/>
                </a:lnTo>
                <a:lnTo>
                  <a:pt x="186631" y="308670"/>
                </a:lnTo>
                <a:lnTo>
                  <a:pt x="184428" y="311351"/>
                </a:lnTo>
                <a:lnTo>
                  <a:pt x="182960" y="314091"/>
                </a:lnTo>
                <a:lnTo>
                  <a:pt x="181328" y="319675"/>
                </a:lnTo>
                <a:lnTo>
                  <a:pt x="179940" y="321545"/>
                </a:lnTo>
                <a:lnTo>
                  <a:pt x="178063" y="322792"/>
                </a:lnTo>
                <a:lnTo>
                  <a:pt x="175858" y="323623"/>
                </a:lnTo>
                <a:lnTo>
                  <a:pt x="170870" y="327087"/>
                </a:lnTo>
                <a:lnTo>
                  <a:pt x="165477" y="331801"/>
                </a:lnTo>
                <a:lnTo>
                  <a:pt x="159905" y="337072"/>
                </a:lnTo>
                <a:lnTo>
                  <a:pt x="156134" y="339810"/>
                </a:lnTo>
                <a:lnTo>
                  <a:pt x="151714" y="342589"/>
                </a:lnTo>
                <a:lnTo>
                  <a:pt x="146863" y="345394"/>
                </a:lnTo>
                <a:lnTo>
                  <a:pt x="142676" y="347263"/>
                </a:lnTo>
                <a:lnTo>
                  <a:pt x="138932" y="348510"/>
                </a:lnTo>
                <a:lnTo>
                  <a:pt x="135484" y="349341"/>
                </a:lnTo>
                <a:lnTo>
                  <a:pt x="129113" y="352804"/>
                </a:lnTo>
                <a:lnTo>
                  <a:pt x="126080" y="355062"/>
                </a:lnTo>
                <a:lnTo>
                  <a:pt x="122154" y="357519"/>
                </a:lnTo>
                <a:lnTo>
                  <a:pt x="117631" y="360109"/>
                </a:lnTo>
                <a:lnTo>
                  <a:pt x="112710" y="362789"/>
                </a:lnTo>
                <a:lnTo>
                  <a:pt x="108478" y="364575"/>
                </a:lnTo>
                <a:lnTo>
                  <a:pt x="104703" y="365766"/>
                </a:lnTo>
                <a:lnTo>
                  <a:pt x="101235" y="366560"/>
                </a:lnTo>
                <a:lnTo>
                  <a:pt x="94841" y="367442"/>
                </a:lnTo>
                <a:lnTo>
                  <a:pt x="88824" y="367834"/>
                </a:lnTo>
                <a:lnTo>
                  <a:pt x="82975" y="368008"/>
                </a:lnTo>
                <a:lnTo>
                  <a:pt x="23244" y="368148"/>
                </a:lnTo>
                <a:lnTo>
                  <a:pt x="20259" y="367195"/>
                </a:lnTo>
                <a:lnTo>
                  <a:pt x="14401" y="363598"/>
                </a:lnTo>
                <a:lnTo>
                  <a:pt x="12458" y="361304"/>
                </a:lnTo>
                <a:lnTo>
                  <a:pt x="11163" y="358823"/>
                </a:lnTo>
                <a:lnTo>
                  <a:pt x="10300" y="356217"/>
                </a:lnTo>
                <a:lnTo>
                  <a:pt x="8771" y="354479"/>
                </a:lnTo>
                <a:lnTo>
                  <a:pt x="6800" y="353320"/>
                </a:lnTo>
                <a:lnTo>
                  <a:pt x="4534" y="352548"/>
                </a:lnTo>
                <a:lnTo>
                  <a:pt x="3022" y="351080"/>
                </a:lnTo>
                <a:lnTo>
                  <a:pt x="2015" y="349150"/>
                </a:lnTo>
                <a:lnTo>
                  <a:pt x="895" y="344464"/>
                </a:lnTo>
                <a:lnTo>
                  <a:pt x="177" y="333695"/>
                </a:lnTo>
                <a:lnTo>
                  <a:pt x="0" y="325286"/>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1678"/>
          <p:cNvSpPr/>
          <p:nvPr/>
        </p:nvSpPr>
        <p:spPr>
          <a:xfrm>
            <a:off x="3774757" y="3514725"/>
            <a:ext cx="1" cy="29627"/>
          </a:xfrm>
          <a:custGeom>
            <a:avLst/>
            <a:gdLst/>
            <a:ahLst/>
            <a:cxnLst/>
            <a:rect l="0" t="0" r="0" b="0"/>
            <a:pathLst>
              <a:path w="1" h="29627">
                <a:moveTo>
                  <a:pt x="0" y="8572"/>
                </a:moveTo>
                <a:lnTo>
                  <a:pt x="0" y="29626"/>
                </a:lnTo>
                <a:lnTo>
                  <a:pt x="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1679"/>
          <p:cNvSpPr/>
          <p:nvPr/>
        </p:nvSpPr>
        <p:spPr>
          <a:xfrm>
            <a:off x="3877628" y="3351879"/>
            <a:ext cx="214313" cy="376666"/>
          </a:xfrm>
          <a:custGeom>
            <a:avLst/>
            <a:gdLst/>
            <a:ahLst/>
            <a:cxnLst/>
            <a:rect l="0" t="0" r="0" b="0"/>
            <a:pathLst>
              <a:path w="214313" h="376666">
                <a:moveTo>
                  <a:pt x="25717" y="68548"/>
                </a:moveTo>
                <a:lnTo>
                  <a:pt x="45867" y="48397"/>
                </a:lnTo>
                <a:lnTo>
                  <a:pt x="47723" y="45589"/>
                </a:lnTo>
                <a:lnTo>
                  <a:pt x="51287" y="37087"/>
                </a:lnTo>
                <a:lnTo>
                  <a:pt x="55496" y="31388"/>
                </a:lnTo>
                <a:lnTo>
                  <a:pt x="57952" y="29487"/>
                </a:lnTo>
                <a:lnTo>
                  <a:pt x="60542" y="28220"/>
                </a:lnTo>
                <a:lnTo>
                  <a:pt x="63220" y="27375"/>
                </a:lnTo>
                <a:lnTo>
                  <a:pt x="68738" y="23896"/>
                </a:lnTo>
                <a:lnTo>
                  <a:pt x="71542" y="21635"/>
                </a:lnTo>
                <a:lnTo>
                  <a:pt x="74364" y="20128"/>
                </a:lnTo>
                <a:lnTo>
                  <a:pt x="80040" y="18453"/>
                </a:lnTo>
                <a:lnTo>
                  <a:pt x="85738" y="17709"/>
                </a:lnTo>
                <a:lnTo>
                  <a:pt x="88591" y="17510"/>
                </a:lnTo>
                <a:lnTo>
                  <a:pt x="91446" y="16425"/>
                </a:lnTo>
                <a:lnTo>
                  <a:pt x="97157" y="12680"/>
                </a:lnTo>
                <a:lnTo>
                  <a:pt x="102870" y="10380"/>
                </a:lnTo>
                <a:lnTo>
                  <a:pt x="108585" y="9358"/>
                </a:lnTo>
                <a:lnTo>
                  <a:pt x="114299" y="8904"/>
                </a:lnTo>
                <a:lnTo>
                  <a:pt x="118109" y="7830"/>
                </a:lnTo>
                <a:lnTo>
                  <a:pt x="122554" y="6162"/>
                </a:lnTo>
                <a:lnTo>
                  <a:pt x="127422" y="4097"/>
                </a:lnTo>
                <a:lnTo>
                  <a:pt x="131621" y="2721"/>
                </a:lnTo>
                <a:lnTo>
                  <a:pt x="135372" y="1803"/>
                </a:lnTo>
                <a:lnTo>
                  <a:pt x="138825" y="1192"/>
                </a:lnTo>
                <a:lnTo>
                  <a:pt x="145202" y="512"/>
                </a:lnTo>
                <a:lnTo>
                  <a:pt x="151211" y="210"/>
                </a:lnTo>
                <a:lnTo>
                  <a:pt x="157057" y="76"/>
                </a:lnTo>
                <a:lnTo>
                  <a:pt x="165703" y="0"/>
                </a:lnTo>
                <a:lnTo>
                  <a:pt x="168571" y="942"/>
                </a:lnTo>
                <a:lnTo>
                  <a:pt x="174297" y="4528"/>
                </a:lnTo>
                <a:lnTo>
                  <a:pt x="180017" y="6757"/>
                </a:lnTo>
                <a:lnTo>
                  <a:pt x="182876" y="7352"/>
                </a:lnTo>
                <a:lnTo>
                  <a:pt x="188593" y="10552"/>
                </a:lnTo>
                <a:lnTo>
                  <a:pt x="191451" y="12739"/>
                </a:lnTo>
                <a:lnTo>
                  <a:pt x="193356" y="15149"/>
                </a:lnTo>
                <a:lnTo>
                  <a:pt x="194626" y="17709"/>
                </a:lnTo>
                <a:lnTo>
                  <a:pt x="195473" y="20368"/>
                </a:lnTo>
                <a:lnTo>
                  <a:pt x="196990" y="22141"/>
                </a:lnTo>
                <a:lnTo>
                  <a:pt x="198954" y="23322"/>
                </a:lnTo>
                <a:lnTo>
                  <a:pt x="201216" y="24110"/>
                </a:lnTo>
                <a:lnTo>
                  <a:pt x="202724" y="25588"/>
                </a:lnTo>
                <a:lnTo>
                  <a:pt x="203729" y="27525"/>
                </a:lnTo>
                <a:lnTo>
                  <a:pt x="204845" y="32218"/>
                </a:lnTo>
                <a:lnTo>
                  <a:pt x="205563" y="42992"/>
                </a:lnTo>
                <a:lnTo>
                  <a:pt x="205704" y="54292"/>
                </a:lnTo>
                <a:lnTo>
                  <a:pt x="205739" y="96770"/>
                </a:lnTo>
                <a:lnTo>
                  <a:pt x="203199" y="105221"/>
                </a:lnTo>
                <a:lnTo>
                  <a:pt x="199847" y="115327"/>
                </a:lnTo>
                <a:lnTo>
                  <a:pt x="198358" y="126169"/>
                </a:lnTo>
                <a:lnTo>
                  <a:pt x="195156" y="137337"/>
                </a:lnTo>
                <a:lnTo>
                  <a:pt x="190558" y="148651"/>
                </a:lnTo>
                <a:lnTo>
                  <a:pt x="185339" y="160029"/>
                </a:lnTo>
                <a:lnTo>
                  <a:pt x="182385" y="168896"/>
                </a:lnTo>
                <a:lnTo>
                  <a:pt x="180119" y="177917"/>
                </a:lnTo>
                <a:lnTo>
                  <a:pt x="175938" y="191452"/>
                </a:lnTo>
                <a:lnTo>
                  <a:pt x="170904" y="201912"/>
                </a:lnTo>
                <a:lnTo>
                  <a:pt x="165491" y="209736"/>
                </a:lnTo>
                <a:lnTo>
                  <a:pt x="159911" y="216388"/>
                </a:lnTo>
                <a:lnTo>
                  <a:pt x="158042" y="220448"/>
                </a:lnTo>
                <a:lnTo>
                  <a:pt x="155966" y="230039"/>
                </a:lnTo>
                <a:lnTo>
                  <a:pt x="153506" y="234311"/>
                </a:lnTo>
                <a:lnTo>
                  <a:pt x="149963" y="238112"/>
                </a:lnTo>
                <a:lnTo>
                  <a:pt x="145695" y="241598"/>
                </a:lnTo>
                <a:lnTo>
                  <a:pt x="142850" y="244875"/>
                </a:lnTo>
                <a:lnTo>
                  <a:pt x="140953" y="248012"/>
                </a:lnTo>
                <a:lnTo>
                  <a:pt x="135743" y="259518"/>
                </a:lnTo>
                <a:lnTo>
                  <a:pt x="133358" y="264441"/>
                </a:lnTo>
                <a:lnTo>
                  <a:pt x="130815" y="267724"/>
                </a:lnTo>
                <a:lnTo>
                  <a:pt x="128167" y="269911"/>
                </a:lnTo>
                <a:lnTo>
                  <a:pt x="125449" y="271371"/>
                </a:lnTo>
                <a:lnTo>
                  <a:pt x="123638" y="273295"/>
                </a:lnTo>
                <a:lnTo>
                  <a:pt x="122430" y="275532"/>
                </a:lnTo>
                <a:lnTo>
                  <a:pt x="121624" y="277975"/>
                </a:lnTo>
                <a:lnTo>
                  <a:pt x="120135" y="279603"/>
                </a:lnTo>
                <a:lnTo>
                  <a:pt x="118190" y="280689"/>
                </a:lnTo>
                <a:lnTo>
                  <a:pt x="115941" y="281413"/>
                </a:lnTo>
                <a:lnTo>
                  <a:pt x="114441" y="282848"/>
                </a:lnTo>
                <a:lnTo>
                  <a:pt x="113441" y="284757"/>
                </a:lnTo>
                <a:lnTo>
                  <a:pt x="112775" y="286982"/>
                </a:lnTo>
                <a:lnTo>
                  <a:pt x="109494" y="291995"/>
                </a:lnTo>
                <a:lnTo>
                  <a:pt x="104861" y="297398"/>
                </a:lnTo>
                <a:lnTo>
                  <a:pt x="99626" y="302974"/>
                </a:lnTo>
                <a:lnTo>
                  <a:pt x="91325" y="311468"/>
                </a:lnTo>
                <a:lnTo>
                  <a:pt x="88505" y="313362"/>
                </a:lnTo>
                <a:lnTo>
                  <a:pt x="82832" y="315467"/>
                </a:lnTo>
                <a:lnTo>
                  <a:pt x="77136" y="316402"/>
                </a:lnTo>
                <a:lnTo>
                  <a:pt x="74284" y="316652"/>
                </a:lnTo>
                <a:lnTo>
                  <a:pt x="71430" y="317771"/>
                </a:lnTo>
                <a:lnTo>
                  <a:pt x="65718" y="321554"/>
                </a:lnTo>
                <a:lnTo>
                  <a:pt x="60006" y="323870"/>
                </a:lnTo>
                <a:lnTo>
                  <a:pt x="53339" y="324900"/>
                </a:lnTo>
                <a:lnTo>
                  <a:pt x="48894" y="325174"/>
                </a:lnTo>
                <a:lnTo>
                  <a:pt x="44026" y="325357"/>
                </a:lnTo>
                <a:lnTo>
                  <a:pt x="40780" y="326432"/>
                </a:lnTo>
                <a:lnTo>
                  <a:pt x="38617" y="328100"/>
                </a:lnTo>
                <a:lnTo>
                  <a:pt x="37174" y="330166"/>
                </a:lnTo>
                <a:lnTo>
                  <a:pt x="35259" y="331542"/>
                </a:lnTo>
                <a:lnTo>
                  <a:pt x="30593" y="333072"/>
                </a:lnTo>
                <a:lnTo>
                  <a:pt x="28967" y="334432"/>
                </a:lnTo>
                <a:lnTo>
                  <a:pt x="27883" y="336292"/>
                </a:lnTo>
                <a:lnTo>
                  <a:pt x="27161" y="338484"/>
                </a:lnTo>
                <a:lnTo>
                  <a:pt x="25727" y="339945"/>
                </a:lnTo>
                <a:lnTo>
                  <a:pt x="23819" y="340920"/>
                </a:lnTo>
                <a:lnTo>
                  <a:pt x="19158" y="342002"/>
                </a:lnTo>
                <a:lnTo>
                  <a:pt x="13911" y="342483"/>
                </a:lnTo>
                <a:lnTo>
                  <a:pt x="12131" y="341659"/>
                </a:lnTo>
                <a:lnTo>
                  <a:pt x="10945" y="340157"/>
                </a:lnTo>
                <a:lnTo>
                  <a:pt x="10154" y="338203"/>
                </a:lnTo>
                <a:lnTo>
                  <a:pt x="9040" y="330903"/>
                </a:lnTo>
                <a:lnTo>
                  <a:pt x="7932" y="329176"/>
                </a:lnTo>
                <a:lnTo>
                  <a:pt x="6240" y="328025"/>
                </a:lnTo>
                <a:lnTo>
                  <a:pt x="4160" y="327258"/>
                </a:lnTo>
                <a:lnTo>
                  <a:pt x="2773" y="325794"/>
                </a:lnTo>
                <a:lnTo>
                  <a:pt x="1848" y="323865"/>
                </a:lnTo>
                <a:lnTo>
                  <a:pt x="1232" y="321627"/>
                </a:lnTo>
                <a:lnTo>
                  <a:pt x="547" y="314060"/>
                </a:lnTo>
                <a:lnTo>
                  <a:pt x="242" y="305300"/>
                </a:lnTo>
                <a:lnTo>
                  <a:pt x="71" y="294060"/>
                </a:lnTo>
                <a:lnTo>
                  <a:pt x="0" y="254398"/>
                </a:lnTo>
                <a:lnTo>
                  <a:pt x="952" y="252456"/>
                </a:lnTo>
                <a:lnTo>
                  <a:pt x="2539" y="251161"/>
                </a:lnTo>
                <a:lnTo>
                  <a:pt x="4550" y="250298"/>
                </a:lnTo>
                <a:lnTo>
                  <a:pt x="9325" y="249338"/>
                </a:lnTo>
                <a:lnTo>
                  <a:pt x="11931" y="249082"/>
                </a:lnTo>
                <a:lnTo>
                  <a:pt x="14621" y="247959"/>
                </a:lnTo>
                <a:lnTo>
                  <a:pt x="20150" y="244172"/>
                </a:lnTo>
                <a:lnTo>
                  <a:pt x="25782" y="241853"/>
                </a:lnTo>
                <a:lnTo>
                  <a:pt x="31461" y="240823"/>
                </a:lnTo>
                <a:lnTo>
                  <a:pt x="37159" y="240364"/>
                </a:lnTo>
                <a:lnTo>
                  <a:pt x="42867" y="240161"/>
                </a:lnTo>
                <a:lnTo>
                  <a:pt x="54293" y="240030"/>
                </a:lnTo>
                <a:lnTo>
                  <a:pt x="62864" y="240008"/>
                </a:lnTo>
                <a:lnTo>
                  <a:pt x="65722" y="240957"/>
                </a:lnTo>
                <a:lnTo>
                  <a:pt x="71436" y="244552"/>
                </a:lnTo>
                <a:lnTo>
                  <a:pt x="75247" y="245891"/>
                </a:lnTo>
                <a:lnTo>
                  <a:pt x="79692" y="246785"/>
                </a:lnTo>
                <a:lnTo>
                  <a:pt x="84560" y="247380"/>
                </a:lnTo>
                <a:lnTo>
                  <a:pt x="87805" y="249682"/>
                </a:lnTo>
                <a:lnTo>
                  <a:pt x="89969" y="253121"/>
                </a:lnTo>
                <a:lnTo>
                  <a:pt x="91411" y="257320"/>
                </a:lnTo>
                <a:lnTo>
                  <a:pt x="94278" y="260118"/>
                </a:lnTo>
                <a:lnTo>
                  <a:pt x="98094" y="261984"/>
                </a:lnTo>
                <a:lnTo>
                  <a:pt x="102544" y="263228"/>
                </a:lnTo>
                <a:lnTo>
                  <a:pt x="106462" y="265009"/>
                </a:lnTo>
                <a:lnTo>
                  <a:pt x="110027" y="267150"/>
                </a:lnTo>
                <a:lnTo>
                  <a:pt x="113356" y="269529"/>
                </a:lnTo>
                <a:lnTo>
                  <a:pt x="115575" y="272068"/>
                </a:lnTo>
                <a:lnTo>
                  <a:pt x="117055" y="274713"/>
                </a:lnTo>
                <a:lnTo>
                  <a:pt x="118041" y="277429"/>
                </a:lnTo>
                <a:lnTo>
                  <a:pt x="119652" y="279240"/>
                </a:lnTo>
                <a:lnTo>
                  <a:pt x="121677" y="280447"/>
                </a:lnTo>
                <a:lnTo>
                  <a:pt x="123980" y="281251"/>
                </a:lnTo>
                <a:lnTo>
                  <a:pt x="125516" y="282740"/>
                </a:lnTo>
                <a:lnTo>
                  <a:pt x="126539" y="284685"/>
                </a:lnTo>
                <a:lnTo>
                  <a:pt x="127221" y="286935"/>
                </a:lnTo>
                <a:lnTo>
                  <a:pt x="130520" y="291974"/>
                </a:lnTo>
                <a:lnTo>
                  <a:pt x="132733" y="294651"/>
                </a:lnTo>
                <a:lnTo>
                  <a:pt x="135161" y="296436"/>
                </a:lnTo>
                <a:lnTo>
                  <a:pt x="140398" y="298419"/>
                </a:lnTo>
                <a:lnTo>
                  <a:pt x="142176" y="299900"/>
                </a:lnTo>
                <a:lnTo>
                  <a:pt x="143361" y="301841"/>
                </a:lnTo>
                <a:lnTo>
                  <a:pt x="144678" y="306536"/>
                </a:lnTo>
                <a:lnTo>
                  <a:pt x="145263" y="311798"/>
                </a:lnTo>
                <a:lnTo>
                  <a:pt x="146372" y="313582"/>
                </a:lnTo>
                <a:lnTo>
                  <a:pt x="148063" y="314772"/>
                </a:lnTo>
                <a:lnTo>
                  <a:pt x="150144" y="315565"/>
                </a:lnTo>
                <a:lnTo>
                  <a:pt x="151530" y="317046"/>
                </a:lnTo>
                <a:lnTo>
                  <a:pt x="152455" y="318986"/>
                </a:lnTo>
                <a:lnTo>
                  <a:pt x="153071" y="321232"/>
                </a:lnTo>
                <a:lnTo>
                  <a:pt x="156296" y="326267"/>
                </a:lnTo>
                <a:lnTo>
                  <a:pt x="158489" y="328943"/>
                </a:lnTo>
                <a:lnTo>
                  <a:pt x="159952" y="331680"/>
                </a:lnTo>
                <a:lnTo>
                  <a:pt x="162962" y="340082"/>
                </a:lnTo>
                <a:lnTo>
                  <a:pt x="167042" y="345757"/>
                </a:lnTo>
                <a:lnTo>
                  <a:pt x="169464" y="347652"/>
                </a:lnTo>
                <a:lnTo>
                  <a:pt x="172030" y="348915"/>
                </a:lnTo>
                <a:lnTo>
                  <a:pt x="174694" y="349757"/>
                </a:lnTo>
                <a:lnTo>
                  <a:pt x="176470" y="351270"/>
                </a:lnTo>
                <a:lnTo>
                  <a:pt x="177654" y="353232"/>
                </a:lnTo>
                <a:lnTo>
                  <a:pt x="178443" y="355492"/>
                </a:lnTo>
                <a:lnTo>
                  <a:pt x="181860" y="360544"/>
                </a:lnTo>
                <a:lnTo>
                  <a:pt x="184105" y="363225"/>
                </a:lnTo>
                <a:lnTo>
                  <a:pt x="185601" y="365964"/>
                </a:lnTo>
                <a:lnTo>
                  <a:pt x="187264" y="371548"/>
                </a:lnTo>
                <a:lnTo>
                  <a:pt x="188660" y="373418"/>
                </a:lnTo>
                <a:lnTo>
                  <a:pt x="190543" y="374665"/>
                </a:lnTo>
                <a:lnTo>
                  <a:pt x="195175" y="376050"/>
                </a:lnTo>
                <a:lnTo>
                  <a:pt x="200409" y="376665"/>
                </a:lnTo>
                <a:lnTo>
                  <a:pt x="202186" y="375877"/>
                </a:lnTo>
                <a:lnTo>
                  <a:pt x="203370" y="374399"/>
                </a:lnTo>
                <a:lnTo>
                  <a:pt x="204160" y="372461"/>
                </a:lnTo>
                <a:lnTo>
                  <a:pt x="205639" y="371170"/>
                </a:lnTo>
                <a:lnTo>
                  <a:pt x="207577" y="370308"/>
                </a:lnTo>
                <a:lnTo>
                  <a:pt x="209822" y="369734"/>
                </a:lnTo>
                <a:lnTo>
                  <a:pt x="211319" y="368399"/>
                </a:lnTo>
                <a:lnTo>
                  <a:pt x="212316" y="366556"/>
                </a:lnTo>
                <a:lnTo>
                  <a:pt x="213424" y="361969"/>
                </a:lnTo>
                <a:lnTo>
                  <a:pt x="214312" y="35144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1680"/>
          <p:cNvSpPr/>
          <p:nvPr/>
        </p:nvSpPr>
        <p:spPr>
          <a:xfrm>
            <a:off x="4246254" y="3497579"/>
            <a:ext cx="17137" cy="38178"/>
          </a:xfrm>
          <a:custGeom>
            <a:avLst/>
            <a:gdLst/>
            <a:ahLst/>
            <a:cxnLst/>
            <a:rect l="0" t="0" r="0" b="0"/>
            <a:pathLst>
              <a:path w="17137" h="38178">
                <a:moveTo>
                  <a:pt x="17136" y="0"/>
                </a:moveTo>
                <a:lnTo>
                  <a:pt x="17136" y="4552"/>
                </a:lnTo>
                <a:lnTo>
                  <a:pt x="16183" y="5892"/>
                </a:lnTo>
                <a:lnTo>
                  <a:pt x="14596" y="6786"/>
                </a:lnTo>
                <a:lnTo>
                  <a:pt x="12585" y="7381"/>
                </a:lnTo>
                <a:lnTo>
                  <a:pt x="11244" y="8731"/>
                </a:lnTo>
                <a:lnTo>
                  <a:pt x="10350" y="10583"/>
                </a:lnTo>
                <a:lnTo>
                  <a:pt x="9754" y="12771"/>
                </a:lnTo>
                <a:lnTo>
                  <a:pt x="8405" y="14229"/>
                </a:lnTo>
                <a:lnTo>
                  <a:pt x="6553" y="15201"/>
                </a:lnTo>
                <a:lnTo>
                  <a:pt x="4365" y="15849"/>
                </a:lnTo>
                <a:lnTo>
                  <a:pt x="2907" y="17234"/>
                </a:lnTo>
                <a:lnTo>
                  <a:pt x="1935" y="19109"/>
                </a:lnTo>
                <a:lnTo>
                  <a:pt x="1287" y="21312"/>
                </a:lnTo>
                <a:lnTo>
                  <a:pt x="855" y="23733"/>
                </a:lnTo>
                <a:lnTo>
                  <a:pt x="567" y="26300"/>
                </a:lnTo>
                <a:lnTo>
                  <a:pt x="375" y="28963"/>
                </a:lnTo>
                <a:lnTo>
                  <a:pt x="247" y="31692"/>
                </a:lnTo>
                <a:lnTo>
                  <a:pt x="66" y="38177"/>
                </a:lnTo>
                <a:lnTo>
                  <a:pt x="41" y="37834"/>
                </a:lnTo>
                <a:lnTo>
                  <a:pt x="0" y="30440"/>
                </a:lnTo>
                <a:lnTo>
                  <a:pt x="949" y="28866"/>
                </a:lnTo>
                <a:lnTo>
                  <a:pt x="2535" y="27817"/>
                </a:lnTo>
                <a:lnTo>
                  <a:pt x="8563" y="2571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1681"/>
          <p:cNvSpPr/>
          <p:nvPr/>
        </p:nvSpPr>
        <p:spPr>
          <a:xfrm>
            <a:off x="4426267" y="3351847"/>
            <a:ext cx="188583" cy="317183"/>
          </a:xfrm>
          <a:custGeom>
            <a:avLst/>
            <a:gdLst/>
            <a:ahLst/>
            <a:cxnLst/>
            <a:rect l="0" t="0" r="0" b="0"/>
            <a:pathLst>
              <a:path w="188583" h="317183">
                <a:moveTo>
                  <a:pt x="0" y="0"/>
                </a:moveTo>
                <a:lnTo>
                  <a:pt x="182741" y="0"/>
                </a:lnTo>
                <a:lnTo>
                  <a:pt x="184692" y="953"/>
                </a:lnTo>
                <a:lnTo>
                  <a:pt x="185994" y="2540"/>
                </a:lnTo>
                <a:lnTo>
                  <a:pt x="186861" y="4551"/>
                </a:lnTo>
                <a:lnTo>
                  <a:pt x="187824" y="9325"/>
                </a:lnTo>
                <a:lnTo>
                  <a:pt x="188367" y="17368"/>
                </a:lnTo>
                <a:lnTo>
                  <a:pt x="188528" y="25784"/>
                </a:lnTo>
                <a:lnTo>
                  <a:pt x="188582" y="37161"/>
                </a:lnTo>
                <a:lnTo>
                  <a:pt x="187634" y="40014"/>
                </a:lnTo>
                <a:lnTo>
                  <a:pt x="182701" y="48580"/>
                </a:lnTo>
                <a:lnTo>
                  <a:pt x="181213" y="54294"/>
                </a:lnTo>
                <a:lnTo>
                  <a:pt x="180375" y="62865"/>
                </a:lnTo>
                <a:lnTo>
                  <a:pt x="177639" y="71120"/>
                </a:lnTo>
                <a:lnTo>
                  <a:pt x="175576" y="75988"/>
                </a:lnTo>
                <a:lnTo>
                  <a:pt x="174201" y="81139"/>
                </a:lnTo>
                <a:lnTo>
                  <a:pt x="173284" y="86478"/>
                </a:lnTo>
                <a:lnTo>
                  <a:pt x="172673" y="91942"/>
                </a:lnTo>
                <a:lnTo>
                  <a:pt x="172265" y="97490"/>
                </a:lnTo>
                <a:lnTo>
                  <a:pt x="171994" y="103093"/>
                </a:lnTo>
                <a:lnTo>
                  <a:pt x="171611" y="117541"/>
                </a:lnTo>
                <a:lnTo>
                  <a:pt x="171453" y="148547"/>
                </a:lnTo>
                <a:lnTo>
                  <a:pt x="170499" y="151419"/>
                </a:lnTo>
                <a:lnTo>
                  <a:pt x="166900" y="157150"/>
                </a:lnTo>
                <a:lnTo>
                  <a:pt x="164665" y="165412"/>
                </a:lnTo>
                <a:lnTo>
                  <a:pt x="163672" y="174481"/>
                </a:lnTo>
                <a:lnTo>
                  <a:pt x="163231" y="181687"/>
                </a:lnTo>
                <a:lnTo>
                  <a:pt x="162982" y="191099"/>
                </a:lnTo>
                <a:lnTo>
                  <a:pt x="161995" y="194074"/>
                </a:lnTo>
                <a:lnTo>
                  <a:pt x="157007" y="202813"/>
                </a:lnTo>
                <a:lnTo>
                  <a:pt x="155506" y="208567"/>
                </a:lnTo>
                <a:lnTo>
                  <a:pt x="154661" y="217161"/>
                </a:lnTo>
                <a:lnTo>
                  <a:pt x="154463" y="225421"/>
                </a:lnTo>
                <a:lnTo>
                  <a:pt x="154336" y="241695"/>
                </a:lnTo>
                <a:lnTo>
                  <a:pt x="151779" y="250613"/>
                </a:lnTo>
                <a:lnTo>
                  <a:pt x="148420" y="259974"/>
                </a:lnTo>
                <a:lnTo>
                  <a:pt x="146927" y="267309"/>
                </a:lnTo>
                <a:lnTo>
                  <a:pt x="146086" y="276793"/>
                </a:lnTo>
                <a:lnTo>
                  <a:pt x="145015" y="279779"/>
                </a:lnTo>
                <a:lnTo>
                  <a:pt x="139911" y="288531"/>
                </a:lnTo>
                <a:lnTo>
                  <a:pt x="138383" y="294289"/>
                </a:lnTo>
                <a:lnTo>
                  <a:pt x="137522" y="302885"/>
                </a:lnTo>
                <a:lnTo>
                  <a:pt x="137321" y="308605"/>
                </a:lnTo>
                <a:lnTo>
                  <a:pt x="137160" y="31718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1682"/>
          <p:cNvSpPr/>
          <p:nvPr/>
        </p:nvSpPr>
        <p:spPr>
          <a:xfrm>
            <a:off x="4503420" y="3497579"/>
            <a:ext cx="188596" cy="1"/>
          </a:xfrm>
          <a:custGeom>
            <a:avLst/>
            <a:gdLst/>
            <a:ahLst/>
            <a:cxnLst/>
            <a:rect l="0" t="0" r="0" b="0"/>
            <a:pathLst>
              <a:path w="188596" h="1">
                <a:moveTo>
                  <a:pt x="0" y="0"/>
                </a:moveTo>
                <a:lnTo>
                  <a:pt x="188595"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1683"/>
          <p:cNvSpPr/>
          <p:nvPr/>
        </p:nvSpPr>
        <p:spPr>
          <a:xfrm>
            <a:off x="4949190" y="3360420"/>
            <a:ext cx="137161" cy="8573"/>
          </a:xfrm>
          <a:custGeom>
            <a:avLst/>
            <a:gdLst/>
            <a:ahLst/>
            <a:cxnLst/>
            <a:rect l="0" t="0" r="0" b="0"/>
            <a:pathLst>
              <a:path w="137161" h="8573">
                <a:moveTo>
                  <a:pt x="0" y="8572"/>
                </a:moveTo>
                <a:lnTo>
                  <a:pt x="114299" y="8572"/>
                </a:lnTo>
                <a:lnTo>
                  <a:pt x="116204" y="7620"/>
                </a:lnTo>
                <a:lnTo>
                  <a:pt x="117475" y="6032"/>
                </a:lnTo>
                <a:lnTo>
                  <a:pt x="118322" y="4021"/>
                </a:lnTo>
                <a:lnTo>
                  <a:pt x="119838" y="2680"/>
                </a:lnTo>
                <a:lnTo>
                  <a:pt x="121802" y="1787"/>
                </a:lnTo>
                <a:lnTo>
                  <a:pt x="124064" y="1191"/>
                </a:lnTo>
                <a:lnTo>
                  <a:pt x="126524" y="794"/>
                </a:lnTo>
                <a:lnTo>
                  <a:pt x="129117" y="529"/>
                </a:lnTo>
                <a:lnTo>
                  <a:pt x="13716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1684"/>
          <p:cNvSpPr/>
          <p:nvPr/>
        </p:nvSpPr>
        <p:spPr>
          <a:xfrm>
            <a:off x="4923472" y="3463290"/>
            <a:ext cx="171451" cy="17146"/>
          </a:xfrm>
          <a:custGeom>
            <a:avLst/>
            <a:gdLst/>
            <a:ahLst/>
            <a:cxnLst/>
            <a:rect l="0" t="0" r="0" b="0"/>
            <a:pathLst>
              <a:path w="171451" h="17146">
                <a:moveTo>
                  <a:pt x="0" y="8572"/>
                </a:moveTo>
                <a:lnTo>
                  <a:pt x="28619" y="8572"/>
                </a:lnTo>
                <a:lnTo>
                  <a:pt x="31462" y="7619"/>
                </a:lnTo>
                <a:lnTo>
                  <a:pt x="34310" y="6032"/>
                </a:lnTo>
                <a:lnTo>
                  <a:pt x="37160" y="4022"/>
                </a:lnTo>
                <a:lnTo>
                  <a:pt x="40014" y="2680"/>
                </a:lnTo>
                <a:lnTo>
                  <a:pt x="42868" y="1787"/>
                </a:lnTo>
                <a:lnTo>
                  <a:pt x="45724" y="1191"/>
                </a:lnTo>
                <a:lnTo>
                  <a:pt x="48580" y="794"/>
                </a:lnTo>
                <a:lnTo>
                  <a:pt x="51437" y="529"/>
                </a:lnTo>
                <a:lnTo>
                  <a:pt x="54294" y="352"/>
                </a:lnTo>
                <a:lnTo>
                  <a:pt x="60008" y="157"/>
                </a:lnTo>
                <a:lnTo>
                  <a:pt x="71437" y="31"/>
                </a:lnTo>
                <a:lnTo>
                  <a:pt x="140017" y="0"/>
                </a:lnTo>
                <a:lnTo>
                  <a:pt x="141922" y="952"/>
                </a:lnTo>
                <a:lnTo>
                  <a:pt x="143193" y="2539"/>
                </a:lnTo>
                <a:lnTo>
                  <a:pt x="144040" y="4551"/>
                </a:lnTo>
                <a:lnTo>
                  <a:pt x="145556" y="5891"/>
                </a:lnTo>
                <a:lnTo>
                  <a:pt x="147520" y="6785"/>
                </a:lnTo>
                <a:lnTo>
                  <a:pt x="149782" y="7381"/>
                </a:lnTo>
                <a:lnTo>
                  <a:pt x="152242" y="7778"/>
                </a:lnTo>
                <a:lnTo>
                  <a:pt x="157515" y="8219"/>
                </a:lnTo>
                <a:lnTo>
                  <a:pt x="159303" y="9289"/>
                </a:lnTo>
                <a:lnTo>
                  <a:pt x="160495" y="10955"/>
                </a:lnTo>
                <a:lnTo>
                  <a:pt x="161289" y="13018"/>
                </a:lnTo>
                <a:lnTo>
                  <a:pt x="162771" y="14394"/>
                </a:lnTo>
                <a:lnTo>
                  <a:pt x="164711" y="15311"/>
                </a:lnTo>
                <a:lnTo>
                  <a:pt x="171450" y="1714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1685"/>
          <p:cNvSpPr/>
          <p:nvPr/>
        </p:nvSpPr>
        <p:spPr>
          <a:xfrm>
            <a:off x="5129215" y="3360432"/>
            <a:ext cx="308608" cy="377064"/>
          </a:xfrm>
          <a:custGeom>
            <a:avLst/>
            <a:gdLst/>
            <a:ahLst/>
            <a:cxnLst/>
            <a:rect l="0" t="0" r="0" b="0"/>
            <a:pathLst>
              <a:path w="308608" h="377064">
                <a:moveTo>
                  <a:pt x="128585" y="51422"/>
                </a:moveTo>
                <a:lnTo>
                  <a:pt x="128585" y="31271"/>
                </a:lnTo>
                <a:lnTo>
                  <a:pt x="129537" y="29416"/>
                </a:lnTo>
                <a:lnTo>
                  <a:pt x="131125" y="28179"/>
                </a:lnTo>
                <a:lnTo>
                  <a:pt x="133135" y="27355"/>
                </a:lnTo>
                <a:lnTo>
                  <a:pt x="134476" y="25852"/>
                </a:lnTo>
                <a:lnTo>
                  <a:pt x="135370" y="23898"/>
                </a:lnTo>
                <a:lnTo>
                  <a:pt x="135965" y="21643"/>
                </a:lnTo>
                <a:lnTo>
                  <a:pt x="137315" y="20139"/>
                </a:lnTo>
                <a:lnTo>
                  <a:pt x="139168" y="19137"/>
                </a:lnTo>
                <a:lnTo>
                  <a:pt x="141355" y="18469"/>
                </a:lnTo>
                <a:lnTo>
                  <a:pt x="142813" y="17071"/>
                </a:lnTo>
                <a:lnTo>
                  <a:pt x="143785" y="15187"/>
                </a:lnTo>
                <a:lnTo>
                  <a:pt x="144434" y="12978"/>
                </a:lnTo>
                <a:lnTo>
                  <a:pt x="147694" y="7984"/>
                </a:lnTo>
                <a:lnTo>
                  <a:pt x="149896" y="5318"/>
                </a:lnTo>
                <a:lnTo>
                  <a:pt x="152318" y="3541"/>
                </a:lnTo>
                <a:lnTo>
                  <a:pt x="157547" y="1567"/>
                </a:lnTo>
                <a:lnTo>
                  <a:pt x="165847" y="456"/>
                </a:lnTo>
                <a:lnTo>
                  <a:pt x="174339" y="126"/>
                </a:lnTo>
                <a:lnTo>
                  <a:pt x="191136" y="6"/>
                </a:lnTo>
                <a:lnTo>
                  <a:pt x="196004" y="0"/>
                </a:lnTo>
                <a:lnTo>
                  <a:pt x="200200" y="948"/>
                </a:lnTo>
                <a:lnTo>
                  <a:pt x="210659" y="5881"/>
                </a:lnTo>
                <a:lnTo>
                  <a:pt x="219789" y="7766"/>
                </a:lnTo>
                <a:lnTo>
                  <a:pt x="225635" y="8207"/>
                </a:lnTo>
                <a:lnTo>
                  <a:pt x="227575" y="9277"/>
                </a:lnTo>
                <a:lnTo>
                  <a:pt x="228868" y="10943"/>
                </a:lnTo>
                <a:lnTo>
                  <a:pt x="229731" y="13007"/>
                </a:lnTo>
                <a:lnTo>
                  <a:pt x="230943" y="20461"/>
                </a:lnTo>
                <a:lnTo>
                  <a:pt x="232066" y="23161"/>
                </a:lnTo>
                <a:lnTo>
                  <a:pt x="238197" y="31513"/>
                </a:lnTo>
                <a:lnTo>
                  <a:pt x="243341" y="37176"/>
                </a:lnTo>
                <a:lnTo>
                  <a:pt x="245094" y="40973"/>
                </a:lnTo>
                <a:lnTo>
                  <a:pt x="247042" y="50271"/>
                </a:lnTo>
                <a:lnTo>
                  <a:pt x="250448" y="58213"/>
                </a:lnTo>
                <a:lnTo>
                  <a:pt x="252689" y="61665"/>
                </a:lnTo>
                <a:lnTo>
                  <a:pt x="255179" y="70580"/>
                </a:lnTo>
                <a:lnTo>
                  <a:pt x="256287" y="79939"/>
                </a:lnTo>
                <a:lnTo>
                  <a:pt x="256910" y="90563"/>
                </a:lnTo>
                <a:lnTo>
                  <a:pt x="257055" y="96758"/>
                </a:lnTo>
                <a:lnTo>
                  <a:pt x="258047" y="99744"/>
                </a:lnTo>
                <a:lnTo>
                  <a:pt x="261688" y="105601"/>
                </a:lnTo>
                <a:lnTo>
                  <a:pt x="263942" y="113919"/>
                </a:lnTo>
                <a:lnTo>
                  <a:pt x="264944" y="123014"/>
                </a:lnTo>
                <a:lnTo>
                  <a:pt x="265508" y="133489"/>
                </a:lnTo>
                <a:lnTo>
                  <a:pt x="265674" y="142625"/>
                </a:lnTo>
                <a:lnTo>
                  <a:pt x="265744" y="181673"/>
                </a:lnTo>
                <a:lnTo>
                  <a:pt x="263204" y="193132"/>
                </a:lnTo>
                <a:lnTo>
                  <a:pt x="261193" y="200188"/>
                </a:lnTo>
                <a:lnTo>
                  <a:pt x="256420" y="210568"/>
                </a:lnTo>
                <a:lnTo>
                  <a:pt x="248376" y="221767"/>
                </a:lnTo>
                <a:lnTo>
                  <a:pt x="245594" y="224993"/>
                </a:lnTo>
                <a:lnTo>
                  <a:pt x="239961" y="236198"/>
                </a:lnTo>
                <a:lnTo>
                  <a:pt x="237126" y="243186"/>
                </a:lnTo>
                <a:lnTo>
                  <a:pt x="231435" y="253491"/>
                </a:lnTo>
                <a:lnTo>
                  <a:pt x="226683" y="261246"/>
                </a:lnTo>
                <a:lnTo>
                  <a:pt x="224572" y="267867"/>
                </a:lnTo>
                <a:lnTo>
                  <a:pt x="218553" y="276525"/>
                </a:lnTo>
                <a:lnTo>
                  <a:pt x="210481" y="285771"/>
                </a:lnTo>
                <a:lnTo>
                  <a:pt x="203718" y="293055"/>
                </a:lnTo>
                <a:lnTo>
                  <a:pt x="201534" y="296331"/>
                </a:lnTo>
                <a:lnTo>
                  <a:pt x="197507" y="305492"/>
                </a:lnTo>
                <a:lnTo>
                  <a:pt x="193189" y="311345"/>
                </a:lnTo>
                <a:lnTo>
                  <a:pt x="190704" y="313287"/>
                </a:lnTo>
                <a:lnTo>
                  <a:pt x="188095" y="314581"/>
                </a:lnTo>
                <a:lnTo>
                  <a:pt x="185404" y="315444"/>
                </a:lnTo>
                <a:lnTo>
                  <a:pt x="179872" y="318943"/>
                </a:lnTo>
                <a:lnTo>
                  <a:pt x="173287" y="323673"/>
                </a:lnTo>
                <a:lnTo>
                  <a:pt x="164010" y="328950"/>
                </a:lnTo>
                <a:lnTo>
                  <a:pt x="153536" y="334471"/>
                </a:lnTo>
                <a:lnTo>
                  <a:pt x="148077" y="337276"/>
                </a:lnTo>
                <a:lnTo>
                  <a:pt x="139470" y="342934"/>
                </a:lnTo>
                <a:lnTo>
                  <a:pt x="135841" y="345776"/>
                </a:lnTo>
                <a:lnTo>
                  <a:pt x="131518" y="347671"/>
                </a:lnTo>
                <a:lnTo>
                  <a:pt x="126730" y="348934"/>
                </a:lnTo>
                <a:lnTo>
                  <a:pt x="121633" y="349776"/>
                </a:lnTo>
                <a:lnTo>
                  <a:pt x="113430" y="353252"/>
                </a:lnTo>
                <a:lnTo>
                  <a:pt x="106609" y="357019"/>
                </a:lnTo>
                <a:lnTo>
                  <a:pt x="100402" y="358693"/>
                </a:lnTo>
                <a:lnTo>
                  <a:pt x="91929" y="361977"/>
                </a:lnTo>
                <a:lnTo>
                  <a:pt x="82766" y="365659"/>
                </a:lnTo>
                <a:lnTo>
                  <a:pt x="75518" y="367296"/>
                </a:lnTo>
                <a:lnTo>
                  <a:pt x="66083" y="368217"/>
                </a:lnTo>
                <a:lnTo>
                  <a:pt x="57626" y="368433"/>
                </a:lnTo>
                <a:lnTo>
                  <a:pt x="27241" y="368595"/>
                </a:lnTo>
                <a:lnTo>
                  <a:pt x="23875" y="367646"/>
                </a:lnTo>
                <a:lnTo>
                  <a:pt x="21631" y="366061"/>
                </a:lnTo>
                <a:lnTo>
                  <a:pt x="20134" y="364051"/>
                </a:lnTo>
                <a:lnTo>
                  <a:pt x="18184" y="362712"/>
                </a:lnTo>
                <a:lnTo>
                  <a:pt x="13478" y="361223"/>
                </a:lnTo>
                <a:lnTo>
                  <a:pt x="11842" y="359874"/>
                </a:lnTo>
                <a:lnTo>
                  <a:pt x="10751" y="358022"/>
                </a:lnTo>
                <a:lnTo>
                  <a:pt x="10024" y="355834"/>
                </a:lnTo>
                <a:lnTo>
                  <a:pt x="8586" y="354376"/>
                </a:lnTo>
                <a:lnTo>
                  <a:pt x="6676" y="353404"/>
                </a:lnTo>
                <a:lnTo>
                  <a:pt x="4449" y="352756"/>
                </a:lnTo>
                <a:lnTo>
                  <a:pt x="2965" y="351372"/>
                </a:lnTo>
                <a:lnTo>
                  <a:pt x="1976" y="349496"/>
                </a:lnTo>
                <a:lnTo>
                  <a:pt x="1317" y="347294"/>
                </a:lnTo>
                <a:lnTo>
                  <a:pt x="583" y="339766"/>
                </a:lnTo>
                <a:lnTo>
                  <a:pt x="257" y="331023"/>
                </a:lnTo>
                <a:lnTo>
                  <a:pt x="75" y="320745"/>
                </a:lnTo>
                <a:lnTo>
                  <a:pt x="0" y="297196"/>
                </a:lnTo>
                <a:lnTo>
                  <a:pt x="951" y="294329"/>
                </a:lnTo>
                <a:lnTo>
                  <a:pt x="4549" y="288603"/>
                </a:lnTo>
                <a:lnTo>
                  <a:pt x="6841" y="286696"/>
                </a:lnTo>
                <a:lnTo>
                  <a:pt x="9322" y="285424"/>
                </a:lnTo>
                <a:lnTo>
                  <a:pt x="14619" y="284011"/>
                </a:lnTo>
                <a:lnTo>
                  <a:pt x="23909" y="283215"/>
                </a:lnTo>
                <a:lnTo>
                  <a:pt x="37351" y="282979"/>
                </a:lnTo>
                <a:lnTo>
                  <a:pt x="92768" y="282880"/>
                </a:lnTo>
                <a:lnTo>
                  <a:pt x="97087" y="283833"/>
                </a:lnTo>
                <a:lnTo>
                  <a:pt x="104426" y="287431"/>
                </a:lnTo>
                <a:lnTo>
                  <a:pt x="113402" y="292205"/>
                </a:lnTo>
                <a:lnTo>
                  <a:pt x="122789" y="296550"/>
                </a:lnTo>
                <a:lnTo>
                  <a:pt x="130136" y="298481"/>
                </a:lnTo>
                <a:lnTo>
                  <a:pt x="136577" y="301878"/>
                </a:lnTo>
                <a:lnTo>
                  <a:pt x="139628" y="304118"/>
                </a:lnTo>
                <a:lnTo>
                  <a:pt x="145557" y="306607"/>
                </a:lnTo>
                <a:lnTo>
                  <a:pt x="154251" y="308008"/>
                </a:lnTo>
                <a:lnTo>
                  <a:pt x="157125" y="308204"/>
                </a:lnTo>
                <a:lnTo>
                  <a:pt x="159994" y="309288"/>
                </a:lnTo>
                <a:lnTo>
                  <a:pt x="165722" y="313032"/>
                </a:lnTo>
                <a:lnTo>
                  <a:pt x="167631" y="315364"/>
                </a:lnTo>
                <a:lnTo>
                  <a:pt x="168903" y="317871"/>
                </a:lnTo>
                <a:lnTo>
                  <a:pt x="169751" y="320495"/>
                </a:lnTo>
                <a:lnTo>
                  <a:pt x="171269" y="322244"/>
                </a:lnTo>
                <a:lnTo>
                  <a:pt x="173233" y="323410"/>
                </a:lnTo>
                <a:lnTo>
                  <a:pt x="175495" y="324188"/>
                </a:lnTo>
                <a:lnTo>
                  <a:pt x="180549" y="327592"/>
                </a:lnTo>
                <a:lnTo>
                  <a:pt x="183230" y="329833"/>
                </a:lnTo>
                <a:lnTo>
                  <a:pt x="185970" y="331327"/>
                </a:lnTo>
                <a:lnTo>
                  <a:pt x="191554" y="332987"/>
                </a:lnTo>
                <a:lnTo>
                  <a:pt x="200053" y="333921"/>
                </a:lnTo>
                <a:lnTo>
                  <a:pt x="202900" y="335005"/>
                </a:lnTo>
                <a:lnTo>
                  <a:pt x="208604" y="338749"/>
                </a:lnTo>
                <a:lnTo>
                  <a:pt x="217170" y="346213"/>
                </a:lnTo>
                <a:lnTo>
                  <a:pt x="225423" y="351668"/>
                </a:lnTo>
                <a:lnTo>
                  <a:pt x="234489" y="356315"/>
                </a:lnTo>
                <a:lnTo>
                  <a:pt x="241693" y="358380"/>
                </a:lnTo>
                <a:lnTo>
                  <a:pt x="248070" y="361838"/>
                </a:lnTo>
                <a:lnTo>
                  <a:pt x="251104" y="364094"/>
                </a:lnTo>
                <a:lnTo>
                  <a:pt x="257015" y="366600"/>
                </a:lnTo>
                <a:lnTo>
                  <a:pt x="259925" y="367269"/>
                </a:lnTo>
                <a:lnTo>
                  <a:pt x="265698" y="370551"/>
                </a:lnTo>
                <a:lnTo>
                  <a:pt x="268571" y="372760"/>
                </a:lnTo>
                <a:lnTo>
                  <a:pt x="274304" y="375214"/>
                </a:lnTo>
                <a:lnTo>
                  <a:pt x="282885" y="376596"/>
                </a:lnTo>
                <a:lnTo>
                  <a:pt x="291461" y="377005"/>
                </a:lnTo>
                <a:lnTo>
                  <a:pt x="294319" y="377063"/>
                </a:lnTo>
                <a:lnTo>
                  <a:pt x="296224" y="376148"/>
                </a:lnTo>
                <a:lnTo>
                  <a:pt x="297494" y="374586"/>
                </a:lnTo>
                <a:lnTo>
                  <a:pt x="298341" y="372593"/>
                </a:lnTo>
                <a:lnTo>
                  <a:pt x="299533" y="365236"/>
                </a:lnTo>
                <a:lnTo>
                  <a:pt x="300652" y="363501"/>
                </a:lnTo>
                <a:lnTo>
                  <a:pt x="302352" y="362345"/>
                </a:lnTo>
                <a:lnTo>
                  <a:pt x="308607" y="360033"/>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1686"/>
          <p:cNvSpPr/>
          <p:nvPr/>
        </p:nvSpPr>
        <p:spPr>
          <a:xfrm>
            <a:off x="5523547" y="3343275"/>
            <a:ext cx="25719" cy="381000"/>
          </a:xfrm>
          <a:custGeom>
            <a:avLst/>
            <a:gdLst/>
            <a:ahLst/>
            <a:cxnLst/>
            <a:rect l="0" t="0" r="0" b="0"/>
            <a:pathLst>
              <a:path w="25719" h="381000">
                <a:moveTo>
                  <a:pt x="0" y="0"/>
                </a:moveTo>
                <a:lnTo>
                  <a:pt x="0" y="255906"/>
                </a:lnTo>
                <a:lnTo>
                  <a:pt x="953" y="260139"/>
                </a:lnTo>
                <a:lnTo>
                  <a:pt x="2540" y="263913"/>
                </a:lnTo>
                <a:lnTo>
                  <a:pt x="4551" y="267382"/>
                </a:lnTo>
                <a:lnTo>
                  <a:pt x="5891" y="270647"/>
                </a:lnTo>
                <a:lnTo>
                  <a:pt x="6785" y="273776"/>
                </a:lnTo>
                <a:lnTo>
                  <a:pt x="7381" y="276815"/>
                </a:lnTo>
                <a:lnTo>
                  <a:pt x="8043" y="282731"/>
                </a:lnTo>
                <a:lnTo>
                  <a:pt x="8468" y="294290"/>
                </a:lnTo>
                <a:lnTo>
                  <a:pt x="9455" y="297158"/>
                </a:lnTo>
                <a:lnTo>
                  <a:pt x="11066" y="300023"/>
                </a:lnTo>
                <a:lnTo>
                  <a:pt x="13092" y="302885"/>
                </a:lnTo>
                <a:lnTo>
                  <a:pt x="14444" y="306698"/>
                </a:lnTo>
                <a:lnTo>
                  <a:pt x="15344" y="311145"/>
                </a:lnTo>
                <a:lnTo>
                  <a:pt x="15945" y="316015"/>
                </a:lnTo>
                <a:lnTo>
                  <a:pt x="16611" y="323966"/>
                </a:lnTo>
                <a:lnTo>
                  <a:pt x="16987" y="333797"/>
                </a:lnTo>
                <a:lnTo>
                  <a:pt x="17040" y="336831"/>
                </a:lnTo>
                <a:lnTo>
                  <a:pt x="18027" y="339807"/>
                </a:lnTo>
                <a:lnTo>
                  <a:pt x="19638" y="342743"/>
                </a:lnTo>
                <a:lnTo>
                  <a:pt x="21664" y="345652"/>
                </a:lnTo>
                <a:lnTo>
                  <a:pt x="23015" y="348545"/>
                </a:lnTo>
                <a:lnTo>
                  <a:pt x="23917" y="351425"/>
                </a:lnTo>
                <a:lnTo>
                  <a:pt x="24517" y="354298"/>
                </a:lnTo>
                <a:lnTo>
                  <a:pt x="25184" y="360031"/>
                </a:lnTo>
                <a:lnTo>
                  <a:pt x="25612" y="371472"/>
                </a:lnTo>
                <a:lnTo>
                  <a:pt x="25697" y="380999"/>
                </a:lnTo>
                <a:lnTo>
                  <a:pt x="25713" y="375684"/>
                </a:lnTo>
                <a:lnTo>
                  <a:pt x="25718" y="36861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1687"/>
          <p:cNvSpPr/>
          <p:nvPr/>
        </p:nvSpPr>
        <p:spPr>
          <a:xfrm>
            <a:off x="5626417" y="3343275"/>
            <a:ext cx="248604" cy="334223"/>
          </a:xfrm>
          <a:custGeom>
            <a:avLst/>
            <a:gdLst/>
            <a:ahLst/>
            <a:cxnLst/>
            <a:rect l="0" t="0" r="0" b="0"/>
            <a:pathLst>
              <a:path w="248604" h="334223">
                <a:moveTo>
                  <a:pt x="111442" y="25717"/>
                </a:moveTo>
                <a:lnTo>
                  <a:pt x="106892" y="25717"/>
                </a:lnTo>
                <a:lnTo>
                  <a:pt x="104599" y="24765"/>
                </a:lnTo>
                <a:lnTo>
                  <a:pt x="99511" y="21166"/>
                </a:lnTo>
                <a:lnTo>
                  <a:pt x="96820" y="19825"/>
                </a:lnTo>
                <a:lnTo>
                  <a:pt x="91292" y="18336"/>
                </a:lnTo>
                <a:lnTo>
                  <a:pt x="85659" y="17674"/>
                </a:lnTo>
                <a:lnTo>
                  <a:pt x="79981" y="17380"/>
                </a:lnTo>
                <a:lnTo>
                  <a:pt x="74282" y="17249"/>
                </a:lnTo>
                <a:lnTo>
                  <a:pt x="71429" y="18167"/>
                </a:lnTo>
                <a:lnTo>
                  <a:pt x="65719" y="21726"/>
                </a:lnTo>
                <a:lnTo>
                  <a:pt x="60006" y="26484"/>
                </a:lnTo>
                <a:lnTo>
                  <a:pt x="53340" y="31773"/>
                </a:lnTo>
                <a:lnTo>
                  <a:pt x="48895" y="34517"/>
                </a:lnTo>
                <a:lnTo>
                  <a:pt x="44027" y="37299"/>
                </a:lnTo>
                <a:lnTo>
                  <a:pt x="40781" y="40106"/>
                </a:lnTo>
                <a:lnTo>
                  <a:pt x="38618" y="42929"/>
                </a:lnTo>
                <a:lnTo>
                  <a:pt x="35261" y="48607"/>
                </a:lnTo>
                <a:lnTo>
                  <a:pt x="28969" y="57158"/>
                </a:lnTo>
                <a:lnTo>
                  <a:pt x="25729" y="65725"/>
                </a:lnTo>
                <a:lnTo>
                  <a:pt x="19159" y="74295"/>
                </a:lnTo>
                <a:lnTo>
                  <a:pt x="13913" y="80010"/>
                </a:lnTo>
                <a:lnTo>
                  <a:pt x="12133" y="82867"/>
                </a:lnTo>
                <a:lnTo>
                  <a:pt x="10155" y="88582"/>
                </a:lnTo>
                <a:lnTo>
                  <a:pt x="9276" y="96837"/>
                </a:lnTo>
                <a:lnTo>
                  <a:pt x="9041" y="101705"/>
                </a:lnTo>
                <a:lnTo>
                  <a:pt x="7933" y="105904"/>
                </a:lnTo>
                <a:lnTo>
                  <a:pt x="4161" y="113108"/>
                </a:lnTo>
                <a:lnTo>
                  <a:pt x="1849" y="119485"/>
                </a:lnTo>
                <a:lnTo>
                  <a:pt x="548" y="128430"/>
                </a:lnTo>
                <a:lnTo>
                  <a:pt x="162" y="137113"/>
                </a:lnTo>
                <a:lnTo>
                  <a:pt x="32" y="148580"/>
                </a:lnTo>
                <a:lnTo>
                  <a:pt x="0" y="208597"/>
                </a:lnTo>
                <a:lnTo>
                  <a:pt x="953" y="211454"/>
                </a:lnTo>
                <a:lnTo>
                  <a:pt x="5891" y="220027"/>
                </a:lnTo>
                <a:lnTo>
                  <a:pt x="7381" y="225742"/>
                </a:lnTo>
                <a:lnTo>
                  <a:pt x="8219" y="234315"/>
                </a:lnTo>
                <a:lnTo>
                  <a:pt x="9290" y="236220"/>
                </a:lnTo>
                <a:lnTo>
                  <a:pt x="10956" y="237490"/>
                </a:lnTo>
                <a:lnTo>
                  <a:pt x="13019" y="238336"/>
                </a:lnTo>
                <a:lnTo>
                  <a:pt x="14394" y="239853"/>
                </a:lnTo>
                <a:lnTo>
                  <a:pt x="15311" y="241817"/>
                </a:lnTo>
                <a:lnTo>
                  <a:pt x="16330" y="246539"/>
                </a:lnTo>
                <a:lnTo>
                  <a:pt x="16783" y="251812"/>
                </a:lnTo>
                <a:lnTo>
                  <a:pt x="17856" y="253600"/>
                </a:lnTo>
                <a:lnTo>
                  <a:pt x="19524" y="254792"/>
                </a:lnTo>
                <a:lnTo>
                  <a:pt x="21589" y="255586"/>
                </a:lnTo>
                <a:lnTo>
                  <a:pt x="29045" y="261254"/>
                </a:lnTo>
                <a:lnTo>
                  <a:pt x="30793" y="263705"/>
                </a:lnTo>
                <a:lnTo>
                  <a:pt x="34206" y="271704"/>
                </a:lnTo>
                <a:lnTo>
                  <a:pt x="40827" y="280106"/>
                </a:lnTo>
                <a:lnTo>
                  <a:pt x="46085" y="285781"/>
                </a:lnTo>
                <a:lnTo>
                  <a:pt x="47869" y="288628"/>
                </a:lnTo>
                <a:lnTo>
                  <a:pt x="49850" y="294332"/>
                </a:lnTo>
                <a:lnTo>
                  <a:pt x="51331" y="296233"/>
                </a:lnTo>
                <a:lnTo>
                  <a:pt x="53270" y="297501"/>
                </a:lnTo>
                <a:lnTo>
                  <a:pt x="57966" y="298910"/>
                </a:lnTo>
                <a:lnTo>
                  <a:pt x="63228" y="299536"/>
                </a:lnTo>
                <a:lnTo>
                  <a:pt x="65012" y="300656"/>
                </a:lnTo>
                <a:lnTo>
                  <a:pt x="66201" y="302354"/>
                </a:lnTo>
                <a:lnTo>
                  <a:pt x="66994" y="304439"/>
                </a:lnTo>
                <a:lnTo>
                  <a:pt x="68475" y="305829"/>
                </a:lnTo>
                <a:lnTo>
                  <a:pt x="70415" y="306756"/>
                </a:lnTo>
                <a:lnTo>
                  <a:pt x="72661" y="307374"/>
                </a:lnTo>
                <a:lnTo>
                  <a:pt x="74158" y="308738"/>
                </a:lnTo>
                <a:lnTo>
                  <a:pt x="75157" y="310600"/>
                </a:lnTo>
                <a:lnTo>
                  <a:pt x="75822" y="312794"/>
                </a:lnTo>
                <a:lnTo>
                  <a:pt x="77218" y="314257"/>
                </a:lnTo>
                <a:lnTo>
                  <a:pt x="79101" y="315232"/>
                </a:lnTo>
                <a:lnTo>
                  <a:pt x="81309" y="315882"/>
                </a:lnTo>
                <a:lnTo>
                  <a:pt x="86303" y="319144"/>
                </a:lnTo>
                <a:lnTo>
                  <a:pt x="88967" y="321348"/>
                </a:lnTo>
                <a:lnTo>
                  <a:pt x="91697" y="322817"/>
                </a:lnTo>
                <a:lnTo>
                  <a:pt x="97270" y="324449"/>
                </a:lnTo>
                <a:lnTo>
                  <a:pt x="102921" y="325174"/>
                </a:lnTo>
                <a:lnTo>
                  <a:pt x="108608" y="325497"/>
                </a:lnTo>
                <a:lnTo>
                  <a:pt x="114310" y="325640"/>
                </a:lnTo>
                <a:lnTo>
                  <a:pt x="117164" y="326631"/>
                </a:lnTo>
                <a:lnTo>
                  <a:pt x="122875" y="330272"/>
                </a:lnTo>
                <a:lnTo>
                  <a:pt x="128589" y="332525"/>
                </a:lnTo>
                <a:lnTo>
                  <a:pt x="134303" y="333526"/>
                </a:lnTo>
                <a:lnTo>
                  <a:pt x="140018" y="333971"/>
                </a:lnTo>
                <a:lnTo>
                  <a:pt x="145733" y="334169"/>
                </a:lnTo>
                <a:lnTo>
                  <a:pt x="148590" y="334222"/>
                </a:lnTo>
                <a:lnTo>
                  <a:pt x="151448" y="333304"/>
                </a:lnTo>
                <a:lnTo>
                  <a:pt x="157162" y="329745"/>
                </a:lnTo>
                <a:lnTo>
                  <a:pt x="162878" y="327528"/>
                </a:lnTo>
                <a:lnTo>
                  <a:pt x="165735" y="326937"/>
                </a:lnTo>
                <a:lnTo>
                  <a:pt x="167640" y="325590"/>
                </a:lnTo>
                <a:lnTo>
                  <a:pt x="168910" y="323740"/>
                </a:lnTo>
                <a:lnTo>
                  <a:pt x="169757" y="321554"/>
                </a:lnTo>
                <a:lnTo>
                  <a:pt x="171274" y="320097"/>
                </a:lnTo>
                <a:lnTo>
                  <a:pt x="173237" y="319125"/>
                </a:lnTo>
                <a:lnTo>
                  <a:pt x="175499" y="318478"/>
                </a:lnTo>
                <a:lnTo>
                  <a:pt x="180552" y="315218"/>
                </a:lnTo>
                <a:lnTo>
                  <a:pt x="183233" y="313015"/>
                </a:lnTo>
                <a:lnTo>
                  <a:pt x="185973" y="311547"/>
                </a:lnTo>
                <a:lnTo>
                  <a:pt x="191558" y="309915"/>
                </a:lnTo>
                <a:lnTo>
                  <a:pt x="193428" y="308528"/>
                </a:lnTo>
                <a:lnTo>
                  <a:pt x="194674" y="306650"/>
                </a:lnTo>
                <a:lnTo>
                  <a:pt x="195505" y="304446"/>
                </a:lnTo>
                <a:lnTo>
                  <a:pt x="197964" y="302023"/>
                </a:lnTo>
                <a:lnTo>
                  <a:pt x="201509" y="299456"/>
                </a:lnTo>
                <a:lnTo>
                  <a:pt x="205777" y="296793"/>
                </a:lnTo>
                <a:lnTo>
                  <a:pt x="208622" y="294064"/>
                </a:lnTo>
                <a:lnTo>
                  <a:pt x="210518" y="291293"/>
                </a:lnTo>
                <a:lnTo>
                  <a:pt x="211783" y="288492"/>
                </a:lnTo>
                <a:lnTo>
                  <a:pt x="213579" y="286625"/>
                </a:lnTo>
                <a:lnTo>
                  <a:pt x="215728" y="285381"/>
                </a:lnTo>
                <a:lnTo>
                  <a:pt x="218114" y="284552"/>
                </a:lnTo>
                <a:lnTo>
                  <a:pt x="219704" y="282094"/>
                </a:lnTo>
                <a:lnTo>
                  <a:pt x="221471" y="274282"/>
                </a:lnTo>
                <a:lnTo>
                  <a:pt x="224797" y="267000"/>
                </a:lnTo>
                <a:lnTo>
                  <a:pt x="229450" y="259637"/>
                </a:lnTo>
                <a:lnTo>
                  <a:pt x="234693" y="250014"/>
                </a:lnTo>
                <a:lnTo>
                  <a:pt x="237658" y="241927"/>
                </a:lnTo>
                <a:lnTo>
                  <a:pt x="239327" y="232019"/>
                </a:lnTo>
                <a:lnTo>
                  <a:pt x="239562" y="228974"/>
                </a:lnTo>
                <a:lnTo>
                  <a:pt x="240671" y="226945"/>
                </a:lnTo>
                <a:lnTo>
                  <a:pt x="242362" y="225591"/>
                </a:lnTo>
                <a:lnTo>
                  <a:pt x="244442" y="224689"/>
                </a:lnTo>
                <a:lnTo>
                  <a:pt x="245829" y="222182"/>
                </a:lnTo>
                <a:lnTo>
                  <a:pt x="247370" y="214317"/>
                </a:lnTo>
                <a:lnTo>
                  <a:pt x="248055" y="207012"/>
                </a:lnTo>
                <a:lnTo>
                  <a:pt x="248440" y="197544"/>
                </a:lnTo>
                <a:lnTo>
                  <a:pt x="248570" y="185811"/>
                </a:lnTo>
                <a:lnTo>
                  <a:pt x="248603" y="108584"/>
                </a:lnTo>
                <a:lnTo>
                  <a:pt x="247650" y="105727"/>
                </a:lnTo>
                <a:lnTo>
                  <a:pt x="242711" y="97155"/>
                </a:lnTo>
                <a:lnTo>
                  <a:pt x="241221" y="91440"/>
                </a:lnTo>
                <a:lnTo>
                  <a:pt x="240383" y="82867"/>
                </a:lnTo>
                <a:lnTo>
                  <a:pt x="239313" y="80962"/>
                </a:lnTo>
                <a:lnTo>
                  <a:pt x="237647" y="79692"/>
                </a:lnTo>
                <a:lnTo>
                  <a:pt x="235584" y="78845"/>
                </a:lnTo>
                <a:lnTo>
                  <a:pt x="234208" y="77329"/>
                </a:lnTo>
                <a:lnTo>
                  <a:pt x="233291" y="75365"/>
                </a:lnTo>
                <a:lnTo>
                  <a:pt x="232273" y="70642"/>
                </a:lnTo>
                <a:lnTo>
                  <a:pt x="231819" y="65369"/>
                </a:lnTo>
                <a:lnTo>
                  <a:pt x="230746" y="63582"/>
                </a:lnTo>
                <a:lnTo>
                  <a:pt x="229079" y="62390"/>
                </a:lnTo>
                <a:lnTo>
                  <a:pt x="227014" y="61596"/>
                </a:lnTo>
                <a:lnTo>
                  <a:pt x="225638" y="60114"/>
                </a:lnTo>
                <a:lnTo>
                  <a:pt x="224720" y="58173"/>
                </a:lnTo>
                <a:lnTo>
                  <a:pt x="224108" y="55927"/>
                </a:lnTo>
                <a:lnTo>
                  <a:pt x="222748" y="54430"/>
                </a:lnTo>
                <a:lnTo>
                  <a:pt x="220889" y="53431"/>
                </a:lnTo>
                <a:lnTo>
                  <a:pt x="218697" y="52766"/>
                </a:lnTo>
                <a:lnTo>
                  <a:pt x="217235" y="51369"/>
                </a:lnTo>
                <a:lnTo>
                  <a:pt x="216261" y="49486"/>
                </a:lnTo>
                <a:lnTo>
                  <a:pt x="215612" y="47278"/>
                </a:lnTo>
                <a:lnTo>
                  <a:pt x="214226" y="45806"/>
                </a:lnTo>
                <a:lnTo>
                  <a:pt x="212350" y="44825"/>
                </a:lnTo>
                <a:lnTo>
                  <a:pt x="207725" y="43734"/>
                </a:lnTo>
                <a:lnTo>
                  <a:pt x="202495" y="43250"/>
                </a:lnTo>
                <a:lnTo>
                  <a:pt x="200719" y="42168"/>
                </a:lnTo>
                <a:lnTo>
                  <a:pt x="199535" y="40494"/>
                </a:lnTo>
                <a:lnTo>
                  <a:pt x="198746" y="38426"/>
                </a:lnTo>
                <a:lnTo>
                  <a:pt x="197267" y="37047"/>
                </a:lnTo>
                <a:lnTo>
                  <a:pt x="195329" y="36128"/>
                </a:lnTo>
                <a:lnTo>
                  <a:pt x="193084" y="35515"/>
                </a:lnTo>
                <a:lnTo>
                  <a:pt x="191588" y="34154"/>
                </a:lnTo>
                <a:lnTo>
                  <a:pt x="190591" y="32294"/>
                </a:lnTo>
                <a:lnTo>
                  <a:pt x="189925" y="30102"/>
                </a:lnTo>
                <a:lnTo>
                  <a:pt x="188529" y="28640"/>
                </a:lnTo>
                <a:lnTo>
                  <a:pt x="186647" y="27666"/>
                </a:lnTo>
                <a:lnTo>
                  <a:pt x="184439" y="27016"/>
                </a:lnTo>
                <a:lnTo>
                  <a:pt x="182967" y="25631"/>
                </a:lnTo>
                <a:lnTo>
                  <a:pt x="181985" y="23755"/>
                </a:lnTo>
                <a:lnTo>
                  <a:pt x="181331" y="21551"/>
                </a:lnTo>
                <a:lnTo>
                  <a:pt x="179942" y="20082"/>
                </a:lnTo>
                <a:lnTo>
                  <a:pt x="178064" y="19103"/>
                </a:lnTo>
                <a:lnTo>
                  <a:pt x="173437" y="18015"/>
                </a:lnTo>
                <a:lnTo>
                  <a:pt x="168206" y="17531"/>
                </a:lnTo>
                <a:lnTo>
                  <a:pt x="166430" y="16450"/>
                </a:lnTo>
                <a:lnTo>
                  <a:pt x="165246" y="14777"/>
                </a:lnTo>
                <a:lnTo>
                  <a:pt x="164457" y="12708"/>
                </a:lnTo>
                <a:lnTo>
                  <a:pt x="162978" y="11330"/>
                </a:lnTo>
                <a:lnTo>
                  <a:pt x="161039" y="10410"/>
                </a:lnTo>
                <a:lnTo>
                  <a:pt x="156345" y="9389"/>
                </a:lnTo>
                <a:lnTo>
                  <a:pt x="151084" y="8935"/>
                </a:lnTo>
                <a:lnTo>
                  <a:pt x="149300" y="7862"/>
                </a:lnTo>
                <a:lnTo>
                  <a:pt x="148111" y="6193"/>
                </a:lnTo>
                <a:lnTo>
                  <a:pt x="147318" y="4129"/>
                </a:lnTo>
                <a:lnTo>
                  <a:pt x="145837" y="2752"/>
                </a:lnTo>
                <a:lnTo>
                  <a:pt x="143898" y="1835"/>
                </a:lnTo>
                <a:lnTo>
                  <a:pt x="139202" y="815"/>
                </a:lnTo>
                <a:lnTo>
                  <a:pt x="133940" y="362"/>
                </a:lnTo>
                <a:lnTo>
                  <a:pt x="128426" y="161"/>
                </a:lnTo>
                <a:lnTo>
                  <a:pt x="117126" y="32"/>
                </a:lnTo>
                <a:lnTo>
                  <a:pt x="6858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741"/>
          <p:cNvSpPr/>
          <p:nvPr/>
        </p:nvSpPr>
        <p:spPr>
          <a:xfrm>
            <a:off x="6029475" y="1877377"/>
            <a:ext cx="81297" cy="59859"/>
          </a:xfrm>
          <a:custGeom>
            <a:avLst/>
            <a:gdLst/>
            <a:ahLst/>
            <a:cxnLst/>
            <a:rect l="0" t="0" r="0" b="0"/>
            <a:pathLst>
              <a:path w="81297" h="59859">
                <a:moveTo>
                  <a:pt x="59857" y="0"/>
                </a:moveTo>
                <a:lnTo>
                  <a:pt x="51638" y="0"/>
                </a:lnTo>
                <a:lnTo>
                  <a:pt x="50568" y="953"/>
                </a:lnTo>
                <a:lnTo>
                  <a:pt x="43935" y="7381"/>
                </a:lnTo>
                <a:lnTo>
                  <a:pt x="5635" y="45650"/>
                </a:lnTo>
                <a:lnTo>
                  <a:pt x="3706" y="48531"/>
                </a:lnTo>
                <a:lnTo>
                  <a:pt x="2421" y="51404"/>
                </a:lnTo>
                <a:lnTo>
                  <a:pt x="0" y="59504"/>
                </a:lnTo>
                <a:lnTo>
                  <a:pt x="2456" y="59784"/>
                </a:lnTo>
                <a:lnTo>
                  <a:pt x="4445" y="59858"/>
                </a:lnTo>
                <a:lnTo>
                  <a:pt x="6723" y="58956"/>
                </a:lnTo>
                <a:lnTo>
                  <a:pt x="9194" y="57401"/>
                </a:lnTo>
                <a:lnTo>
                  <a:pt x="11795" y="55412"/>
                </a:lnTo>
                <a:lnTo>
                  <a:pt x="15433" y="54087"/>
                </a:lnTo>
                <a:lnTo>
                  <a:pt x="19763" y="53203"/>
                </a:lnTo>
                <a:lnTo>
                  <a:pt x="24556" y="52614"/>
                </a:lnTo>
                <a:lnTo>
                  <a:pt x="28703" y="50316"/>
                </a:lnTo>
                <a:lnTo>
                  <a:pt x="32420" y="46879"/>
                </a:lnTo>
                <a:lnTo>
                  <a:pt x="35851" y="42683"/>
                </a:lnTo>
                <a:lnTo>
                  <a:pt x="40043" y="38933"/>
                </a:lnTo>
                <a:lnTo>
                  <a:pt x="44742" y="35480"/>
                </a:lnTo>
                <a:lnTo>
                  <a:pt x="49781" y="32226"/>
                </a:lnTo>
                <a:lnTo>
                  <a:pt x="55044" y="29104"/>
                </a:lnTo>
                <a:lnTo>
                  <a:pt x="60459" y="26070"/>
                </a:lnTo>
                <a:lnTo>
                  <a:pt x="65973" y="23095"/>
                </a:lnTo>
                <a:lnTo>
                  <a:pt x="69650" y="20159"/>
                </a:lnTo>
                <a:lnTo>
                  <a:pt x="72101" y="17249"/>
                </a:lnTo>
                <a:lnTo>
                  <a:pt x="73735" y="14357"/>
                </a:lnTo>
                <a:lnTo>
                  <a:pt x="75776" y="12429"/>
                </a:lnTo>
                <a:lnTo>
                  <a:pt x="78090" y="11143"/>
                </a:lnTo>
                <a:lnTo>
                  <a:pt x="80585" y="10287"/>
                </a:lnTo>
                <a:lnTo>
                  <a:pt x="81296" y="9715"/>
                </a:lnTo>
                <a:lnTo>
                  <a:pt x="80817" y="9334"/>
                </a:lnTo>
                <a:lnTo>
                  <a:pt x="77756" y="8723"/>
                </a:lnTo>
                <a:lnTo>
                  <a:pt x="76552" y="8673"/>
                </a:lnTo>
                <a:lnTo>
                  <a:pt x="70307" y="8602"/>
                </a:lnTo>
                <a:lnTo>
                  <a:pt x="56870" y="8576"/>
                </a:lnTo>
                <a:lnTo>
                  <a:pt x="54056" y="9528"/>
                </a:lnTo>
                <a:lnTo>
                  <a:pt x="51227" y="11114"/>
                </a:lnTo>
                <a:lnTo>
                  <a:pt x="48389" y="13125"/>
                </a:lnTo>
                <a:lnTo>
                  <a:pt x="45544" y="14465"/>
                </a:lnTo>
                <a:lnTo>
                  <a:pt x="42695" y="15358"/>
                </a:lnTo>
                <a:lnTo>
                  <a:pt x="39843" y="15954"/>
                </a:lnTo>
                <a:lnTo>
                  <a:pt x="36989" y="16351"/>
                </a:lnTo>
                <a:lnTo>
                  <a:pt x="34135" y="16616"/>
                </a:lnTo>
                <a:lnTo>
                  <a:pt x="31279" y="16792"/>
                </a:lnTo>
                <a:lnTo>
                  <a:pt x="29375" y="17862"/>
                </a:lnTo>
                <a:lnTo>
                  <a:pt x="28106" y="19528"/>
                </a:lnTo>
                <a:lnTo>
                  <a:pt x="25567" y="2571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742"/>
          <p:cNvSpPr/>
          <p:nvPr/>
        </p:nvSpPr>
        <p:spPr>
          <a:xfrm>
            <a:off x="6055042" y="1911667"/>
            <a:ext cx="2541" cy="1"/>
          </a:xfrm>
          <a:custGeom>
            <a:avLst/>
            <a:gdLst/>
            <a:ahLst/>
            <a:cxnLst/>
            <a:rect l="0" t="0" r="0" b="0"/>
            <a:pathLst>
              <a:path w="2541" h="1">
                <a:moveTo>
                  <a:pt x="0" y="0"/>
                </a:moveTo>
                <a:lnTo>
                  <a:pt x="2540" y="0"/>
                </a:lnTo>
                <a:close/>
              </a:path>
            </a:pathLst>
          </a:custGeom>
          <a:ln w="38100">
            <a:solidFill>
              <a:srgbClr val="009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SMARTPenAnnotation743"/>
          <p:cNvSpPr/>
          <p:nvPr/>
        </p:nvSpPr>
        <p:spPr>
          <a:xfrm>
            <a:off x="6261176" y="1700988"/>
            <a:ext cx="194964" cy="416420"/>
          </a:xfrm>
          <a:custGeom>
            <a:avLst/>
            <a:gdLst/>
            <a:ahLst/>
            <a:cxnLst/>
            <a:rect l="0" t="0" r="0" b="0"/>
            <a:pathLst>
              <a:path w="194964" h="416420">
                <a:moveTo>
                  <a:pt x="51041" y="4939"/>
                </a:moveTo>
                <a:lnTo>
                  <a:pt x="42822" y="4939"/>
                </a:lnTo>
                <a:lnTo>
                  <a:pt x="42539" y="0"/>
                </a:lnTo>
                <a:lnTo>
                  <a:pt x="42471" y="11617"/>
                </a:lnTo>
                <a:lnTo>
                  <a:pt x="42470" y="16797"/>
                </a:lnTo>
                <a:lnTo>
                  <a:pt x="36577" y="34727"/>
                </a:lnTo>
                <a:lnTo>
                  <a:pt x="35088" y="45483"/>
                </a:lnTo>
                <a:lnTo>
                  <a:pt x="31886" y="56614"/>
                </a:lnTo>
                <a:lnTo>
                  <a:pt x="29699" y="62249"/>
                </a:lnTo>
                <a:lnTo>
                  <a:pt x="28240" y="68863"/>
                </a:lnTo>
                <a:lnTo>
                  <a:pt x="27268" y="76130"/>
                </a:lnTo>
                <a:lnTo>
                  <a:pt x="26620" y="83832"/>
                </a:lnTo>
                <a:lnTo>
                  <a:pt x="25235" y="91825"/>
                </a:lnTo>
                <a:lnTo>
                  <a:pt x="23360" y="100010"/>
                </a:lnTo>
                <a:lnTo>
                  <a:pt x="21157" y="108325"/>
                </a:lnTo>
                <a:lnTo>
                  <a:pt x="16169" y="125183"/>
                </a:lnTo>
                <a:lnTo>
                  <a:pt x="13506" y="133679"/>
                </a:lnTo>
                <a:lnTo>
                  <a:pt x="11730" y="142201"/>
                </a:lnTo>
                <a:lnTo>
                  <a:pt x="10546" y="150740"/>
                </a:lnTo>
                <a:lnTo>
                  <a:pt x="9757" y="159289"/>
                </a:lnTo>
                <a:lnTo>
                  <a:pt x="8278" y="167847"/>
                </a:lnTo>
                <a:lnTo>
                  <a:pt x="6341" y="176409"/>
                </a:lnTo>
                <a:lnTo>
                  <a:pt x="4095" y="184975"/>
                </a:lnTo>
                <a:lnTo>
                  <a:pt x="2599" y="193543"/>
                </a:lnTo>
                <a:lnTo>
                  <a:pt x="1602" y="202113"/>
                </a:lnTo>
                <a:lnTo>
                  <a:pt x="936" y="210683"/>
                </a:lnTo>
                <a:lnTo>
                  <a:pt x="493" y="220207"/>
                </a:lnTo>
                <a:lnTo>
                  <a:pt x="0" y="240949"/>
                </a:lnTo>
                <a:lnTo>
                  <a:pt x="822" y="250861"/>
                </a:lnTo>
                <a:lnTo>
                  <a:pt x="2321" y="260327"/>
                </a:lnTo>
                <a:lnTo>
                  <a:pt x="4274" y="269495"/>
                </a:lnTo>
                <a:lnTo>
                  <a:pt x="6528" y="277512"/>
                </a:lnTo>
                <a:lnTo>
                  <a:pt x="8983" y="284762"/>
                </a:lnTo>
                <a:lnTo>
                  <a:pt x="11573" y="291500"/>
                </a:lnTo>
                <a:lnTo>
                  <a:pt x="16990" y="304067"/>
                </a:lnTo>
                <a:lnTo>
                  <a:pt x="22572" y="316002"/>
                </a:lnTo>
                <a:lnTo>
                  <a:pt x="28228" y="327657"/>
                </a:lnTo>
                <a:lnTo>
                  <a:pt x="33917" y="336647"/>
                </a:lnTo>
                <a:lnTo>
                  <a:pt x="36767" y="340377"/>
                </a:lnTo>
                <a:lnTo>
                  <a:pt x="40573" y="343817"/>
                </a:lnTo>
                <a:lnTo>
                  <a:pt x="45015" y="347063"/>
                </a:lnTo>
                <a:lnTo>
                  <a:pt x="49881" y="350179"/>
                </a:lnTo>
                <a:lnTo>
                  <a:pt x="54078" y="353209"/>
                </a:lnTo>
                <a:lnTo>
                  <a:pt x="57828" y="356182"/>
                </a:lnTo>
                <a:lnTo>
                  <a:pt x="61281" y="359116"/>
                </a:lnTo>
                <a:lnTo>
                  <a:pt x="65488" y="361072"/>
                </a:lnTo>
                <a:lnTo>
                  <a:pt x="70197" y="362376"/>
                </a:lnTo>
                <a:lnTo>
                  <a:pt x="75242" y="363245"/>
                </a:lnTo>
                <a:lnTo>
                  <a:pt x="80510" y="363825"/>
                </a:lnTo>
                <a:lnTo>
                  <a:pt x="85927" y="364211"/>
                </a:lnTo>
                <a:lnTo>
                  <a:pt x="91443" y="364469"/>
                </a:lnTo>
                <a:lnTo>
                  <a:pt x="102653" y="364755"/>
                </a:lnTo>
                <a:lnTo>
                  <a:pt x="108309" y="364831"/>
                </a:lnTo>
                <a:lnTo>
                  <a:pt x="113985" y="363930"/>
                </a:lnTo>
                <a:lnTo>
                  <a:pt x="119673" y="362376"/>
                </a:lnTo>
                <a:lnTo>
                  <a:pt x="125371" y="360388"/>
                </a:lnTo>
                <a:lnTo>
                  <a:pt x="131074" y="358110"/>
                </a:lnTo>
                <a:lnTo>
                  <a:pt x="136782" y="355639"/>
                </a:lnTo>
                <a:lnTo>
                  <a:pt x="142492" y="353039"/>
                </a:lnTo>
                <a:lnTo>
                  <a:pt x="147251" y="350353"/>
                </a:lnTo>
                <a:lnTo>
                  <a:pt x="151376" y="347610"/>
                </a:lnTo>
                <a:lnTo>
                  <a:pt x="155078" y="344829"/>
                </a:lnTo>
                <a:lnTo>
                  <a:pt x="159452" y="342022"/>
                </a:lnTo>
                <a:lnTo>
                  <a:pt x="164272" y="339199"/>
                </a:lnTo>
                <a:lnTo>
                  <a:pt x="169391" y="336364"/>
                </a:lnTo>
                <a:lnTo>
                  <a:pt x="173756" y="333521"/>
                </a:lnTo>
                <a:lnTo>
                  <a:pt x="177619" y="330674"/>
                </a:lnTo>
                <a:lnTo>
                  <a:pt x="181146" y="327823"/>
                </a:lnTo>
                <a:lnTo>
                  <a:pt x="184450" y="324970"/>
                </a:lnTo>
                <a:lnTo>
                  <a:pt x="187605" y="322116"/>
                </a:lnTo>
                <a:lnTo>
                  <a:pt x="190662" y="319260"/>
                </a:lnTo>
                <a:lnTo>
                  <a:pt x="192699" y="316404"/>
                </a:lnTo>
                <a:lnTo>
                  <a:pt x="194963" y="310690"/>
                </a:lnTo>
                <a:lnTo>
                  <a:pt x="194614" y="307833"/>
                </a:lnTo>
                <a:lnTo>
                  <a:pt x="193429" y="304976"/>
                </a:lnTo>
                <a:lnTo>
                  <a:pt x="189572" y="299261"/>
                </a:lnTo>
                <a:lnTo>
                  <a:pt x="184683" y="293547"/>
                </a:lnTo>
                <a:lnTo>
                  <a:pt x="182046" y="291641"/>
                </a:lnTo>
                <a:lnTo>
                  <a:pt x="176576" y="289525"/>
                </a:lnTo>
                <a:lnTo>
                  <a:pt x="170969" y="288584"/>
                </a:lnTo>
                <a:lnTo>
                  <a:pt x="165303" y="288166"/>
                </a:lnTo>
                <a:lnTo>
                  <a:pt x="159609" y="287980"/>
                </a:lnTo>
                <a:lnTo>
                  <a:pt x="156757" y="288883"/>
                </a:lnTo>
                <a:lnTo>
                  <a:pt x="151048" y="292426"/>
                </a:lnTo>
                <a:lnTo>
                  <a:pt x="147240" y="293752"/>
                </a:lnTo>
                <a:lnTo>
                  <a:pt x="142796" y="294636"/>
                </a:lnTo>
                <a:lnTo>
                  <a:pt x="137929" y="295226"/>
                </a:lnTo>
                <a:lnTo>
                  <a:pt x="133731" y="297523"/>
                </a:lnTo>
                <a:lnTo>
                  <a:pt x="129980" y="300960"/>
                </a:lnTo>
                <a:lnTo>
                  <a:pt x="126527" y="305156"/>
                </a:lnTo>
                <a:lnTo>
                  <a:pt x="123273" y="308907"/>
                </a:lnTo>
                <a:lnTo>
                  <a:pt x="120151" y="312359"/>
                </a:lnTo>
                <a:lnTo>
                  <a:pt x="117116" y="315613"/>
                </a:lnTo>
                <a:lnTo>
                  <a:pt x="103745" y="329295"/>
                </a:lnTo>
                <a:lnTo>
                  <a:pt x="99512" y="334524"/>
                </a:lnTo>
                <a:lnTo>
                  <a:pt x="95737" y="339915"/>
                </a:lnTo>
                <a:lnTo>
                  <a:pt x="92268" y="345414"/>
                </a:lnTo>
                <a:lnTo>
                  <a:pt x="89003" y="350032"/>
                </a:lnTo>
                <a:lnTo>
                  <a:pt x="85874" y="354064"/>
                </a:lnTo>
                <a:lnTo>
                  <a:pt x="82836" y="357704"/>
                </a:lnTo>
                <a:lnTo>
                  <a:pt x="80810" y="362036"/>
                </a:lnTo>
                <a:lnTo>
                  <a:pt x="78559" y="371929"/>
                </a:lnTo>
                <a:lnTo>
                  <a:pt x="77559" y="382676"/>
                </a:lnTo>
                <a:lnTo>
                  <a:pt x="77114" y="392849"/>
                </a:lnTo>
                <a:lnTo>
                  <a:pt x="76806" y="405683"/>
                </a:lnTo>
                <a:lnTo>
                  <a:pt x="79319" y="409425"/>
                </a:lnTo>
                <a:lnTo>
                  <a:pt x="85331" y="41641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744"/>
          <p:cNvSpPr/>
          <p:nvPr/>
        </p:nvSpPr>
        <p:spPr>
          <a:xfrm>
            <a:off x="6586569" y="1963102"/>
            <a:ext cx="42832" cy="17115"/>
          </a:xfrm>
          <a:custGeom>
            <a:avLst/>
            <a:gdLst/>
            <a:ahLst/>
            <a:cxnLst/>
            <a:rect l="0" t="0" r="0" b="0"/>
            <a:pathLst>
              <a:path w="42832" h="17115">
                <a:moveTo>
                  <a:pt x="17113" y="8573"/>
                </a:moveTo>
                <a:lnTo>
                  <a:pt x="9732" y="8573"/>
                </a:lnTo>
                <a:lnTo>
                  <a:pt x="9335" y="9525"/>
                </a:lnTo>
                <a:lnTo>
                  <a:pt x="9070" y="11112"/>
                </a:lnTo>
                <a:lnTo>
                  <a:pt x="8894" y="13123"/>
                </a:lnTo>
                <a:lnTo>
                  <a:pt x="7823" y="14464"/>
                </a:lnTo>
                <a:lnTo>
                  <a:pt x="6158" y="15358"/>
                </a:lnTo>
                <a:lnTo>
                  <a:pt x="75" y="17114"/>
                </a:lnTo>
                <a:lnTo>
                  <a:pt x="39" y="16172"/>
                </a:lnTo>
                <a:lnTo>
                  <a:pt x="0" y="12585"/>
                </a:lnTo>
                <a:lnTo>
                  <a:pt x="942" y="11248"/>
                </a:lnTo>
                <a:lnTo>
                  <a:pt x="2522" y="10356"/>
                </a:lnTo>
                <a:lnTo>
                  <a:pt x="7352" y="8925"/>
                </a:lnTo>
                <a:lnTo>
                  <a:pt x="8701" y="7855"/>
                </a:lnTo>
                <a:lnTo>
                  <a:pt x="10553" y="6189"/>
                </a:lnTo>
                <a:lnTo>
                  <a:pt x="12739" y="4126"/>
                </a:lnTo>
                <a:lnTo>
                  <a:pt x="15149" y="2751"/>
                </a:lnTo>
                <a:lnTo>
                  <a:pt x="17709" y="1834"/>
                </a:lnTo>
                <a:lnTo>
                  <a:pt x="20368" y="1223"/>
                </a:lnTo>
                <a:lnTo>
                  <a:pt x="24046" y="815"/>
                </a:lnTo>
                <a:lnTo>
                  <a:pt x="28402" y="543"/>
                </a:lnTo>
                <a:lnTo>
                  <a:pt x="42831"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745"/>
          <p:cNvSpPr/>
          <p:nvPr/>
        </p:nvSpPr>
        <p:spPr>
          <a:xfrm>
            <a:off x="6758018" y="1757469"/>
            <a:ext cx="192039" cy="342794"/>
          </a:xfrm>
          <a:custGeom>
            <a:avLst/>
            <a:gdLst/>
            <a:ahLst/>
            <a:cxnLst/>
            <a:rect l="0" t="0" r="0" b="0"/>
            <a:pathLst>
              <a:path w="192039" h="342794">
                <a:moveTo>
                  <a:pt x="162847" y="17038"/>
                </a:moveTo>
                <a:lnTo>
                  <a:pt x="162847" y="12487"/>
                </a:lnTo>
                <a:lnTo>
                  <a:pt x="163799" y="11147"/>
                </a:lnTo>
                <a:lnTo>
                  <a:pt x="165387" y="10253"/>
                </a:lnTo>
                <a:lnTo>
                  <a:pt x="170228" y="8819"/>
                </a:lnTo>
                <a:lnTo>
                  <a:pt x="170624" y="7749"/>
                </a:lnTo>
                <a:lnTo>
                  <a:pt x="171410" y="0"/>
                </a:lnTo>
                <a:lnTo>
                  <a:pt x="166865" y="4476"/>
                </a:lnTo>
                <a:lnTo>
                  <a:pt x="163621" y="6758"/>
                </a:lnTo>
                <a:lnTo>
                  <a:pt x="159553" y="9232"/>
                </a:lnTo>
                <a:lnTo>
                  <a:pt x="154936" y="11834"/>
                </a:lnTo>
                <a:lnTo>
                  <a:pt x="144726" y="17265"/>
                </a:lnTo>
                <a:lnTo>
                  <a:pt x="139336" y="20047"/>
                </a:lnTo>
                <a:lnTo>
                  <a:pt x="132885" y="22854"/>
                </a:lnTo>
                <a:lnTo>
                  <a:pt x="125727" y="25678"/>
                </a:lnTo>
                <a:lnTo>
                  <a:pt x="118097" y="28513"/>
                </a:lnTo>
                <a:lnTo>
                  <a:pt x="111106" y="30403"/>
                </a:lnTo>
                <a:lnTo>
                  <a:pt x="104541" y="31663"/>
                </a:lnTo>
                <a:lnTo>
                  <a:pt x="98258" y="32503"/>
                </a:lnTo>
                <a:lnTo>
                  <a:pt x="92165" y="34016"/>
                </a:lnTo>
                <a:lnTo>
                  <a:pt x="86199" y="35976"/>
                </a:lnTo>
                <a:lnTo>
                  <a:pt x="80315" y="38236"/>
                </a:lnTo>
                <a:lnTo>
                  <a:pt x="74488" y="40695"/>
                </a:lnTo>
                <a:lnTo>
                  <a:pt x="68699" y="43287"/>
                </a:lnTo>
                <a:lnTo>
                  <a:pt x="62934" y="45967"/>
                </a:lnTo>
                <a:lnTo>
                  <a:pt x="58138" y="47754"/>
                </a:lnTo>
                <a:lnTo>
                  <a:pt x="53988" y="48946"/>
                </a:lnTo>
                <a:lnTo>
                  <a:pt x="50270" y="49740"/>
                </a:lnTo>
                <a:lnTo>
                  <a:pt x="45885" y="51222"/>
                </a:lnTo>
                <a:lnTo>
                  <a:pt x="41057" y="53162"/>
                </a:lnTo>
                <a:lnTo>
                  <a:pt x="35933" y="55408"/>
                </a:lnTo>
                <a:lnTo>
                  <a:pt x="31566" y="56906"/>
                </a:lnTo>
                <a:lnTo>
                  <a:pt x="27701" y="57904"/>
                </a:lnTo>
                <a:lnTo>
                  <a:pt x="24171" y="58570"/>
                </a:lnTo>
                <a:lnTo>
                  <a:pt x="20867" y="59966"/>
                </a:lnTo>
                <a:lnTo>
                  <a:pt x="17711" y="61849"/>
                </a:lnTo>
                <a:lnTo>
                  <a:pt x="14654" y="64057"/>
                </a:lnTo>
                <a:lnTo>
                  <a:pt x="8718" y="66510"/>
                </a:lnTo>
                <a:lnTo>
                  <a:pt x="1698" y="68086"/>
                </a:lnTo>
                <a:lnTo>
                  <a:pt x="1121" y="69167"/>
                </a:lnTo>
                <a:lnTo>
                  <a:pt x="481" y="72909"/>
                </a:lnTo>
                <a:lnTo>
                  <a:pt x="1263" y="75240"/>
                </a:lnTo>
                <a:lnTo>
                  <a:pt x="5962" y="83072"/>
                </a:lnTo>
                <a:lnTo>
                  <a:pt x="7395" y="88614"/>
                </a:lnTo>
                <a:lnTo>
                  <a:pt x="8202" y="97089"/>
                </a:lnTo>
                <a:lnTo>
                  <a:pt x="8391" y="105321"/>
                </a:lnTo>
                <a:lnTo>
                  <a:pt x="8441" y="110184"/>
                </a:lnTo>
                <a:lnTo>
                  <a:pt x="5957" y="120666"/>
                </a:lnTo>
                <a:lnTo>
                  <a:pt x="3961" y="126128"/>
                </a:lnTo>
                <a:lnTo>
                  <a:pt x="2630" y="131675"/>
                </a:lnTo>
                <a:lnTo>
                  <a:pt x="1743" y="137278"/>
                </a:lnTo>
                <a:lnTo>
                  <a:pt x="757" y="147630"/>
                </a:lnTo>
                <a:lnTo>
                  <a:pt x="319" y="155407"/>
                </a:lnTo>
                <a:lnTo>
                  <a:pt x="125" y="164578"/>
                </a:lnTo>
                <a:lnTo>
                  <a:pt x="0" y="181437"/>
                </a:lnTo>
                <a:lnTo>
                  <a:pt x="943" y="183787"/>
                </a:lnTo>
                <a:lnTo>
                  <a:pt x="2523" y="185354"/>
                </a:lnTo>
                <a:lnTo>
                  <a:pt x="6819" y="188048"/>
                </a:lnTo>
                <a:lnTo>
                  <a:pt x="11904" y="192420"/>
                </a:lnTo>
                <a:lnTo>
                  <a:pt x="17338" y="197538"/>
                </a:lnTo>
                <a:lnTo>
                  <a:pt x="20121" y="200236"/>
                </a:lnTo>
                <a:lnTo>
                  <a:pt x="23881" y="202035"/>
                </a:lnTo>
                <a:lnTo>
                  <a:pt x="28293" y="203235"/>
                </a:lnTo>
                <a:lnTo>
                  <a:pt x="33139" y="204034"/>
                </a:lnTo>
                <a:lnTo>
                  <a:pt x="37323" y="204567"/>
                </a:lnTo>
                <a:lnTo>
                  <a:pt x="41064" y="204922"/>
                </a:lnTo>
                <a:lnTo>
                  <a:pt x="44510" y="205159"/>
                </a:lnTo>
                <a:lnTo>
                  <a:pt x="48713" y="205317"/>
                </a:lnTo>
                <a:lnTo>
                  <a:pt x="63730" y="205540"/>
                </a:lnTo>
                <a:lnTo>
                  <a:pt x="133929" y="205632"/>
                </a:lnTo>
                <a:lnTo>
                  <a:pt x="139758" y="206585"/>
                </a:lnTo>
                <a:lnTo>
                  <a:pt x="145549" y="208173"/>
                </a:lnTo>
                <a:lnTo>
                  <a:pt x="151315" y="210184"/>
                </a:lnTo>
                <a:lnTo>
                  <a:pt x="157064" y="212477"/>
                </a:lnTo>
                <a:lnTo>
                  <a:pt x="162802" y="214958"/>
                </a:lnTo>
                <a:lnTo>
                  <a:pt x="168532" y="217565"/>
                </a:lnTo>
                <a:lnTo>
                  <a:pt x="173303" y="220255"/>
                </a:lnTo>
                <a:lnTo>
                  <a:pt x="177438" y="223001"/>
                </a:lnTo>
                <a:lnTo>
                  <a:pt x="181147" y="225784"/>
                </a:lnTo>
                <a:lnTo>
                  <a:pt x="184572" y="229545"/>
                </a:lnTo>
                <a:lnTo>
                  <a:pt x="187807" y="233957"/>
                </a:lnTo>
                <a:lnTo>
                  <a:pt x="190918" y="238803"/>
                </a:lnTo>
                <a:lnTo>
                  <a:pt x="192038" y="243939"/>
                </a:lnTo>
                <a:lnTo>
                  <a:pt x="191832" y="249268"/>
                </a:lnTo>
                <a:lnTo>
                  <a:pt x="190743" y="254726"/>
                </a:lnTo>
                <a:lnTo>
                  <a:pt x="186992" y="263329"/>
                </a:lnTo>
                <a:lnTo>
                  <a:pt x="182151" y="271281"/>
                </a:lnTo>
                <a:lnTo>
                  <a:pt x="176824" y="281165"/>
                </a:lnTo>
                <a:lnTo>
                  <a:pt x="168470" y="297440"/>
                </a:lnTo>
                <a:lnTo>
                  <a:pt x="164691" y="302080"/>
                </a:lnTo>
                <a:lnTo>
                  <a:pt x="160266" y="306126"/>
                </a:lnTo>
                <a:lnTo>
                  <a:pt x="155411" y="309776"/>
                </a:lnTo>
                <a:lnTo>
                  <a:pt x="150270" y="313161"/>
                </a:lnTo>
                <a:lnTo>
                  <a:pt x="144937" y="316371"/>
                </a:lnTo>
                <a:lnTo>
                  <a:pt x="139477" y="319464"/>
                </a:lnTo>
                <a:lnTo>
                  <a:pt x="134884" y="322478"/>
                </a:lnTo>
                <a:lnTo>
                  <a:pt x="130870" y="325439"/>
                </a:lnTo>
                <a:lnTo>
                  <a:pt x="127241" y="328366"/>
                </a:lnTo>
                <a:lnTo>
                  <a:pt x="123869" y="331270"/>
                </a:lnTo>
                <a:lnTo>
                  <a:pt x="120669" y="334159"/>
                </a:lnTo>
                <a:lnTo>
                  <a:pt x="117584" y="337037"/>
                </a:lnTo>
                <a:lnTo>
                  <a:pt x="114574" y="338956"/>
                </a:lnTo>
                <a:lnTo>
                  <a:pt x="108689" y="341088"/>
                </a:lnTo>
                <a:lnTo>
                  <a:pt x="102899" y="342035"/>
                </a:lnTo>
                <a:lnTo>
                  <a:pt x="94772" y="342749"/>
                </a:lnTo>
                <a:lnTo>
                  <a:pt x="85694" y="342793"/>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746"/>
          <p:cNvSpPr/>
          <p:nvPr/>
        </p:nvSpPr>
        <p:spPr>
          <a:xfrm>
            <a:off x="7092315" y="1971675"/>
            <a:ext cx="25718" cy="17115"/>
          </a:xfrm>
          <a:custGeom>
            <a:avLst/>
            <a:gdLst/>
            <a:ahLst/>
            <a:cxnLst/>
            <a:rect l="0" t="0" r="0" b="0"/>
            <a:pathLst>
              <a:path w="25718" h="17115">
                <a:moveTo>
                  <a:pt x="0" y="8572"/>
                </a:moveTo>
                <a:lnTo>
                  <a:pt x="0" y="17114"/>
                </a:lnTo>
                <a:lnTo>
                  <a:pt x="0" y="12585"/>
                </a:lnTo>
                <a:lnTo>
                  <a:pt x="952" y="11247"/>
                </a:lnTo>
                <a:lnTo>
                  <a:pt x="2540" y="10355"/>
                </a:lnTo>
                <a:lnTo>
                  <a:pt x="4551" y="9761"/>
                </a:lnTo>
                <a:lnTo>
                  <a:pt x="6843" y="9365"/>
                </a:lnTo>
                <a:lnTo>
                  <a:pt x="9325" y="9100"/>
                </a:lnTo>
                <a:lnTo>
                  <a:pt x="11931" y="8924"/>
                </a:lnTo>
                <a:lnTo>
                  <a:pt x="13669" y="7854"/>
                </a:lnTo>
                <a:lnTo>
                  <a:pt x="14827" y="6189"/>
                </a:lnTo>
                <a:lnTo>
                  <a:pt x="15600" y="4126"/>
                </a:lnTo>
                <a:lnTo>
                  <a:pt x="17067" y="2750"/>
                </a:lnTo>
                <a:lnTo>
                  <a:pt x="18998" y="1833"/>
                </a:lnTo>
                <a:lnTo>
                  <a:pt x="25717"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747"/>
          <p:cNvSpPr/>
          <p:nvPr/>
        </p:nvSpPr>
        <p:spPr>
          <a:xfrm>
            <a:off x="7263774" y="1783113"/>
            <a:ext cx="180014" cy="162704"/>
          </a:xfrm>
          <a:custGeom>
            <a:avLst/>
            <a:gdLst/>
            <a:ahLst/>
            <a:cxnLst/>
            <a:rect l="0" t="0" r="0" b="0"/>
            <a:pathLst>
              <a:path w="180014" h="162704">
                <a:moveTo>
                  <a:pt x="8563" y="17112"/>
                </a:moveTo>
                <a:lnTo>
                  <a:pt x="8563" y="0"/>
                </a:lnTo>
                <a:lnTo>
                  <a:pt x="13114" y="4527"/>
                </a:lnTo>
                <a:lnTo>
                  <a:pt x="14455" y="6817"/>
                </a:lnTo>
                <a:lnTo>
                  <a:pt x="15944" y="11901"/>
                </a:lnTo>
                <a:lnTo>
                  <a:pt x="16342" y="15543"/>
                </a:lnTo>
                <a:lnTo>
                  <a:pt x="16606" y="19876"/>
                </a:lnTo>
                <a:lnTo>
                  <a:pt x="16783" y="24670"/>
                </a:lnTo>
                <a:lnTo>
                  <a:pt x="15948" y="29770"/>
                </a:lnTo>
                <a:lnTo>
                  <a:pt x="14439" y="35076"/>
                </a:lnTo>
                <a:lnTo>
                  <a:pt x="12481" y="40518"/>
                </a:lnTo>
                <a:lnTo>
                  <a:pt x="11174" y="46051"/>
                </a:lnTo>
                <a:lnTo>
                  <a:pt x="10304" y="51644"/>
                </a:lnTo>
                <a:lnTo>
                  <a:pt x="9724" y="57278"/>
                </a:lnTo>
                <a:lnTo>
                  <a:pt x="9337" y="62939"/>
                </a:lnTo>
                <a:lnTo>
                  <a:pt x="9079" y="68618"/>
                </a:lnTo>
                <a:lnTo>
                  <a:pt x="8907" y="74310"/>
                </a:lnTo>
                <a:lnTo>
                  <a:pt x="7840" y="80009"/>
                </a:lnTo>
                <a:lnTo>
                  <a:pt x="6176" y="85713"/>
                </a:lnTo>
                <a:lnTo>
                  <a:pt x="4114" y="91421"/>
                </a:lnTo>
                <a:lnTo>
                  <a:pt x="2739" y="97131"/>
                </a:lnTo>
                <a:lnTo>
                  <a:pt x="1823" y="102843"/>
                </a:lnTo>
                <a:lnTo>
                  <a:pt x="1212" y="108556"/>
                </a:lnTo>
                <a:lnTo>
                  <a:pt x="805" y="114269"/>
                </a:lnTo>
                <a:lnTo>
                  <a:pt x="533" y="119984"/>
                </a:lnTo>
                <a:lnTo>
                  <a:pt x="152" y="134587"/>
                </a:lnTo>
                <a:lnTo>
                  <a:pt x="0" y="149600"/>
                </a:lnTo>
                <a:lnTo>
                  <a:pt x="949" y="152109"/>
                </a:lnTo>
                <a:lnTo>
                  <a:pt x="2535" y="154735"/>
                </a:lnTo>
                <a:lnTo>
                  <a:pt x="4544" y="157438"/>
                </a:lnTo>
                <a:lnTo>
                  <a:pt x="6837" y="159240"/>
                </a:lnTo>
                <a:lnTo>
                  <a:pt x="9317" y="160441"/>
                </a:lnTo>
                <a:lnTo>
                  <a:pt x="14613" y="161776"/>
                </a:lnTo>
                <a:lnTo>
                  <a:pt x="20142" y="162369"/>
                </a:lnTo>
                <a:lnTo>
                  <a:pt x="23902" y="162528"/>
                </a:lnTo>
                <a:lnTo>
                  <a:pt x="33161" y="162703"/>
                </a:lnTo>
                <a:lnTo>
                  <a:pt x="38296" y="161798"/>
                </a:lnTo>
                <a:lnTo>
                  <a:pt x="43625" y="160242"/>
                </a:lnTo>
                <a:lnTo>
                  <a:pt x="49082" y="158252"/>
                </a:lnTo>
                <a:lnTo>
                  <a:pt x="54626" y="156925"/>
                </a:lnTo>
                <a:lnTo>
                  <a:pt x="60227" y="156040"/>
                </a:lnTo>
                <a:lnTo>
                  <a:pt x="65866" y="155451"/>
                </a:lnTo>
                <a:lnTo>
                  <a:pt x="71530" y="154105"/>
                </a:lnTo>
                <a:lnTo>
                  <a:pt x="77211" y="152256"/>
                </a:lnTo>
                <a:lnTo>
                  <a:pt x="82903" y="150070"/>
                </a:lnTo>
                <a:lnTo>
                  <a:pt x="88603" y="148613"/>
                </a:lnTo>
                <a:lnTo>
                  <a:pt x="94308" y="147642"/>
                </a:lnTo>
                <a:lnTo>
                  <a:pt x="100017" y="146994"/>
                </a:lnTo>
                <a:lnTo>
                  <a:pt x="106679" y="146563"/>
                </a:lnTo>
                <a:lnTo>
                  <a:pt x="113979" y="146275"/>
                </a:lnTo>
                <a:lnTo>
                  <a:pt x="121703" y="146083"/>
                </a:lnTo>
                <a:lnTo>
                  <a:pt x="127805" y="145002"/>
                </a:lnTo>
                <a:lnTo>
                  <a:pt x="132825" y="143330"/>
                </a:lnTo>
                <a:lnTo>
                  <a:pt x="137124" y="141262"/>
                </a:lnTo>
                <a:lnTo>
                  <a:pt x="141896" y="139883"/>
                </a:lnTo>
                <a:lnTo>
                  <a:pt x="146982" y="138965"/>
                </a:lnTo>
                <a:lnTo>
                  <a:pt x="152277" y="138352"/>
                </a:lnTo>
                <a:lnTo>
                  <a:pt x="156760" y="137943"/>
                </a:lnTo>
                <a:lnTo>
                  <a:pt x="160701" y="137671"/>
                </a:lnTo>
                <a:lnTo>
                  <a:pt x="164281" y="137490"/>
                </a:lnTo>
                <a:lnTo>
                  <a:pt x="170799" y="137288"/>
                </a:lnTo>
                <a:lnTo>
                  <a:pt x="173871" y="137234"/>
                </a:lnTo>
                <a:lnTo>
                  <a:pt x="175918" y="136246"/>
                </a:lnTo>
                <a:lnTo>
                  <a:pt x="177283" y="134634"/>
                </a:lnTo>
                <a:lnTo>
                  <a:pt x="180013" y="128554"/>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748"/>
          <p:cNvSpPr/>
          <p:nvPr/>
        </p:nvSpPr>
        <p:spPr>
          <a:xfrm>
            <a:off x="7409498" y="1774538"/>
            <a:ext cx="34290" cy="360015"/>
          </a:xfrm>
          <a:custGeom>
            <a:avLst/>
            <a:gdLst/>
            <a:ahLst/>
            <a:cxnLst/>
            <a:rect l="0" t="0" r="0" b="0"/>
            <a:pathLst>
              <a:path w="34290" h="360015">
                <a:moveTo>
                  <a:pt x="17144" y="8542"/>
                </a:moveTo>
                <a:lnTo>
                  <a:pt x="17144" y="322"/>
                </a:lnTo>
                <a:lnTo>
                  <a:pt x="16192" y="205"/>
                </a:lnTo>
                <a:lnTo>
                  <a:pt x="14604" y="126"/>
                </a:lnTo>
                <a:lnTo>
                  <a:pt x="9763" y="0"/>
                </a:lnTo>
                <a:lnTo>
                  <a:pt x="9366" y="942"/>
                </a:lnTo>
                <a:lnTo>
                  <a:pt x="8676" y="11903"/>
                </a:lnTo>
                <a:lnTo>
                  <a:pt x="8581" y="45071"/>
                </a:lnTo>
                <a:lnTo>
                  <a:pt x="7626" y="52897"/>
                </a:lnTo>
                <a:lnTo>
                  <a:pt x="6036" y="60972"/>
                </a:lnTo>
                <a:lnTo>
                  <a:pt x="4023" y="69213"/>
                </a:lnTo>
                <a:lnTo>
                  <a:pt x="2682" y="77564"/>
                </a:lnTo>
                <a:lnTo>
                  <a:pt x="1788" y="85989"/>
                </a:lnTo>
                <a:lnTo>
                  <a:pt x="1192" y="94463"/>
                </a:lnTo>
                <a:lnTo>
                  <a:pt x="794" y="103923"/>
                </a:lnTo>
                <a:lnTo>
                  <a:pt x="353" y="124593"/>
                </a:lnTo>
                <a:lnTo>
                  <a:pt x="0" y="295413"/>
                </a:lnTo>
                <a:lnTo>
                  <a:pt x="952" y="301707"/>
                </a:lnTo>
                <a:lnTo>
                  <a:pt x="2539" y="307807"/>
                </a:lnTo>
                <a:lnTo>
                  <a:pt x="4550" y="313780"/>
                </a:lnTo>
                <a:lnTo>
                  <a:pt x="5891" y="319666"/>
                </a:lnTo>
                <a:lnTo>
                  <a:pt x="6784" y="325495"/>
                </a:lnTo>
                <a:lnTo>
                  <a:pt x="7380" y="331287"/>
                </a:lnTo>
                <a:lnTo>
                  <a:pt x="8730" y="336100"/>
                </a:lnTo>
                <a:lnTo>
                  <a:pt x="10582" y="340261"/>
                </a:lnTo>
                <a:lnTo>
                  <a:pt x="12770" y="343988"/>
                </a:lnTo>
                <a:lnTo>
                  <a:pt x="14228" y="347425"/>
                </a:lnTo>
                <a:lnTo>
                  <a:pt x="15200" y="350669"/>
                </a:lnTo>
                <a:lnTo>
                  <a:pt x="15848" y="353784"/>
                </a:lnTo>
                <a:lnTo>
                  <a:pt x="17233" y="355861"/>
                </a:lnTo>
                <a:lnTo>
                  <a:pt x="19109" y="357245"/>
                </a:lnTo>
                <a:lnTo>
                  <a:pt x="25330" y="359852"/>
                </a:lnTo>
                <a:lnTo>
                  <a:pt x="26411" y="359906"/>
                </a:lnTo>
                <a:lnTo>
                  <a:pt x="34289" y="360014"/>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749"/>
          <p:cNvSpPr/>
          <p:nvPr/>
        </p:nvSpPr>
        <p:spPr>
          <a:xfrm>
            <a:off x="7589519" y="1997499"/>
            <a:ext cx="25326" cy="17039"/>
          </a:xfrm>
          <a:custGeom>
            <a:avLst/>
            <a:gdLst/>
            <a:ahLst/>
            <a:cxnLst/>
            <a:rect l="0" t="0" r="0" b="0"/>
            <a:pathLst>
              <a:path w="25326" h="17039">
                <a:moveTo>
                  <a:pt x="0" y="17038"/>
                </a:moveTo>
                <a:lnTo>
                  <a:pt x="0" y="8819"/>
                </a:lnTo>
                <a:lnTo>
                  <a:pt x="954" y="7748"/>
                </a:lnTo>
                <a:lnTo>
                  <a:pt x="4552" y="4019"/>
                </a:lnTo>
                <a:lnTo>
                  <a:pt x="6845" y="2644"/>
                </a:lnTo>
                <a:lnTo>
                  <a:pt x="9326" y="1727"/>
                </a:lnTo>
                <a:lnTo>
                  <a:pt x="15601" y="255"/>
                </a:lnTo>
                <a:lnTo>
                  <a:pt x="17068" y="135"/>
                </a:lnTo>
                <a:lnTo>
                  <a:pt x="18999" y="54"/>
                </a:lnTo>
                <a:lnTo>
                  <a:pt x="21239" y="0"/>
                </a:lnTo>
                <a:lnTo>
                  <a:pt x="22732" y="917"/>
                </a:lnTo>
                <a:lnTo>
                  <a:pt x="23727" y="2481"/>
                </a:lnTo>
                <a:lnTo>
                  <a:pt x="25325" y="7283"/>
                </a:lnTo>
                <a:lnTo>
                  <a:pt x="24503" y="8630"/>
                </a:lnTo>
                <a:lnTo>
                  <a:pt x="23003" y="10480"/>
                </a:lnTo>
                <a:lnTo>
                  <a:pt x="17146" y="1703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750"/>
          <p:cNvSpPr/>
          <p:nvPr/>
        </p:nvSpPr>
        <p:spPr>
          <a:xfrm>
            <a:off x="7735252" y="1808917"/>
            <a:ext cx="195047" cy="282729"/>
          </a:xfrm>
          <a:custGeom>
            <a:avLst/>
            <a:gdLst/>
            <a:ahLst/>
            <a:cxnLst/>
            <a:rect l="0" t="0" r="0" b="0"/>
            <a:pathLst>
              <a:path w="195047" h="282729">
                <a:moveTo>
                  <a:pt x="0" y="59888"/>
                </a:moveTo>
                <a:lnTo>
                  <a:pt x="0" y="44287"/>
                </a:lnTo>
                <a:lnTo>
                  <a:pt x="2540" y="40889"/>
                </a:lnTo>
                <a:lnTo>
                  <a:pt x="6845" y="35251"/>
                </a:lnTo>
                <a:lnTo>
                  <a:pt x="9325" y="31081"/>
                </a:lnTo>
                <a:lnTo>
                  <a:pt x="11932" y="26396"/>
                </a:lnTo>
                <a:lnTo>
                  <a:pt x="15574" y="22320"/>
                </a:lnTo>
                <a:lnTo>
                  <a:pt x="19908" y="18650"/>
                </a:lnTo>
                <a:lnTo>
                  <a:pt x="24702" y="15251"/>
                </a:lnTo>
                <a:lnTo>
                  <a:pt x="29803" y="12984"/>
                </a:lnTo>
                <a:lnTo>
                  <a:pt x="35109" y="11474"/>
                </a:lnTo>
                <a:lnTo>
                  <a:pt x="40551" y="10467"/>
                </a:lnTo>
                <a:lnTo>
                  <a:pt x="46084" y="8843"/>
                </a:lnTo>
                <a:lnTo>
                  <a:pt x="51678" y="6808"/>
                </a:lnTo>
                <a:lnTo>
                  <a:pt x="57312" y="4499"/>
                </a:lnTo>
                <a:lnTo>
                  <a:pt x="63926" y="2959"/>
                </a:lnTo>
                <a:lnTo>
                  <a:pt x="71192" y="1933"/>
                </a:lnTo>
                <a:lnTo>
                  <a:pt x="78894" y="1249"/>
                </a:lnTo>
                <a:lnTo>
                  <a:pt x="85933" y="792"/>
                </a:lnTo>
                <a:lnTo>
                  <a:pt x="98835" y="285"/>
                </a:lnTo>
                <a:lnTo>
                  <a:pt x="116809" y="0"/>
                </a:lnTo>
                <a:lnTo>
                  <a:pt x="121687" y="913"/>
                </a:lnTo>
                <a:lnTo>
                  <a:pt x="125892" y="2473"/>
                </a:lnTo>
                <a:lnTo>
                  <a:pt x="129649" y="4466"/>
                </a:lnTo>
                <a:lnTo>
                  <a:pt x="132153" y="7700"/>
                </a:lnTo>
                <a:lnTo>
                  <a:pt x="133822" y="11761"/>
                </a:lnTo>
                <a:lnTo>
                  <a:pt x="135676" y="20400"/>
                </a:lnTo>
                <a:lnTo>
                  <a:pt x="136501" y="27415"/>
                </a:lnTo>
                <a:lnTo>
                  <a:pt x="134328" y="36248"/>
                </a:lnTo>
                <a:lnTo>
                  <a:pt x="132413" y="41270"/>
                </a:lnTo>
                <a:lnTo>
                  <a:pt x="130185" y="46524"/>
                </a:lnTo>
                <a:lnTo>
                  <a:pt x="125171" y="57440"/>
                </a:lnTo>
                <a:lnTo>
                  <a:pt x="121547" y="63019"/>
                </a:lnTo>
                <a:lnTo>
                  <a:pt x="117227" y="68643"/>
                </a:lnTo>
                <a:lnTo>
                  <a:pt x="112441" y="74297"/>
                </a:lnTo>
                <a:lnTo>
                  <a:pt x="108298" y="79019"/>
                </a:lnTo>
                <a:lnTo>
                  <a:pt x="101155" y="86805"/>
                </a:lnTo>
                <a:lnTo>
                  <a:pt x="96964" y="90215"/>
                </a:lnTo>
                <a:lnTo>
                  <a:pt x="92265" y="93441"/>
                </a:lnTo>
                <a:lnTo>
                  <a:pt x="87227" y="96544"/>
                </a:lnTo>
                <a:lnTo>
                  <a:pt x="82917" y="99565"/>
                </a:lnTo>
                <a:lnTo>
                  <a:pt x="79091" y="102532"/>
                </a:lnTo>
                <a:lnTo>
                  <a:pt x="70656" y="109586"/>
                </a:lnTo>
                <a:lnTo>
                  <a:pt x="69964" y="111117"/>
                </a:lnTo>
                <a:lnTo>
                  <a:pt x="68763" y="118551"/>
                </a:lnTo>
                <a:lnTo>
                  <a:pt x="69654" y="118046"/>
                </a:lnTo>
                <a:lnTo>
                  <a:pt x="73185" y="114946"/>
                </a:lnTo>
                <a:lnTo>
                  <a:pt x="75460" y="113738"/>
                </a:lnTo>
                <a:lnTo>
                  <a:pt x="80528" y="112396"/>
                </a:lnTo>
                <a:lnTo>
                  <a:pt x="84166" y="112038"/>
                </a:lnTo>
                <a:lnTo>
                  <a:pt x="88496" y="111800"/>
                </a:lnTo>
                <a:lnTo>
                  <a:pt x="98386" y="111535"/>
                </a:lnTo>
                <a:lnTo>
                  <a:pt x="147474" y="111331"/>
                </a:lnTo>
                <a:lnTo>
                  <a:pt x="153561" y="112281"/>
                </a:lnTo>
                <a:lnTo>
                  <a:pt x="158571" y="113866"/>
                </a:lnTo>
                <a:lnTo>
                  <a:pt x="167632" y="118168"/>
                </a:lnTo>
                <a:lnTo>
                  <a:pt x="178008" y="123255"/>
                </a:lnTo>
                <a:lnTo>
                  <a:pt x="182489" y="126897"/>
                </a:lnTo>
                <a:lnTo>
                  <a:pt x="186430" y="131231"/>
                </a:lnTo>
                <a:lnTo>
                  <a:pt x="190009" y="136025"/>
                </a:lnTo>
                <a:lnTo>
                  <a:pt x="192395" y="141126"/>
                </a:lnTo>
                <a:lnTo>
                  <a:pt x="193986" y="146431"/>
                </a:lnTo>
                <a:lnTo>
                  <a:pt x="195046" y="151873"/>
                </a:lnTo>
                <a:lnTo>
                  <a:pt x="194801" y="158359"/>
                </a:lnTo>
                <a:lnTo>
                  <a:pt x="193685" y="165540"/>
                </a:lnTo>
                <a:lnTo>
                  <a:pt x="191988" y="173185"/>
                </a:lnTo>
                <a:lnTo>
                  <a:pt x="188952" y="180187"/>
                </a:lnTo>
                <a:lnTo>
                  <a:pt x="185024" y="186760"/>
                </a:lnTo>
                <a:lnTo>
                  <a:pt x="180498" y="193046"/>
                </a:lnTo>
                <a:lnTo>
                  <a:pt x="175577" y="199143"/>
                </a:lnTo>
                <a:lnTo>
                  <a:pt x="170392" y="205112"/>
                </a:lnTo>
                <a:lnTo>
                  <a:pt x="165029" y="210996"/>
                </a:lnTo>
                <a:lnTo>
                  <a:pt x="158597" y="216824"/>
                </a:lnTo>
                <a:lnTo>
                  <a:pt x="151451" y="222615"/>
                </a:lnTo>
                <a:lnTo>
                  <a:pt x="143830" y="228380"/>
                </a:lnTo>
                <a:lnTo>
                  <a:pt x="136844" y="234128"/>
                </a:lnTo>
                <a:lnTo>
                  <a:pt x="130281" y="239865"/>
                </a:lnTo>
                <a:lnTo>
                  <a:pt x="124003" y="245595"/>
                </a:lnTo>
                <a:lnTo>
                  <a:pt x="117911" y="250368"/>
                </a:lnTo>
                <a:lnTo>
                  <a:pt x="111944" y="254502"/>
                </a:lnTo>
                <a:lnTo>
                  <a:pt x="106062" y="258210"/>
                </a:lnTo>
                <a:lnTo>
                  <a:pt x="99283" y="261635"/>
                </a:lnTo>
                <a:lnTo>
                  <a:pt x="91906" y="264871"/>
                </a:lnTo>
                <a:lnTo>
                  <a:pt x="84131" y="267981"/>
                </a:lnTo>
                <a:lnTo>
                  <a:pt x="77995" y="271006"/>
                </a:lnTo>
                <a:lnTo>
                  <a:pt x="72952" y="273976"/>
                </a:lnTo>
                <a:lnTo>
                  <a:pt x="68637" y="276908"/>
                </a:lnTo>
                <a:lnTo>
                  <a:pt x="64808" y="278863"/>
                </a:lnTo>
                <a:lnTo>
                  <a:pt x="61303" y="280166"/>
                </a:lnTo>
                <a:lnTo>
                  <a:pt x="58014" y="281035"/>
                </a:lnTo>
                <a:lnTo>
                  <a:pt x="54868" y="281614"/>
                </a:lnTo>
                <a:lnTo>
                  <a:pt x="48834" y="282258"/>
                </a:lnTo>
                <a:lnTo>
                  <a:pt x="42977" y="282544"/>
                </a:lnTo>
                <a:lnTo>
                  <a:pt x="36006" y="282728"/>
                </a:lnTo>
                <a:lnTo>
                  <a:pt x="35434" y="281790"/>
                </a:lnTo>
                <a:lnTo>
                  <a:pt x="34799" y="278208"/>
                </a:lnTo>
                <a:lnTo>
                  <a:pt x="34441" y="270837"/>
                </a:lnTo>
                <a:lnTo>
                  <a:pt x="35343" y="269100"/>
                </a:lnTo>
                <a:lnTo>
                  <a:pt x="36897" y="267943"/>
                </a:lnTo>
                <a:lnTo>
                  <a:pt x="38886" y="267171"/>
                </a:lnTo>
                <a:lnTo>
                  <a:pt x="40212" y="265704"/>
                </a:lnTo>
                <a:lnTo>
                  <a:pt x="41095" y="263773"/>
                </a:lnTo>
                <a:lnTo>
                  <a:pt x="42863" y="25705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751"/>
          <p:cNvSpPr/>
          <p:nvPr/>
        </p:nvSpPr>
        <p:spPr>
          <a:xfrm>
            <a:off x="8052444" y="1963207"/>
            <a:ext cx="34282" cy="8469"/>
          </a:xfrm>
          <a:custGeom>
            <a:avLst/>
            <a:gdLst/>
            <a:ahLst/>
            <a:cxnLst/>
            <a:rect l="0" t="0" r="0" b="0"/>
            <a:pathLst>
              <a:path w="34282" h="8469">
                <a:moveTo>
                  <a:pt x="17136" y="8468"/>
                </a:moveTo>
                <a:lnTo>
                  <a:pt x="0" y="8468"/>
                </a:lnTo>
                <a:lnTo>
                  <a:pt x="15840" y="8468"/>
                </a:lnTo>
                <a:lnTo>
                  <a:pt x="17224" y="7515"/>
                </a:lnTo>
                <a:lnTo>
                  <a:pt x="19100" y="5928"/>
                </a:lnTo>
                <a:lnTo>
                  <a:pt x="24403" y="1087"/>
                </a:lnTo>
                <a:lnTo>
                  <a:pt x="25790" y="689"/>
                </a:lnTo>
                <a:lnTo>
                  <a:pt x="27668" y="425"/>
                </a:lnTo>
                <a:lnTo>
                  <a:pt x="32974" y="0"/>
                </a:lnTo>
                <a:lnTo>
                  <a:pt x="33410" y="917"/>
                </a:lnTo>
                <a:lnTo>
                  <a:pt x="33700" y="2482"/>
                </a:lnTo>
                <a:lnTo>
                  <a:pt x="34281" y="846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752"/>
          <p:cNvSpPr/>
          <p:nvPr/>
        </p:nvSpPr>
        <p:spPr>
          <a:xfrm>
            <a:off x="8163877" y="1817414"/>
            <a:ext cx="197168" cy="282731"/>
          </a:xfrm>
          <a:custGeom>
            <a:avLst/>
            <a:gdLst/>
            <a:ahLst/>
            <a:cxnLst/>
            <a:rect l="0" t="0" r="0" b="0"/>
            <a:pathLst>
              <a:path w="197168" h="282731">
                <a:moveTo>
                  <a:pt x="0" y="51391"/>
                </a:moveTo>
                <a:lnTo>
                  <a:pt x="20400" y="30991"/>
                </a:lnTo>
                <a:lnTo>
                  <a:pt x="24078" y="28266"/>
                </a:lnTo>
                <a:lnTo>
                  <a:pt x="28434" y="25497"/>
                </a:lnTo>
                <a:lnTo>
                  <a:pt x="33244" y="22698"/>
                </a:lnTo>
                <a:lnTo>
                  <a:pt x="43667" y="17048"/>
                </a:lnTo>
                <a:lnTo>
                  <a:pt x="65882" y="5660"/>
                </a:lnTo>
                <a:lnTo>
                  <a:pt x="71544" y="3759"/>
                </a:lnTo>
                <a:lnTo>
                  <a:pt x="77223" y="2491"/>
                </a:lnTo>
                <a:lnTo>
                  <a:pt x="82914" y="1646"/>
                </a:lnTo>
                <a:lnTo>
                  <a:pt x="88614" y="1082"/>
                </a:lnTo>
                <a:lnTo>
                  <a:pt x="94318" y="707"/>
                </a:lnTo>
                <a:lnTo>
                  <a:pt x="100027" y="456"/>
                </a:lnTo>
                <a:lnTo>
                  <a:pt x="111449" y="178"/>
                </a:lnTo>
                <a:lnTo>
                  <a:pt x="134304" y="0"/>
                </a:lnTo>
                <a:lnTo>
                  <a:pt x="140019" y="937"/>
                </a:lnTo>
                <a:lnTo>
                  <a:pt x="145734" y="2515"/>
                </a:lnTo>
                <a:lnTo>
                  <a:pt x="151448" y="4519"/>
                </a:lnTo>
                <a:lnTo>
                  <a:pt x="156211" y="6808"/>
                </a:lnTo>
                <a:lnTo>
                  <a:pt x="160338" y="9286"/>
                </a:lnTo>
                <a:lnTo>
                  <a:pt x="164042" y="11891"/>
                </a:lnTo>
                <a:lnTo>
                  <a:pt x="167464" y="15533"/>
                </a:lnTo>
                <a:lnTo>
                  <a:pt x="170697" y="19865"/>
                </a:lnTo>
                <a:lnTo>
                  <a:pt x="173806" y="24659"/>
                </a:lnTo>
                <a:lnTo>
                  <a:pt x="175879" y="29759"/>
                </a:lnTo>
                <a:lnTo>
                  <a:pt x="177260" y="35065"/>
                </a:lnTo>
                <a:lnTo>
                  <a:pt x="178181" y="40507"/>
                </a:lnTo>
                <a:lnTo>
                  <a:pt x="178795" y="46992"/>
                </a:lnTo>
                <a:lnTo>
                  <a:pt x="179204" y="54173"/>
                </a:lnTo>
                <a:lnTo>
                  <a:pt x="179478" y="61818"/>
                </a:lnTo>
                <a:lnTo>
                  <a:pt x="178706" y="69772"/>
                </a:lnTo>
                <a:lnTo>
                  <a:pt x="177240" y="77933"/>
                </a:lnTo>
                <a:lnTo>
                  <a:pt x="175310" y="86230"/>
                </a:lnTo>
                <a:lnTo>
                  <a:pt x="172118" y="94619"/>
                </a:lnTo>
                <a:lnTo>
                  <a:pt x="168086" y="103070"/>
                </a:lnTo>
                <a:lnTo>
                  <a:pt x="163492" y="111561"/>
                </a:lnTo>
                <a:lnTo>
                  <a:pt x="158525" y="120079"/>
                </a:lnTo>
                <a:lnTo>
                  <a:pt x="147924" y="137164"/>
                </a:lnTo>
                <a:lnTo>
                  <a:pt x="131248" y="162847"/>
                </a:lnTo>
                <a:lnTo>
                  <a:pt x="125599" y="170463"/>
                </a:lnTo>
                <a:lnTo>
                  <a:pt x="119927" y="177445"/>
                </a:lnTo>
                <a:lnTo>
                  <a:pt x="114242" y="184004"/>
                </a:lnTo>
                <a:lnTo>
                  <a:pt x="108546" y="191235"/>
                </a:lnTo>
                <a:lnTo>
                  <a:pt x="102843" y="198912"/>
                </a:lnTo>
                <a:lnTo>
                  <a:pt x="97138" y="206888"/>
                </a:lnTo>
                <a:lnTo>
                  <a:pt x="91428" y="214111"/>
                </a:lnTo>
                <a:lnTo>
                  <a:pt x="85717" y="220831"/>
                </a:lnTo>
                <a:lnTo>
                  <a:pt x="75244" y="232425"/>
                </a:lnTo>
                <a:lnTo>
                  <a:pt x="67415" y="240753"/>
                </a:lnTo>
                <a:lnTo>
                  <a:pt x="63299" y="247629"/>
                </a:lnTo>
                <a:lnTo>
                  <a:pt x="61471" y="253860"/>
                </a:lnTo>
                <a:lnTo>
                  <a:pt x="60658" y="259804"/>
                </a:lnTo>
                <a:lnTo>
                  <a:pt x="60200" y="268506"/>
                </a:lnTo>
                <a:lnTo>
                  <a:pt x="60065" y="272566"/>
                </a:lnTo>
                <a:lnTo>
                  <a:pt x="62573" y="276056"/>
                </a:lnTo>
                <a:lnTo>
                  <a:pt x="64575" y="278320"/>
                </a:lnTo>
                <a:lnTo>
                  <a:pt x="67815" y="279829"/>
                </a:lnTo>
                <a:lnTo>
                  <a:pt x="71880" y="280836"/>
                </a:lnTo>
                <a:lnTo>
                  <a:pt x="76495" y="281506"/>
                </a:lnTo>
                <a:lnTo>
                  <a:pt x="80524" y="281954"/>
                </a:lnTo>
                <a:lnTo>
                  <a:pt x="84162" y="282252"/>
                </a:lnTo>
                <a:lnTo>
                  <a:pt x="87541" y="282451"/>
                </a:lnTo>
                <a:lnTo>
                  <a:pt x="96375" y="282671"/>
                </a:lnTo>
                <a:lnTo>
                  <a:pt x="101398" y="282730"/>
                </a:lnTo>
                <a:lnTo>
                  <a:pt x="106651" y="281817"/>
                </a:lnTo>
                <a:lnTo>
                  <a:pt x="112058" y="280256"/>
                </a:lnTo>
                <a:lnTo>
                  <a:pt x="117568" y="278262"/>
                </a:lnTo>
                <a:lnTo>
                  <a:pt x="123146" y="276933"/>
                </a:lnTo>
                <a:lnTo>
                  <a:pt x="128770" y="276047"/>
                </a:lnTo>
                <a:lnTo>
                  <a:pt x="134425" y="275457"/>
                </a:lnTo>
                <a:lnTo>
                  <a:pt x="141050" y="275063"/>
                </a:lnTo>
                <a:lnTo>
                  <a:pt x="156035" y="274626"/>
                </a:lnTo>
                <a:lnTo>
                  <a:pt x="171433" y="274379"/>
                </a:lnTo>
                <a:lnTo>
                  <a:pt x="176202" y="273392"/>
                </a:lnTo>
                <a:lnTo>
                  <a:pt x="181285" y="271782"/>
                </a:lnTo>
                <a:lnTo>
                  <a:pt x="197167" y="265703"/>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753"/>
          <p:cNvSpPr/>
          <p:nvPr/>
        </p:nvSpPr>
        <p:spPr>
          <a:xfrm>
            <a:off x="8489663" y="1963102"/>
            <a:ext cx="77122" cy="17146"/>
          </a:xfrm>
          <a:custGeom>
            <a:avLst/>
            <a:gdLst/>
            <a:ahLst/>
            <a:cxnLst/>
            <a:rect l="0" t="0" r="0" b="0"/>
            <a:pathLst>
              <a:path w="77122" h="17146">
                <a:moveTo>
                  <a:pt x="8542" y="17145"/>
                </a:moveTo>
                <a:lnTo>
                  <a:pt x="3991" y="17145"/>
                </a:lnTo>
                <a:lnTo>
                  <a:pt x="2650" y="16193"/>
                </a:lnTo>
                <a:lnTo>
                  <a:pt x="1756" y="14605"/>
                </a:lnTo>
                <a:lnTo>
                  <a:pt x="0" y="8677"/>
                </a:lnTo>
                <a:lnTo>
                  <a:pt x="942" y="8642"/>
                </a:lnTo>
                <a:lnTo>
                  <a:pt x="17339" y="8577"/>
                </a:lnTo>
                <a:lnTo>
                  <a:pt x="37129" y="8573"/>
                </a:lnTo>
                <a:lnTo>
                  <a:pt x="40935" y="7620"/>
                </a:lnTo>
                <a:lnTo>
                  <a:pt x="45378" y="6033"/>
                </a:lnTo>
                <a:lnTo>
                  <a:pt x="50244" y="4022"/>
                </a:lnTo>
                <a:lnTo>
                  <a:pt x="54441" y="2681"/>
                </a:lnTo>
                <a:lnTo>
                  <a:pt x="58191" y="1787"/>
                </a:lnTo>
                <a:lnTo>
                  <a:pt x="66503" y="353"/>
                </a:lnTo>
                <a:lnTo>
                  <a:pt x="68138" y="235"/>
                </a:lnTo>
                <a:lnTo>
                  <a:pt x="70181" y="157"/>
                </a:lnTo>
                <a:lnTo>
                  <a:pt x="77121"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754"/>
          <p:cNvSpPr/>
          <p:nvPr/>
        </p:nvSpPr>
        <p:spPr>
          <a:xfrm>
            <a:off x="8695372" y="1774507"/>
            <a:ext cx="68581" cy="368619"/>
          </a:xfrm>
          <a:custGeom>
            <a:avLst/>
            <a:gdLst/>
            <a:ahLst/>
            <a:cxnLst/>
            <a:rect l="0" t="0" r="0" b="0"/>
            <a:pathLst>
              <a:path w="68581" h="368619">
                <a:moveTo>
                  <a:pt x="0" y="0"/>
                </a:moveTo>
                <a:lnTo>
                  <a:pt x="4551" y="4551"/>
                </a:lnTo>
                <a:lnTo>
                  <a:pt x="5892" y="6844"/>
                </a:lnTo>
                <a:lnTo>
                  <a:pt x="7382" y="11932"/>
                </a:lnTo>
                <a:lnTo>
                  <a:pt x="8220" y="20151"/>
                </a:lnTo>
                <a:lnTo>
                  <a:pt x="9291" y="24864"/>
                </a:lnTo>
                <a:lnTo>
                  <a:pt x="10957" y="30864"/>
                </a:lnTo>
                <a:lnTo>
                  <a:pt x="13019" y="37721"/>
                </a:lnTo>
                <a:lnTo>
                  <a:pt x="14394" y="44197"/>
                </a:lnTo>
                <a:lnTo>
                  <a:pt x="15311" y="50420"/>
                </a:lnTo>
                <a:lnTo>
                  <a:pt x="15923" y="56473"/>
                </a:lnTo>
                <a:lnTo>
                  <a:pt x="16330" y="63366"/>
                </a:lnTo>
                <a:lnTo>
                  <a:pt x="16783" y="78645"/>
                </a:lnTo>
                <a:lnTo>
                  <a:pt x="17857" y="87673"/>
                </a:lnTo>
                <a:lnTo>
                  <a:pt x="19525" y="97501"/>
                </a:lnTo>
                <a:lnTo>
                  <a:pt x="21589" y="107863"/>
                </a:lnTo>
                <a:lnTo>
                  <a:pt x="22965" y="117629"/>
                </a:lnTo>
                <a:lnTo>
                  <a:pt x="23883" y="126997"/>
                </a:lnTo>
                <a:lnTo>
                  <a:pt x="24494" y="136100"/>
                </a:lnTo>
                <a:lnTo>
                  <a:pt x="24902" y="145978"/>
                </a:lnTo>
                <a:lnTo>
                  <a:pt x="25354" y="167114"/>
                </a:lnTo>
                <a:lnTo>
                  <a:pt x="26428" y="177132"/>
                </a:lnTo>
                <a:lnTo>
                  <a:pt x="28096" y="186668"/>
                </a:lnTo>
                <a:lnTo>
                  <a:pt x="30161" y="195883"/>
                </a:lnTo>
                <a:lnTo>
                  <a:pt x="31537" y="204884"/>
                </a:lnTo>
                <a:lnTo>
                  <a:pt x="32454" y="213741"/>
                </a:lnTo>
                <a:lnTo>
                  <a:pt x="33067" y="222504"/>
                </a:lnTo>
                <a:lnTo>
                  <a:pt x="34427" y="231204"/>
                </a:lnTo>
                <a:lnTo>
                  <a:pt x="36287" y="239861"/>
                </a:lnTo>
                <a:lnTo>
                  <a:pt x="38478" y="248490"/>
                </a:lnTo>
                <a:lnTo>
                  <a:pt x="40892" y="257100"/>
                </a:lnTo>
                <a:lnTo>
                  <a:pt x="46115" y="274287"/>
                </a:lnTo>
                <a:lnTo>
                  <a:pt x="48841" y="281918"/>
                </a:lnTo>
                <a:lnTo>
                  <a:pt x="51611" y="288910"/>
                </a:lnTo>
                <a:lnTo>
                  <a:pt x="54410" y="295477"/>
                </a:lnTo>
                <a:lnTo>
                  <a:pt x="56276" y="301760"/>
                </a:lnTo>
                <a:lnTo>
                  <a:pt x="57520" y="307853"/>
                </a:lnTo>
                <a:lnTo>
                  <a:pt x="58349" y="313820"/>
                </a:lnTo>
                <a:lnTo>
                  <a:pt x="59855" y="318751"/>
                </a:lnTo>
                <a:lnTo>
                  <a:pt x="61811" y="322991"/>
                </a:lnTo>
                <a:lnTo>
                  <a:pt x="64066" y="326770"/>
                </a:lnTo>
                <a:lnTo>
                  <a:pt x="65572" y="331194"/>
                </a:lnTo>
                <a:lnTo>
                  <a:pt x="67243" y="341190"/>
                </a:lnTo>
                <a:lnTo>
                  <a:pt x="67986" y="349443"/>
                </a:lnTo>
                <a:lnTo>
                  <a:pt x="68502" y="359601"/>
                </a:lnTo>
                <a:lnTo>
                  <a:pt x="68580" y="36861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755"/>
          <p:cNvSpPr/>
          <p:nvPr/>
        </p:nvSpPr>
        <p:spPr>
          <a:xfrm>
            <a:off x="6243684" y="2263142"/>
            <a:ext cx="214074" cy="342898"/>
          </a:xfrm>
          <a:custGeom>
            <a:avLst/>
            <a:gdLst/>
            <a:ahLst/>
            <a:cxnLst/>
            <a:rect l="0" t="0" r="0" b="0"/>
            <a:pathLst>
              <a:path w="214074" h="342898">
                <a:moveTo>
                  <a:pt x="154258" y="8570"/>
                </a:moveTo>
                <a:lnTo>
                  <a:pt x="149707" y="4019"/>
                </a:lnTo>
                <a:lnTo>
                  <a:pt x="147414" y="2678"/>
                </a:lnTo>
                <a:lnTo>
                  <a:pt x="142326" y="1189"/>
                </a:lnTo>
                <a:lnTo>
                  <a:pt x="137190" y="233"/>
                </a:lnTo>
                <a:lnTo>
                  <a:pt x="130531" y="44"/>
                </a:lnTo>
                <a:lnTo>
                  <a:pt x="124383" y="7"/>
                </a:lnTo>
                <a:lnTo>
                  <a:pt x="116726" y="0"/>
                </a:lnTo>
                <a:lnTo>
                  <a:pt x="113996" y="952"/>
                </a:lnTo>
                <a:lnTo>
                  <a:pt x="108424" y="4549"/>
                </a:lnTo>
                <a:lnTo>
                  <a:pt x="104652" y="7795"/>
                </a:lnTo>
                <a:lnTo>
                  <a:pt x="100233" y="11863"/>
                </a:lnTo>
                <a:lnTo>
                  <a:pt x="87451" y="24151"/>
                </a:lnTo>
                <a:lnTo>
                  <a:pt x="84002" y="27530"/>
                </a:lnTo>
                <a:lnTo>
                  <a:pt x="77631" y="36364"/>
                </a:lnTo>
                <a:lnTo>
                  <a:pt x="74598" y="41387"/>
                </a:lnTo>
                <a:lnTo>
                  <a:pt x="66149" y="54588"/>
                </a:lnTo>
                <a:lnTo>
                  <a:pt x="61228" y="62109"/>
                </a:lnTo>
                <a:lnTo>
                  <a:pt x="56996" y="69028"/>
                </a:lnTo>
                <a:lnTo>
                  <a:pt x="53221" y="75545"/>
                </a:lnTo>
                <a:lnTo>
                  <a:pt x="49753" y="81795"/>
                </a:lnTo>
                <a:lnTo>
                  <a:pt x="46488" y="88819"/>
                </a:lnTo>
                <a:lnTo>
                  <a:pt x="43358" y="96359"/>
                </a:lnTo>
                <a:lnTo>
                  <a:pt x="40320" y="104244"/>
                </a:lnTo>
                <a:lnTo>
                  <a:pt x="36389" y="112357"/>
                </a:lnTo>
                <a:lnTo>
                  <a:pt x="31864" y="120624"/>
                </a:lnTo>
                <a:lnTo>
                  <a:pt x="26942" y="128993"/>
                </a:lnTo>
                <a:lnTo>
                  <a:pt x="22708" y="137429"/>
                </a:lnTo>
                <a:lnTo>
                  <a:pt x="18934" y="145911"/>
                </a:lnTo>
                <a:lnTo>
                  <a:pt x="15464" y="154424"/>
                </a:lnTo>
                <a:lnTo>
                  <a:pt x="12198" y="162956"/>
                </a:lnTo>
                <a:lnTo>
                  <a:pt x="6031" y="180056"/>
                </a:lnTo>
                <a:lnTo>
                  <a:pt x="4005" y="188616"/>
                </a:lnTo>
                <a:lnTo>
                  <a:pt x="2654" y="197181"/>
                </a:lnTo>
                <a:lnTo>
                  <a:pt x="1754" y="205748"/>
                </a:lnTo>
                <a:lnTo>
                  <a:pt x="1154" y="214317"/>
                </a:lnTo>
                <a:lnTo>
                  <a:pt x="754" y="222887"/>
                </a:lnTo>
                <a:lnTo>
                  <a:pt x="190" y="246062"/>
                </a:lnTo>
                <a:lnTo>
                  <a:pt x="0" y="275510"/>
                </a:lnTo>
                <a:lnTo>
                  <a:pt x="937" y="281780"/>
                </a:lnTo>
                <a:lnTo>
                  <a:pt x="4517" y="291286"/>
                </a:lnTo>
                <a:lnTo>
                  <a:pt x="9284" y="298687"/>
                </a:lnTo>
                <a:lnTo>
                  <a:pt x="11889" y="301994"/>
                </a:lnTo>
                <a:lnTo>
                  <a:pt x="15530" y="305151"/>
                </a:lnTo>
                <a:lnTo>
                  <a:pt x="19863" y="308208"/>
                </a:lnTo>
                <a:lnTo>
                  <a:pt x="24657" y="311199"/>
                </a:lnTo>
                <a:lnTo>
                  <a:pt x="28805" y="314145"/>
                </a:lnTo>
                <a:lnTo>
                  <a:pt x="32522" y="317062"/>
                </a:lnTo>
                <a:lnTo>
                  <a:pt x="35954" y="319959"/>
                </a:lnTo>
                <a:lnTo>
                  <a:pt x="40146" y="322842"/>
                </a:lnTo>
                <a:lnTo>
                  <a:pt x="44846" y="325718"/>
                </a:lnTo>
                <a:lnTo>
                  <a:pt x="49884" y="328587"/>
                </a:lnTo>
                <a:lnTo>
                  <a:pt x="55148" y="330500"/>
                </a:lnTo>
                <a:lnTo>
                  <a:pt x="60562" y="331774"/>
                </a:lnTo>
                <a:lnTo>
                  <a:pt x="66076" y="332625"/>
                </a:lnTo>
                <a:lnTo>
                  <a:pt x="71658" y="333191"/>
                </a:lnTo>
                <a:lnTo>
                  <a:pt x="77284" y="333570"/>
                </a:lnTo>
                <a:lnTo>
                  <a:pt x="82939" y="333821"/>
                </a:lnTo>
                <a:lnTo>
                  <a:pt x="89567" y="333037"/>
                </a:lnTo>
                <a:lnTo>
                  <a:pt x="96844" y="331561"/>
                </a:lnTo>
                <a:lnTo>
                  <a:pt x="104552" y="329625"/>
                </a:lnTo>
                <a:lnTo>
                  <a:pt x="111595" y="327382"/>
                </a:lnTo>
                <a:lnTo>
                  <a:pt x="118197" y="324934"/>
                </a:lnTo>
                <a:lnTo>
                  <a:pt x="124502" y="322349"/>
                </a:lnTo>
                <a:lnTo>
                  <a:pt x="130611" y="319674"/>
                </a:lnTo>
                <a:lnTo>
                  <a:pt x="142478" y="314161"/>
                </a:lnTo>
                <a:lnTo>
                  <a:pt x="148310" y="310405"/>
                </a:lnTo>
                <a:lnTo>
                  <a:pt x="154103" y="305996"/>
                </a:lnTo>
                <a:lnTo>
                  <a:pt x="159870" y="301151"/>
                </a:lnTo>
                <a:lnTo>
                  <a:pt x="165619" y="296969"/>
                </a:lnTo>
                <a:lnTo>
                  <a:pt x="171357" y="293229"/>
                </a:lnTo>
                <a:lnTo>
                  <a:pt x="177087" y="289782"/>
                </a:lnTo>
                <a:lnTo>
                  <a:pt x="182812" y="285580"/>
                </a:lnTo>
                <a:lnTo>
                  <a:pt x="188535" y="280873"/>
                </a:lnTo>
                <a:lnTo>
                  <a:pt x="199020" y="271516"/>
                </a:lnTo>
                <a:lnTo>
                  <a:pt x="206855" y="264182"/>
                </a:lnTo>
                <a:lnTo>
                  <a:pt x="209325" y="260893"/>
                </a:lnTo>
                <a:lnTo>
                  <a:pt x="212070" y="254699"/>
                </a:lnTo>
                <a:lnTo>
                  <a:pt x="213615" y="245856"/>
                </a:lnTo>
                <a:lnTo>
                  <a:pt x="214073" y="237204"/>
                </a:lnTo>
                <a:lnTo>
                  <a:pt x="213185" y="235287"/>
                </a:lnTo>
                <a:lnTo>
                  <a:pt x="211640" y="234010"/>
                </a:lnTo>
                <a:lnTo>
                  <a:pt x="209658" y="233158"/>
                </a:lnTo>
                <a:lnTo>
                  <a:pt x="206431" y="232591"/>
                </a:lnTo>
                <a:lnTo>
                  <a:pt x="202375" y="232212"/>
                </a:lnTo>
                <a:lnTo>
                  <a:pt x="197766" y="231960"/>
                </a:lnTo>
                <a:lnTo>
                  <a:pt x="185025" y="231679"/>
                </a:lnTo>
                <a:lnTo>
                  <a:pt x="177627" y="231605"/>
                </a:lnTo>
                <a:lnTo>
                  <a:pt x="169838" y="233460"/>
                </a:lnTo>
                <a:lnTo>
                  <a:pt x="161787" y="236601"/>
                </a:lnTo>
                <a:lnTo>
                  <a:pt x="153562" y="240601"/>
                </a:lnTo>
                <a:lnTo>
                  <a:pt x="145222" y="244220"/>
                </a:lnTo>
                <a:lnTo>
                  <a:pt x="136804" y="247585"/>
                </a:lnTo>
                <a:lnTo>
                  <a:pt x="128334" y="250781"/>
                </a:lnTo>
                <a:lnTo>
                  <a:pt x="119831" y="254816"/>
                </a:lnTo>
                <a:lnTo>
                  <a:pt x="111304" y="259412"/>
                </a:lnTo>
                <a:lnTo>
                  <a:pt x="102762" y="264380"/>
                </a:lnTo>
                <a:lnTo>
                  <a:pt x="85651" y="274981"/>
                </a:lnTo>
                <a:lnTo>
                  <a:pt x="77088" y="280475"/>
                </a:lnTo>
                <a:lnTo>
                  <a:pt x="69474" y="285090"/>
                </a:lnTo>
                <a:lnTo>
                  <a:pt x="62492" y="289119"/>
                </a:lnTo>
                <a:lnTo>
                  <a:pt x="55934" y="292758"/>
                </a:lnTo>
                <a:lnTo>
                  <a:pt x="49656" y="297088"/>
                </a:lnTo>
                <a:lnTo>
                  <a:pt x="43566" y="301881"/>
                </a:lnTo>
                <a:lnTo>
                  <a:pt x="37601" y="306981"/>
                </a:lnTo>
                <a:lnTo>
                  <a:pt x="32671" y="311333"/>
                </a:lnTo>
                <a:lnTo>
                  <a:pt x="24655" y="318709"/>
                </a:lnTo>
                <a:lnTo>
                  <a:pt x="14787" y="328216"/>
                </a:lnTo>
                <a:lnTo>
                  <a:pt x="12699" y="331205"/>
                </a:lnTo>
                <a:lnTo>
                  <a:pt x="9075" y="341170"/>
                </a:lnTo>
                <a:lnTo>
                  <a:pt x="9845" y="341746"/>
                </a:lnTo>
                <a:lnTo>
                  <a:pt x="11310" y="342130"/>
                </a:lnTo>
                <a:lnTo>
                  <a:pt x="17098" y="34289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756"/>
          <p:cNvSpPr/>
          <p:nvPr/>
        </p:nvSpPr>
        <p:spPr>
          <a:xfrm>
            <a:off x="6577965" y="2477452"/>
            <a:ext cx="42863" cy="25719"/>
          </a:xfrm>
          <a:custGeom>
            <a:avLst/>
            <a:gdLst/>
            <a:ahLst/>
            <a:cxnLst/>
            <a:rect l="0" t="0" r="0" b="0"/>
            <a:pathLst>
              <a:path w="42863" h="25719">
                <a:moveTo>
                  <a:pt x="0" y="25718"/>
                </a:moveTo>
                <a:lnTo>
                  <a:pt x="0" y="18337"/>
                </a:lnTo>
                <a:lnTo>
                  <a:pt x="952" y="17940"/>
                </a:lnTo>
                <a:lnTo>
                  <a:pt x="2540" y="17674"/>
                </a:lnTo>
                <a:lnTo>
                  <a:pt x="7381" y="17250"/>
                </a:lnTo>
                <a:lnTo>
                  <a:pt x="9683" y="16262"/>
                </a:lnTo>
                <a:lnTo>
                  <a:pt x="17321" y="12625"/>
                </a:lnTo>
                <a:lnTo>
                  <a:pt x="21072" y="11274"/>
                </a:lnTo>
                <a:lnTo>
                  <a:pt x="24525" y="10374"/>
                </a:lnTo>
                <a:lnTo>
                  <a:pt x="27780" y="9773"/>
                </a:lnTo>
                <a:lnTo>
                  <a:pt x="30902" y="8421"/>
                </a:lnTo>
                <a:lnTo>
                  <a:pt x="33936" y="6566"/>
                </a:lnTo>
                <a:lnTo>
                  <a:pt x="42862"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757"/>
          <p:cNvSpPr/>
          <p:nvPr/>
        </p:nvSpPr>
        <p:spPr>
          <a:xfrm>
            <a:off x="6783720" y="2272935"/>
            <a:ext cx="205459" cy="315961"/>
          </a:xfrm>
          <a:custGeom>
            <a:avLst/>
            <a:gdLst/>
            <a:ahLst/>
            <a:cxnLst/>
            <a:rect l="0" t="0" r="0" b="0"/>
            <a:pathLst>
              <a:path w="205459" h="315961">
                <a:moveTo>
                  <a:pt x="145717" y="15922"/>
                </a:moveTo>
                <a:lnTo>
                  <a:pt x="145717" y="0"/>
                </a:lnTo>
                <a:lnTo>
                  <a:pt x="144765" y="545"/>
                </a:lnTo>
                <a:lnTo>
                  <a:pt x="138873" y="5863"/>
                </a:lnTo>
                <a:lnTo>
                  <a:pt x="133785" y="10816"/>
                </a:lnTo>
                <a:lnTo>
                  <a:pt x="130143" y="13471"/>
                </a:lnTo>
                <a:lnTo>
                  <a:pt x="125810" y="16193"/>
                </a:lnTo>
                <a:lnTo>
                  <a:pt x="121015" y="18960"/>
                </a:lnTo>
                <a:lnTo>
                  <a:pt x="115914" y="22710"/>
                </a:lnTo>
                <a:lnTo>
                  <a:pt x="110609" y="27115"/>
                </a:lnTo>
                <a:lnTo>
                  <a:pt x="105166" y="31957"/>
                </a:lnTo>
                <a:lnTo>
                  <a:pt x="98681" y="37089"/>
                </a:lnTo>
                <a:lnTo>
                  <a:pt x="91499" y="42416"/>
                </a:lnTo>
                <a:lnTo>
                  <a:pt x="83855" y="47872"/>
                </a:lnTo>
                <a:lnTo>
                  <a:pt x="75900" y="52462"/>
                </a:lnTo>
                <a:lnTo>
                  <a:pt x="67740" y="56475"/>
                </a:lnTo>
                <a:lnTo>
                  <a:pt x="59442" y="60102"/>
                </a:lnTo>
                <a:lnTo>
                  <a:pt x="51053" y="63473"/>
                </a:lnTo>
                <a:lnTo>
                  <a:pt x="34111" y="69758"/>
                </a:lnTo>
                <a:lnTo>
                  <a:pt x="27499" y="72768"/>
                </a:lnTo>
                <a:lnTo>
                  <a:pt x="22137" y="75727"/>
                </a:lnTo>
                <a:lnTo>
                  <a:pt x="17610" y="78652"/>
                </a:lnTo>
                <a:lnTo>
                  <a:pt x="13640" y="80602"/>
                </a:lnTo>
                <a:lnTo>
                  <a:pt x="10041" y="81902"/>
                </a:lnTo>
                <a:lnTo>
                  <a:pt x="6688" y="82769"/>
                </a:lnTo>
                <a:lnTo>
                  <a:pt x="4454" y="84299"/>
                </a:lnTo>
                <a:lnTo>
                  <a:pt x="2964" y="86272"/>
                </a:lnTo>
                <a:lnTo>
                  <a:pt x="36" y="92957"/>
                </a:lnTo>
                <a:lnTo>
                  <a:pt x="0" y="97591"/>
                </a:lnTo>
                <a:lnTo>
                  <a:pt x="948" y="99895"/>
                </a:lnTo>
                <a:lnTo>
                  <a:pt x="6832" y="107690"/>
                </a:lnTo>
                <a:lnTo>
                  <a:pt x="11917" y="113223"/>
                </a:lnTo>
                <a:lnTo>
                  <a:pt x="13655" y="116984"/>
                </a:lnTo>
                <a:lnTo>
                  <a:pt x="15585" y="126243"/>
                </a:lnTo>
                <a:lnTo>
                  <a:pt x="18984" y="134169"/>
                </a:lnTo>
                <a:lnTo>
                  <a:pt x="21223" y="137616"/>
                </a:lnTo>
                <a:lnTo>
                  <a:pt x="23712" y="146526"/>
                </a:lnTo>
                <a:lnTo>
                  <a:pt x="24375" y="151569"/>
                </a:lnTo>
                <a:lnTo>
                  <a:pt x="24817" y="156836"/>
                </a:lnTo>
                <a:lnTo>
                  <a:pt x="25112" y="162252"/>
                </a:lnTo>
                <a:lnTo>
                  <a:pt x="25527" y="176437"/>
                </a:lnTo>
                <a:lnTo>
                  <a:pt x="25679" y="193728"/>
                </a:lnTo>
                <a:lnTo>
                  <a:pt x="25692" y="203215"/>
                </a:lnTo>
                <a:lnTo>
                  <a:pt x="26648" y="206506"/>
                </a:lnTo>
                <a:lnTo>
                  <a:pt x="28237" y="208701"/>
                </a:lnTo>
                <a:lnTo>
                  <a:pt x="30250" y="210164"/>
                </a:lnTo>
                <a:lnTo>
                  <a:pt x="35026" y="211789"/>
                </a:lnTo>
                <a:lnTo>
                  <a:pt x="40323" y="212512"/>
                </a:lnTo>
                <a:lnTo>
                  <a:pt x="45853" y="212833"/>
                </a:lnTo>
                <a:lnTo>
                  <a:pt x="51486" y="212976"/>
                </a:lnTo>
                <a:lnTo>
                  <a:pt x="67413" y="213067"/>
                </a:lnTo>
                <a:lnTo>
                  <a:pt x="71607" y="212122"/>
                </a:lnTo>
                <a:lnTo>
                  <a:pt x="75355" y="210540"/>
                </a:lnTo>
                <a:lnTo>
                  <a:pt x="78807" y="208532"/>
                </a:lnTo>
                <a:lnTo>
                  <a:pt x="83013" y="207194"/>
                </a:lnTo>
                <a:lnTo>
                  <a:pt x="87722" y="206302"/>
                </a:lnTo>
                <a:lnTo>
                  <a:pt x="92766" y="205707"/>
                </a:lnTo>
                <a:lnTo>
                  <a:pt x="98987" y="204358"/>
                </a:lnTo>
                <a:lnTo>
                  <a:pt x="105991" y="202506"/>
                </a:lnTo>
                <a:lnTo>
                  <a:pt x="113518" y="200319"/>
                </a:lnTo>
                <a:lnTo>
                  <a:pt x="120441" y="198861"/>
                </a:lnTo>
                <a:lnTo>
                  <a:pt x="126962" y="197888"/>
                </a:lnTo>
                <a:lnTo>
                  <a:pt x="133214" y="197241"/>
                </a:lnTo>
                <a:lnTo>
                  <a:pt x="139286" y="196809"/>
                </a:lnTo>
                <a:lnTo>
                  <a:pt x="145240" y="196521"/>
                </a:lnTo>
                <a:lnTo>
                  <a:pt x="156935" y="196201"/>
                </a:lnTo>
                <a:lnTo>
                  <a:pt x="168483" y="196058"/>
                </a:lnTo>
                <a:lnTo>
                  <a:pt x="173277" y="196973"/>
                </a:lnTo>
                <a:lnTo>
                  <a:pt x="177425" y="198535"/>
                </a:lnTo>
                <a:lnTo>
                  <a:pt x="185527" y="202811"/>
                </a:lnTo>
                <a:lnTo>
                  <a:pt x="195478" y="207886"/>
                </a:lnTo>
                <a:lnTo>
                  <a:pt x="198894" y="210573"/>
                </a:lnTo>
                <a:lnTo>
                  <a:pt x="201170" y="213317"/>
                </a:lnTo>
                <a:lnTo>
                  <a:pt x="202688" y="216099"/>
                </a:lnTo>
                <a:lnTo>
                  <a:pt x="204375" y="224269"/>
                </a:lnTo>
                <a:lnTo>
                  <a:pt x="204824" y="229115"/>
                </a:lnTo>
                <a:lnTo>
                  <a:pt x="205125" y="234251"/>
                </a:lnTo>
                <a:lnTo>
                  <a:pt x="205458" y="245037"/>
                </a:lnTo>
                <a:lnTo>
                  <a:pt x="203641" y="250580"/>
                </a:lnTo>
                <a:lnTo>
                  <a:pt x="200526" y="256181"/>
                </a:lnTo>
                <a:lnTo>
                  <a:pt x="196543" y="261820"/>
                </a:lnTo>
                <a:lnTo>
                  <a:pt x="192937" y="266531"/>
                </a:lnTo>
                <a:lnTo>
                  <a:pt x="189579" y="270625"/>
                </a:lnTo>
                <a:lnTo>
                  <a:pt x="186389" y="274306"/>
                </a:lnTo>
                <a:lnTo>
                  <a:pt x="182357" y="278666"/>
                </a:lnTo>
                <a:lnTo>
                  <a:pt x="172797" y="288590"/>
                </a:lnTo>
                <a:lnTo>
                  <a:pt x="167580" y="292951"/>
                </a:lnTo>
                <a:lnTo>
                  <a:pt x="162197" y="296810"/>
                </a:lnTo>
                <a:lnTo>
                  <a:pt x="156704" y="300336"/>
                </a:lnTo>
                <a:lnTo>
                  <a:pt x="152089" y="302686"/>
                </a:lnTo>
                <a:lnTo>
                  <a:pt x="148060" y="304253"/>
                </a:lnTo>
                <a:lnTo>
                  <a:pt x="144422" y="305298"/>
                </a:lnTo>
                <a:lnTo>
                  <a:pt x="141044" y="306947"/>
                </a:lnTo>
                <a:lnTo>
                  <a:pt x="134749" y="311319"/>
                </a:lnTo>
                <a:lnTo>
                  <a:pt x="128778" y="313897"/>
                </a:lnTo>
                <a:lnTo>
                  <a:pt x="119999" y="31596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758"/>
          <p:cNvSpPr/>
          <p:nvPr/>
        </p:nvSpPr>
        <p:spPr>
          <a:xfrm>
            <a:off x="7143750" y="2460307"/>
            <a:ext cx="34291" cy="8574"/>
          </a:xfrm>
          <a:custGeom>
            <a:avLst/>
            <a:gdLst/>
            <a:ahLst/>
            <a:cxnLst/>
            <a:rect l="0" t="0" r="0" b="0"/>
            <a:pathLst>
              <a:path w="34291" h="8574">
                <a:moveTo>
                  <a:pt x="0" y="8573"/>
                </a:moveTo>
                <a:lnTo>
                  <a:pt x="4550" y="4022"/>
                </a:lnTo>
                <a:lnTo>
                  <a:pt x="6844" y="2681"/>
                </a:lnTo>
                <a:lnTo>
                  <a:pt x="9325" y="1787"/>
                </a:lnTo>
                <a:lnTo>
                  <a:pt x="11931" y="1192"/>
                </a:lnTo>
                <a:lnTo>
                  <a:pt x="14622" y="795"/>
                </a:lnTo>
                <a:lnTo>
                  <a:pt x="17367" y="530"/>
                </a:lnTo>
                <a:lnTo>
                  <a:pt x="20151" y="353"/>
                </a:lnTo>
                <a:lnTo>
                  <a:pt x="25783" y="157"/>
                </a:lnTo>
                <a:lnTo>
                  <a:pt x="3429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759"/>
          <p:cNvSpPr/>
          <p:nvPr/>
        </p:nvSpPr>
        <p:spPr>
          <a:xfrm>
            <a:off x="7349490" y="2297439"/>
            <a:ext cx="180023" cy="119972"/>
          </a:xfrm>
          <a:custGeom>
            <a:avLst/>
            <a:gdLst/>
            <a:ahLst/>
            <a:cxnLst/>
            <a:rect l="0" t="0" r="0" b="0"/>
            <a:pathLst>
              <a:path w="180023" h="119972">
                <a:moveTo>
                  <a:pt x="0" y="8563"/>
                </a:moveTo>
                <a:lnTo>
                  <a:pt x="0" y="1182"/>
                </a:lnTo>
                <a:lnTo>
                  <a:pt x="952" y="785"/>
                </a:lnTo>
                <a:lnTo>
                  <a:pt x="5891" y="226"/>
                </a:lnTo>
                <a:lnTo>
                  <a:pt x="8467" y="0"/>
                </a:lnTo>
                <a:lnTo>
                  <a:pt x="8525" y="2535"/>
                </a:lnTo>
                <a:lnTo>
                  <a:pt x="8572" y="75875"/>
                </a:lnTo>
                <a:lnTo>
                  <a:pt x="9525" y="80107"/>
                </a:lnTo>
                <a:lnTo>
                  <a:pt x="11112" y="83882"/>
                </a:lnTo>
                <a:lnTo>
                  <a:pt x="13123" y="87351"/>
                </a:lnTo>
                <a:lnTo>
                  <a:pt x="14464" y="90616"/>
                </a:lnTo>
                <a:lnTo>
                  <a:pt x="15357" y="93745"/>
                </a:lnTo>
                <a:lnTo>
                  <a:pt x="15953" y="96783"/>
                </a:lnTo>
                <a:lnTo>
                  <a:pt x="17303" y="98809"/>
                </a:lnTo>
                <a:lnTo>
                  <a:pt x="19155" y="100160"/>
                </a:lnTo>
                <a:lnTo>
                  <a:pt x="21343" y="101060"/>
                </a:lnTo>
                <a:lnTo>
                  <a:pt x="26313" y="104600"/>
                </a:lnTo>
                <a:lnTo>
                  <a:pt x="28972" y="106878"/>
                </a:lnTo>
                <a:lnTo>
                  <a:pt x="31697" y="108396"/>
                </a:lnTo>
                <a:lnTo>
                  <a:pt x="37265" y="110083"/>
                </a:lnTo>
                <a:lnTo>
                  <a:pt x="40083" y="111486"/>
                </a:lnTo>
                <a:lnTo>
                  <a:pt x="42914" y="113373"/>
                </a:lnTo>
                <a:lnTo>
                  <a:pt x="45754" y="115584"/>
                </a:lnTo>
                <a:lnTo>
                  <a:pt x="48601" y="117058"/>
                </a:lnTo>
                <a:lnTo>
                  <a:pt x="51450" y="118040"/>
                </a:lnTo>
                <a:lnTo>
                  <a:pt x="58316" y="119617"/>
                </a:lnTo>
                <a:lnTo>
                  <a:pt x="60785" y="119747"/>
                </a:lnTo>
                <a:lnTo>
                  <a:pt x="68609" y="119890"/>
                </a:lnTo>
                <a:lnTo>
                  <a:pt x="79171" y="119971"/>
                </a:lnTo>
                <a:lnTo>
                  <a:pt x="82309" y="119030"/>
                </a:lnTo>
                <a:lnTo>
                  <a:pt x="85352" y="117450"/>
                </a:lnTo>
                <a:lnTo>
                  <a:pt x="88333" y="115445"/>
                </a:lnTo>
                <a:lnTo>
                  <a:pt x="92226" y="114107"/>
                </a:lnTo>
                <a:lnTo>
                  <a:pt x="96727" y="113216"/>
                </a:lnTo>
                <a:lnTo>
                  <a:pt x="101631" y="112622"/>
                </a:lnTo>
                <a:lnTo>
                  <a:pt x="106807" y="112225"/>
                </a:lnTo>
                <a:lnTo>
                  <a:pt x="112162" y="111961"/>
                </a:lnTo>
                <a:lnTo>
                  <a:pt x="123192" y="111668"/>
                </a:lnTo>
                <a:lnTo>
                  <a:pt x="180022" y="111433"/>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760"/>
          <p:cNvSpPr/>
          <p:nvPr/>
        </p:nvSpPr>
        <p:spPr>
          <a:xfrm>
            <a:off x="7460932" y="2323147"/>
            <a:ext cx="51436" cy="308611"/>
          </a:xfrm>
          <a:custGeom>
            <a:avLst/>
            <a:gdLst/>
            <a:ahLst/>
            <a:cxnLst/>
            <a:rect l="0" t="0" r="0" b="0"/>
            <a:pathLst>
              <a:path w="51436" h="308611">
                <a:moveTo>
                  <a:pt x="8573" y="0"/>
                </a:moveTo>
                <a:lnTo>
                  <a:pt x="31" y="0"/>
                </a:lnTo>
                <a:lnTo>
                  <a:pt x="0" y="48770"/>
                </a:lnTo>
                <a:lnTo>
                  <a:pt x="953" y="54421"/>
                </a:lnTo>
                <a:lnTo>
                  <a:pt x="2541" y="60093"/>
                </a:lnTo>
                <a:lnTo>
                  <a:pt x="4551" y="65780"/>
                </a:lnTo>
                <a:lnTo>
                  <a:pt x="5892" y="72428"/>
                </a:lnTo>
                <a:lnTo>
                  <a:pt x="6785" y="79718"/>
                </a:lnTo>
                <a:lnTo>
                  <a:pt x="7381" y="87435"/>
                </a:lnTo>
                <a:lnTo>
                  <a:pt x="7778" y="94485"/>
                </a:lnTo>
                <a:lnTo>
                  <a:pt x="8220" y="107399"/>
                </a:lnTo>
                <a:lnTo>
                  <a:pt x="9290" y="114461"/>
                </a:lnTo>
                <a:lnTo>
                  <a:pt x="10956" y="122028"/>
                </a:lnTo>
                <a:lnTo>
                  <a:pt x="13019" y="129929"/>
                </a:lnTo>
                <a:lnTo>
                  <a:pt x="14394" y="138054"/>
                </a:lnTo>
                <a:lnTo>
                  <a:pt x="15311" y="146329"/>
                </a:lnTo>
                <a:lnTo>
                  <a:pt x="15923" y="154703"/>
                </a:lnTo>
                <a:lnTo>
                  <a:pt x="17282" y="162190"/>
                </a:lnTo>
                <a:lnTo>
                  <a:pt x="19142" y="169087"/>
                </a:lnTo>
                <a:lnTo>
                  <a:pt x="21334" y="175590"/>
                </a:lnTo>
                <a:lnTo>
                  <a:pt x="22795" y="182782"/>
                </a:lnTo>
                <a:lnTo>
                  <a:pt x="23770" y="190435"/>
                </a:lnTo>
                <a:lnTo>
                  <a:pt x="24419" y="198394"/>
                </a:lnTo>
                <a:lnTo>
                  <a:pt x="24852" y="205605"/>
                </a:lnTo>
                <a:lnTo>
                  <a:pt x="25333" y="218698"/>
                </a:lnTo>
                <a:lnTo>
                  <a:pt x="25642" y="241672"/>
                </a:lnTo>
                <a:lnTo>
                  <a:pt x="25707" y="264047"/>
                </a:lnTo>
                <a:lnTo>
                  <a:pt x="26663" y="269376"/>
                </a:lnTo>
                <a:lnTo>
                  <a:pt x="28253" y="274834"/>
                </a:lnTo>
                <a:lnTo>
                  <a:pt x="33098" y="288180"/>
                </a:lnTo>
                <a:lnTo>
                  <a:pt x="33937" y="295042"/>
                </a:lnTo>
                <a:lnTo>
                  <a:pt x="35007" y="297660"/>
                </a:lnTo>
                <a:lnTo>
                  <a:pt x="36673" y="300357"/>
                </a:lnTo>
                <a:lnTo>
                  <a:pt x="41641" y="306980"/>
                </a:lnTo>
                <a:lnTo>
                  <a:pt x="43000" y="307523"/>
                </a:lnTo>
                <a:lnTo>
                  <a:pt x="44860" y="307886"/>
                </a:lnTo>
                <a:lnTo>
                  <a:pt x="51435" y="30861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761"/>
          <p:cNvSpPr/>
          <p:nvPr/>
        </p:nvSpPr>
        <p:spPr>
          <a:xfrm>
            <a:off x="7666703" y="2434621"/>
            <a:ext cx="59955" cy="42832"/>
          </a:xfrm>
          <a:custGeom>
            <a:avLst/>
            <a:gdLst/>
            <a:ahLst/>
            <a:cxnLst/>
            <a:rect l="0" t="0" r="0" b="0"/>
            <a:pathLst>
              <a:path w="59955" h="42832">
                <a:moveTo>
                  <a:pt x="8541" y="17114"/>
                </a:moveTo>
                <a:lnTo>
                  <a:pt x="323" y="17114"/>
                </a:lnTo>
                <a:lnTo>
                  <a:pt x="204" y="16161"/>
                </a:lnTo>
                <a:lnTo>
                  <a:pt x="126" y="14574"/>
                </a:lnTo>
                <a:lnTo>
                  <a:pt x="0" y="9733"/>
                </a:lnTo>
                <a:lnTo>
                  <a:pt x="942" y="9336"/>
                </a:lnTo>
                <a:lnTo>
                  <a:pt x="2523" y="9071"/>
                </a:lnTo>
                <a:lnTo>
                  <a:pt x="4530" y="8894"/>
                </a:lnTo>
                <a:lnTo>
                  <a:pt x="6819" y="8776"/>
                </a:lnTo>
                <a:lnTo>
                  <a:pt x="11904" y="8646"/>
                </a:lnTo>
                <a:lnTo>
                  <a:pt x="14593" y="7658"/>
                </a:lnTo>
                <a:lnTo>
                  <a:pt x="17338" y="6048"/>
                </a:lnTo>
                <a:lnTo>
                  <a:pt x="20121" y="4021"/>
                </a:lnTo>
                <a:lnTo>
                  <a:pt x="22929" y="2670"/>
                </a:lnTo>
                <a:lnTo>
                  <a:pt x="25753" y="1770"/>
                </a:lnTo>
                <a:lnTo>
                  <a:pt x="28588" y="1169"/>
                </a:lnTo>
                <a:lnTo>
                  <a:pt x="31431" y="769"/>
                </a:lnTo>
                <a:lnTo>
                  <a:pt x="34279" y="502"/>
                </a:lnTo>
                <a:lnTo>
                  <a:pt x="37129" y="324"/>
                </a:lnTo>
                <a:lnTo>
                  <a:pt x="45378" y="127"/>
                </a:lnTo>
                <a:lnTo>
                  <a:pt x="57093" y="0"/>
                </a:lnTo>
                <a:lnTo>
                  <a:pt x="58054" y="942"/>
                </a:lnTo>
                <a:lnTo>
                  <a:pt x="58695" y="2522"/>
                </a:lnTo>
                <a:lnTo>
                  <a:pt x="59724" y="7352"/>
                </a:lnTo>
                <a:lnTo>
                  <a:pt x="59808" y="8701"/>
                </a:lnTo>
                <a:lnTo>
                  <a:pt x="59902" y="12740"/>
                </a:lnTo>
                <a:lnTo>
                  <a:pt x="59954" y="20369"/>
                </a:lnTo>
                <a:lnTo>
                  <a:pt x="59009" y="23093"/>
                </a:lnTo>
                <a:lnTo>
                  <a:pt x="57427" y="25863"/>
                </a:lnTo>
                <a:lnTo>
                  <a:pt x="55419" y="28661"/>
                </a:lnTo>
                <a:lnTo>
                  <a:pt x="53128" y="31480"/>
                </a:lnTo>
                <a:lnTo>
                  <a:pt x="50649" y="34311"/>
                </a:lnTo>
                <a:lnTo>
                  <a:pt x="42831" y="4283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762"/>
          <p:cNvSpPr/>
          <p:nvPr/>
        </p:nvSpPr>
        <p:spPr>
          <a:xfrm>
            <a:off x="7872412" y="2297439"/>
            <a:ext cx="170906" cy="257017"/>
          </a:xfrm>
          <a:custGeom>
            <a:avLst/>
            <a:gdLst/>
            <a:ahLst/>
            <a:cxnLst/>
            <a:rect l="0" t="0" r="0" b="0"/>
            <a:pathLst>
              <a:path w="170906" h="257017">
                <a:moveTo>
                  <a:pt x="0" y="25708"/>
                </a:moveTo>
                <a:lnTo>
                  <a:pt x="0" y="21157"/>
                </a:lnTo>
                <a:lnTo>
                  <a:pt x="953" y="18864"/>
                </a:lnTo>
                <a:lnTo>
                  <a:pt x="5892" y="12039"/>
                </a:lnTo>
                <a:lnTo>
                  <a:pt x="7382" y="10108"/>
                </a:lnTo>
                <a:lnTo>
                  <a:pt x="9684" y="9593"/>
                </a:lnTo>
                <a:lnTo>
                  <a:pt x="13123" y="9250"/>
                </a:lnTo>
                <a:lnTo>
                  <a:pt x="17321" y="9021"/>
                </a:lnTo>
                <a:lnTo>
                  <a:pt x="21072" y="7916"/>
                </a:lnTo>
                <a:lnTo>
                  <a:pt x="24526" y="6227"/>
                </a:lnTo>
                <a:lnTo>
                  <a:pt x="27781" y="4148"/>
                </a:lnTo>
                <a:lnTo>
                  <a:pt x="30903" y="2762"/>
                </a:lnTo>
                <a:lnTo>
                  <a:pt x="33937" y="1838"/>
                </a:lnTo>
                <a:lnTo>
                  <a:pt x="36912" y="1223"/>
                </a:lnTo>
                <a:lnTo>
                  <a:pt x="40801" y="812"/>
                </a:lnTo>
                <a:lnTo>
                  <a:pt x="45299" y="538"/>
                </a:lnTo>
                <a:lnTo>
                  <a:pt x="50202" y="356"/>
                </a:lnTo>
                <a:lnTo>
                  <a:pt x="70755" y="99"/>
                </a:lnTo>
                <a:lnTo>
                  <a:pt x="108275" y="0"/>
                </a:lnTo>
                <a:lnTo>
                  <a:pt x="113141" y="949"/>
                </a:lnTo>
                <a:lnTo>
                  <a:pt x="117337" y="2535"/>
                </a:lnTo>
                <a:lnTo>
                  <a:pt x="121088" y="4544"/>
                </a:lnTo>
                <a:lnTo>
                  <a:pt x="124540" y="5884"/>
                </a:lnTo>
                <a:lnTo>
                  <a:pt x="127795" y="6777"/>
                </a:lnTo>
                <a:lnTo>
                  <a:pt x="130916" y="7372"/>
                </a:lnTo>
                <a:lnTo>
                  <a:pt x="133949" y="9674"/>
                </a:lnTo>
                <a:lnTo>
                  <a:pt x="136924" y="13114"/>
                </a:lnTo>
                <a:lnTo>
                  <a:pt x="139861" y="17312"/>
                </a:lnTo>
                <a:lnTo>
                  <a:pt x="140866" y="21063"/>
                </a:lnTo>
                <a:lnTo>
                  <a:pt x="140583" y="24516"/>
                </a:lnTo>
                <a:lnTo>
                  <a:pt x="137730" y="31846"/>
                </a:lnTo>
                <a:lnTo>
                  <a:pt x="135634" y="36468"/>
                </a:lnTo>
                <a:lnTo>
                  <a:pt x="128136" y="52073"/>
                </a:lnTo>
                <a:lnTo>
                  <a:pt x="125428" y="57573"/>
                </a:lnTo>
                <a:lnTo>
                  <a:pt x="121720" y="62191"/>
                </a:lnTo>
                <a:lnTo>
                  <a:pt x="117342" y="66223"/>
                </a:lnTo>
                <a:lnTo>
                  <a:pt x="112517" y="69863"/>
                </a:lnTo>
                <a:lnTo>
                  <a:pt x="107397" y="74194"/>
                </a:lnTo>
                <a:lnTo>
                  <a:pt x="102077" y="78987"/>
                </a:lnTo>
                <a:lnTo>
                  <a:pt x="88030" y="92294"/>
                </a:lnTo>
                <a:lnTo>
                  <a:pt x="64571" y="115448"/>
                </a:lnTo>
                <a:lnTo>
                  <a:pt x="64003" y="116967"/>
                </a:lnTo>
                <a:lnTo>
                  <a:pt x="64577" y="117980"/>
                </a:lnTo>
                <a:lnTo>
                  <a:pt x="67790" y="119606"/>
                </a:lnTo>
                <a:lnTo>
                  <a:pt x="72896" y="119887"/>
                </a:lnTo>
                <a:lnTo>
                  <a:pt x="84108" y="119982"/>
                </a:lnTo>
                <a:lnTo>
                  <a:pt x="125890" y="120005"/>
                </a:lnTo>
                <a:lnTo>
                  <a:pt x="131552" y="120957"/>
                </a:lnTo>
                <a:lnTo>
                  <a:pt x="137231" y="122545"/>
                </a:lnTo>
                <a:lnTo>
                  <a:pt x="142923" y="124556"/>
                </a:lnTo>
                <a:lnTo>
                  <a:pt x="147669" y="126849"/>
                </a:lnTo>
                <a:lnTo>
                  <a:pt x="151786" y="129330"/>
                </a:lnTo>
                <a:lnTo>
                  <a:pt x="155484" y="131937"/>
                </a:lnTo>
                <a:lnTo>
                  <a:pt x="158901" y="134628"/>
                </a:lnTo>
                <a:lnTo>
                  <a:pt x="162131" y="137374"/>
                </a:lnTo>
                <a:lnTo>
                  <a:pt x="165237" y="140157"/>
                </a:lnTo>
                <a:lnTo>
                  <a:pt x="167308" y="142965"/>
                </a:lnTo>
                <a:lnTo>
                  <a:pt x="169609" y="148625"/>
                </a:lnTo>
                <a:lnTo>
                  <a:pt x="170224" y="152420"/>
                </a:lnTo>
                <a:lnTo>
                  <a:pt x="170631" y="156855"/>
                </a:lnTo>
                <a:lnTo>
                  <a:pt x="170905" y="161717"/>
                </a:lnTo>
                <a:lnTo>
                  <a:pt x="170135" y="166863"/>
                </a:lnTo>
                <a:lnTo>
                  <a:pt x="168667" y="172199"/>
                </a:lnTo>
                <a:lnTo>
                  <a:pt x="166738" y="177661"/>
                </a:lnTo>
                <a:lnTo>
                  <a:pt x="163546" y="183208"/>
                </a:lnTo>
                <a:lnTo>
                  <a:pt x="159514" y="188810"/>
                </a:lnTo>
                <a:lnTo>
                  <a:pt x="154919" y="194450"/>
                </a:lnTo>
                <a:lnTo>
                  <a:pt x="149952" y="200115"/>
                </a:lnTo>
                <a:lnTo>
                  <a:pt x="144736" y="205797"/>
                </a:lnTo>
                <a:lnTo>
                  <a:pt x="139352" y="211490"/>
                </a:lnTo>
                <a:lnTo>
                  <a:pt x="133859" y="216238"/>
                </a:lnTo>
                <a:lnTo>
                  <a:pt x="128292" y="220355"/>
                </a:lnTo>
                <a:lnTo>
                  <a:pt x="122675" y="224053"/>
                </a:lnTo>
                <a:lnTo>
                  <a:pt x="117026" y="227471"/>
                </a:lnTo>
                <a:lnTo>
                  <a:pt x="111354" y="230701"/>
                </a:lnTo>
                <a:lnTo>
                  <a:pt x="105670" y="233808"/>
                </a:lnTo>
                <a:lnTo>
                  <a:pt x="100926" y="236831"/>
                </a:lnTo>
                <a:lnTo>
                  <a:pt x="96812" y="239799"/>
                </a:lnTo>
                <a:lnTo>
                  <a:pt x="93116" y="242731"/>
                </a:lnTo>
                <a:lnTo>
                  <a:pt x="88747" y="245637"/>
                </a:lnTo>
                <a:lnTo>
                  <a:pt x="83931" y="248528"/>
                </a:lnTo>
                <a:lnTo>
                  <a:pt x="78813" y="251407"/>
                </a:lnTo>
                <a:lnTo>
                  <a:pt x="74450" y="253326"/>
                </a:lnTo>
                <a:lnTo>
                  <a:pt x="70588" y="254606"/>
                </a:lnTo>
                <a:lnTo>
                  <a:pt x="62097" y="256660"/>
                </a:lnTo>
                <a:lnTo>
                  <a:pt x="58396" y="256941"/>
                </a:lnTo>
                <a:lnTo>
                  <a:pt x="56076" y="257016"/>
                </a:lnTo>
                <a:lnTo>
                  <a:pt x="54529" y="256113"/>
                </a:lnTo>
                <a:lnTo>
                  <a:pt x="53498" y="254559"/>
                </a:lnTo>
                <a:lnTo>
                  <a:pt x="52352" y="250292"/>
                </a:lnTo>
                <a:lnTo>
                  <a:pt x="51616" y="242332"/>
                </a:lnTo>
                <a:lnTo>
                  <a:pt x="51435" y="24002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763"/>
          <p:cNvSpPr/>
          <p:nvPr/>
        </p:nvSpPr>
        <p:spPr>
          <a:xfrm>
            <a:off x="8172450" y="2408906"/>
            <a:ext cx="51390" cy="17112"/>
          </a:xfrm>
          <a:custGeom>
            <a:avLst/>
            <a:gdLst/>
            <a:ahLst/>
            <a:cxnLst/>
            <a:rect l="0" t="0" r="0" b="0"/>
            <a:pathLst>
              <a:path w="51390" h="17112">
                <a:moveTo>
                  <a:pt x="0" y="17111"/>
                </a:moveTo>
                <a:lnTo>
                  <a:pt x="4550" y="17111"/>
                </a:lnTo>
                <a:lnTo>
                  <a:pt x="5891" y="16158"/>
                </a:lnTo>
                <a:lnTo>
                  <a:pt x="6784" y="14571"/>
                </a:lnTo>
                <a:lnTo>
                  <a:pt x="7381" y="12560"/>
                </a:lnTo>
                <a:lnTo>
                  <a:pt x="9683" y="11220"/>
                </a:lnTo>
                <a:lnTo>
                  <a:pt x="13123" y="10326"/>
                </a:lnTo>
                <a:lnTo>
                  <a:pt x="17320" y="9730"/>
                </a:lnTo>
                <a:lnTo>
                  <a:pt x="21072" y="8380"/>
                </a:lnTo>
                <a:lnTo>
                  <a:pt x="24525" y="6528"/>
                </a:lnTo>
                <a:lnTo>
                  <a:pt x="27781" y="4341"/>
                </a:lnTo>
                <a:lnTo>
                  <a:pt x="30902" y="2883"/>
                </a:lnTo>
                <a:lnTo>
                  <a:pt x="33937" y="1910"/>
                </a:lnTo>
                <a:lnTo>
                  <a:pt x="36912" y="1262"/>
                </a:lnTo>
                <a:lnTo>
                  <a:pt x="39848" y="830"/>
                </a:lnTo>
                <a:lnTo>
                  <a:pt x="42757" y="542"/>
                </a:lnTo>
                <a:lnTo>
                  <a:pt x="50927" y="0"/>
                </a:lnTo>
                <a:lnTo>
                  <a:pt x="51096" y="941"/>
                </a:lnTo>
                <a:lnTo>
                  <a:pt x="51209" y="2521"/>
                </a:lnTo>
                <a:lnTo>
                  <a:pt x="51389" y="7350"/>
                </a:lnTo>
                <a:lnTo>
                  <a:pt x="50452" y="8699"/>
                </a:lnTo>
                <a:lnTo>
                  <a:pt x="48875" y="10550"/>
                </a:lnTo>
                <a:lnTo>
                  <a:pt x="42862" y="1711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764"/>
          <p:cNvSpPr/>
          <p:nvPr/>
        </p:nvSpPr>
        <p:spPr>
          <a:xfrm>
            <a:off x="8343900" y="2297462"/>
            <a:ext cx="120016" cy="274277"/>
          </a:xfrm>
          <a:custGeom>
            <a:avLst/>
            <a:gdLst/>
            <a:ahLst/>
            <a:cxnLst/>
            <a:rect l="0" t="0" r="0" b="0"/>
            <a:pathLst>
              <a:path w="120016" h="274277">
                <a:moveTo>
                  <a:pt x="0" y="25685"/>
                </a:moveTo>
                <a:lnTo>
                  <a:pt x="0" y="13753"/>
                </a:lnTo>
                <a:lnTo>
                  <a:pt x="952" y="12016"/>
                </a:lnTo>
                <a:lnTo>
                  <a:pt x="2539" y="10857"/>
                </a:lnTo>
                <a:lnTo>
                  <a:pt x="4550" y="10085"/>
                </a:lnTo>
                <a:lnTo>
                  <a:pt x="7797" y="9570"/>
                </a:lnTo>
                <a:lnTo>
                  <a:pt x="11865" y="9227"/>
                </a:lnTo>
                <a:lnTo>
                  <a:pt x="16482" y="8998"/>
                </a:lnTo>
                <a:lnTo>
                  <a:pt x="21466" y="7893"/>
                </a:lnTo>
                <a:lnTo>
                  <a:pt x="26692" y="6204"/>
                </a:lnTo>
                <a:lnTo>
                  <a:pt x="32083" y="4125"/>
                </a:lnTo>
                <a:lnTo>
                  <a:pt x="37581" y="2739"/>
                </a:lnTo>
                <a:lnTo>
                  <a:pt x="43151" y="1815"/>
                </a:lnTo>
                <a:lnTo>
                  <a:pt x="48770" y="1200"/>
                </a:lnTo>
                <a:lnTo>
                  <a:pt x="54421" y="789"/>
                </a:lnTo>
                <a:lnTo>
                  <a:pt x="60093" y="515"/>
                </a:lnTo>
                <a:lnTo>
                  <a:pt x="74638" y="130"/>
                </a:lnTo>
                <a:lnTo>
                  <a:pt x="88086" y="0"/>
                </a:lnTo>
                <a:lnTo>
                  <a:pt x="92061" y="942"/>
                </a:lnTo>
                <a:lnTo>
                  <a:pt x="96616" y="2522"/>
                </a:lnTo>
                <a:lnTo>
                  <a:pt x="101558" y="4528"/>
                </a:lnTo>
                <a:lnTo>
                  <a:pt x="105805" y="6818"/>
                </a:lnTo>
                <a:lnTo>
                  <a:pt x="109589" y="9297"/>
                </a:lnTo>
                <a:lnTo>
                  <a:pt x="113064" y="11902"/>
                </a:lnTo>
                <a:lnTo>
                  <a:pt x="115381" y="14591"/>
                </a:lnTo>
                <a:lnTo>
                  <a:pt x="116926" y="17337"/>
                </a:lnTo>
                <a:lnTo>
                  <a:pt x="117955" y="20120"/>
                </a:lnTo>
                <a:lnTo>
                  <a:pt x="119099" y="28291"/>
                </a:lnTo>
                <a:lnTo>
                  <a:pt x="119405" y="33138"/>
                </a:lnTo>
                <a:lnTo>
                  <a:pt x="119743" y="41062"/>
                </a:lnTo>
                <a:lnTo>
                  <a:pt x="119835" y="44509"/>
                </a:lnTo>
                <a:lnTo>
                  <a:pt x="118942" y="48712"/>
                </a:lnTo>
                <a:lnTo>
                  <a:pt x="117394" y="53419"/>
                </a:lnTo>
                <a:lnTo>
                  <a:pt x="115410" y="58462"/>
                </a:lnTo>
                <a:lnTo>
                  <a:pt x="110666" y="71685"/>
                </a:lnTo>
                <a:lnTo>
                  <a:pt x="108067" y="79212"/>
                </a:lnTo>
                <a:lnTo>
                  <a:pt x="104430" y="86134"/>
                </a:lnTo>
                <a:lnTo>
                  <a:pt x="100100" y="92655"/>
                </a:lnTo>
                <a:lnTo>
                  <a:pt x="95308" y="98907"/>
                </a:lnTo>
                <a:lnTo>
                  <a:pt x="90209" y="105932"/>
                </a:lnTo>
                <a:lnTo>
                  <a:pt x="79463" y="121358"/>
                </a:lnTo>
                <a:lnTo>
                  <a:pt x="73930" y="128519"/>
                </a:lnTo>
                <a:lnTo>
                  <a:pt x="68336" y="135199"/>
                </a:lnTo>
                <a:lnTo>
                  <a:pt x="62703" y="141557"/>
                </a:lnTo>
                <a:lnTo>
                  <a:pt x="57994" y="148653"/>
                </a:lnTo>
                <a:lnTo>
                  <a:pt x="53903" y="156241"/>
                </a:lnTo>
                <a:lnTo>
                  <a:pt x="50223" y="164157"/>
                </a:lnTo>
                <a:lnTo>
                  <a:pt x="45864" y="171340"/>
                </a:lnTo>
                <a:lnTo>
                  <a:pt x="41054" y="178033"/>
                </a:lnTo>
                <a:lnTo>
                  <a:pt x="35941" y="184401"/>
                </a:lnTo>
                <a:lnTo>
                  <a:pt x="30628" y="190551"/>
                </a:lnTo>
                <a:lnTo>
                  <a:pt x="25181" y="196555"/>
                </a:lnTo>
                <a:lnTo>
                  <a:pt x="19645" y="202464"/>
                </a:lnTo>
                <a:lnTo>
                  <a:pt x="15002" y="208307"/>
                </a:lnTo>
                <a:lnTo>
                  <a:pt x="10954" y="214108"/>
                </a:lnTo>
                <a:lnTo>
                  <a:pt x="7301" y="219880"/>
                </a:lnTo>
                <a:lnTo>
                  <a:pt x="4867" y="224681"/>
                </a:lnTo>
                <a:lnTo>
                  <a:pt x="2164" y="232555"/>
                </a:lnTo>
                <a:lnTo>
                  <a:pt x="961" y="239230"/>
                </a:lnTo>
                <a:lnTo>
                  <a:pt x="427" y="246324"/>
                </a:lnTo>
                <a:lnTo>
                  <a:pt x="56" y="262785"/>
                </a:lnTo>
                <a:lnTo>
                  <a:pt x="989" y="264714"/>
                </a:lnTo>
                <a:lnTo>
                  <a:pt x="4567" y="269398"/>
                </a:lnTo>
                <a:lnTo>
                  <a:pt x="7385" y="272839"/>
                </a:lnTo>
                <a:lnTo>
                  <a:pt x="8734" y="273322"/>
                </a:lnTo>
                <a:lnTo>
                  <a:pt x="10586" y="273644"/>
                </a:lnTo>
                <a:lnTo>
                  <a:pt x="12772" y="273858"/>
                </a:lnTo>
                <a:lnTo>
                  <a:pt x="15182" y="274001"/>
                </a:lnTo>
                <a:lnTo>
                  <a:pt x="20400" y="274160"/>
                </a:lnTo>
                <a:lnTo>
                  <a:pt x="44563" y="274276"/>
                </a:lnTo>
                <a:lnTo>
                  <a:pt x="49711" y="273328"/>
                </a:lnTo>
                <a:lnTo>
                  <a:pt x="56000" y="271743"/>
                </a:lnTo>
                <a:lnTo>
                  <a:pt x="63051" y="269733"/>
                </a:lnTo>
                <a:lnTo>
                  <a:pt x="69656" y="268394"/>
                </a:lnTo>
                <a:lnTo>
                  <a:pt x="75965" y="267501"/>
                </a:lnTo>
                <a:lnTo>
                  <a:pt x="82076" y="266906"/>
                </a:lnTo>
                <a:lnTo>
                  <a:pt x="89007" y="265556"/>
                </a:lnTo>
                <a:lnTo>
                  <a:pt x="96485" y="263704"/>
                </a:lnTo>
                <a:lnTo>
                  <a:pt x="120015" y="257143"/>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765"/>
          <p:cNvSpPr/>
          <p:nvPr/>
        </p:nvSpPr>
        <p:spPr>
          <a:xfrm>
            <a:off x="8549640" y="2451747"/>
            <a:ext cx="68580" cy="51424"/>
          </a:xfrm>
          <a:custGeom>
            <a:avLst/>
            <a:gdLst/>
            <a:ahLst/>
            <a:cxnLst/>
            <a:rect l="0" t="0" r="0" b="0"/>
            <a:pathLst>
              <a:path w="68580" h="51424">
                <a:moveTo>
                  <a:pt x="0" y="51423"/>
                </a:moveTo>
                <a:lnTo>
                  <a:pt x="0" y="46872"/>
                </a:lnTo>
                <a:lnTo>
                  <a:pt x="952" y="45531"/>
                </a:lnTo>
                <a:lnTo>
                  <a:pt x="2539" y="44637"/>
                </a:lnTo>
                <a:lnTo>
                  <a:pt x="7381" y="43203"/>
                </a:lnTo>
                <a:lnTo>
                  <a:pt x="7777" y="42133"/>
                </a:lnTo>
                <a:lnTo>
                  <a:pt x="8043" y="40467"/>
                </a:lnTo>
                <a:lnTo>
                  <a:pt x="8467" y="35500"/>
                </a:lnTo>
                <a:lnTo>
                  <a:pt x="9455" y="34140"/>
                </a:lnTo>
                <a:lnTo>
                  <a:pt x="11066" y="32281"/>
                </a:lnTo>
                <a:lnTo>
                  <a:pt x="15944" y="27004"/>
                </a:lnTo>
                <a:lnTo>
                  <a:pt x="17296" y="26571"/>
                </a:lnTo>
                <a:lnTo>
                  <a:pt x="19152" y="26282"/>
                </a:lnTo>
                <a:lnTo>
                  <a:pt x="21339" y="26090"/>
                </a:lnTo>
                <a:lnTo>
                  <a:pt x="23752" y="25009"/>
                </a:lnTo>
                <a:lnTo>
                  <a:pt x="26311" y="23336"/>
                </a:lnTo>
                <a:lnTo>
                  <a:pt x="28971" y="21268"/>
                </a:lnTo>
                <a:lnTo>
                  <a:pt x="31696" y="19890"/>
                </a:lnTo>
                <a:lnTo>
                  <a:pt x="34465" y="18971"/>
                </a:lnTo>
                <a:lnTo>
                  <a:pt x="37265" y="18358"/>
                </a:lnTo>
                <a:lnTo>
                  <a:pt x="40082" y="16997"/>
                </a:lnTo>
                <a:lnTo>
                  <a:pt x="42914" y="15137"/>
                </a:lnTo>
                <a:lnTo>
                  <a:pt x="45754" y="12945"/>
                </a:lnTo>
                <a:lnTo>
                  <a:pt x="48601" y="10531"/>
                </a:lnTo>
                <a:lnTo>
                  <a:pt x="51450" y="7969"/>
                </a:lnTo>
                <a:lnTo>
                  <a:pt x="54303" y="5309"/>
                </a:lnTo>
                <a:lnTo>
                  <a:pt x="57157" y="3535"/>
                </a:lnTo>
                <a:lnTo>
                  <a:pt x="60012" y="2353"/>
                </a:lnTo>
                <a:lnTo>
                  <a:pt x="68536" y="0"/>
                </a:lnTo>
                <a:lnTo>
                  <a:pt x="68578" y="8031"/>
                </a:lnTo>
                <a:lnTo>
                  <a:pt x="68579" y="17133"/>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766"/>
          <p:cNvSpPr/>
          <p:nvPr/>
        </p:nvSpPr>
        <p:spPr>
          <a:xfrm>
            <a:off x="8772525" y="2263139"/>
            <a:ext cx="60008" cy="308612"/>
          </a:xfrm>
          <a:custGeom>
            <a:avLst/>
            <a:gdLst/>
            <a:ahLst/>
            <a:cxnLst/>
            <a:rect l="0" t="0" r="0" b="0"/>
            <a:pathLst>
              <a:path w="60008" h="308612">
                <a:moveTo>
                  <a:pt x="0" y="0"/>
                </a:moveTo>
                <a:lnTo>
                  <a:pt x="4939" y="0"/>
                </a:lnTo>
                <a:lnTo>
                  <a:pt x="2830" y="0"/>
                </a:lnTo>
                <a:lnTo>
                  <a:pt x="7629" y="0"/>
                </a:lnTo>
                <a:lnTo>
                  <a:pt x="7943" y="953"/>
                </a:lnTo>
                <a:lnTo>
                  <a:pt x="8293" y="4552"/>
                </a:lnTo>
                <a:lnTo>
                  <a:pt x="9338" y="6845"/>
                </a:lnTo>
                <a:lnTo>
                  <a:pt x="10988" y="9326"/>
                </a:lnTo>
                <a:lnTo>
                  <a:pt x="13041" y="11932"/>
                </a:lnTo>
                <a:lnTo>
                  <a:pt x="15361" y="15575"/>
                </a:lnTo>
                <a:lnTo>
                  <a:pt x="17860" y="19909"/>
                </a:lnTo>
                <a:lnTo>
                  <a:pt x="23179" y="29804"/>
                </a:lnTo>
                <a:lnTo>
                  <a:pt x="28716" y="40551"/>
                </a:lnTo>
                <a:lnTo>
                  <a:pt x="30574" y="46084"/>
                </a:lnTo>
                <a:lnTo>
                  <a:pt x="31812" y="51678"/>
                </a:lnTo>
                <a:lnTo>
                  <a:pt x="32639" y="57312"/>
                </a:lnTo>
                <a:lnTo>
                  <a:pt x="34141" y="63926"/>
                </a:lnTo>
                <a:lnTo>
                  <a:pt x="36096" y="71192"/>
                </a:lnTo>
                <a:lnTo>
                  <a:pt x="38352" y="78894"/>
                </a:lnTo>
                <a:lnTo>
                  <a:pt x="39854" y="85934"/>
                </a:lnTo>
                <a:lnTo>
                  <a:pt x="40857" y="92532"/>
                </a:lnTo>
                <a:lnTo>
                  <a:pt x="41526" y="98836"/>
                </a:lnTo>
                <a:lnTo>
                  <a:pt x="42924" y="105896"/>
                </a:lnTo>
                <a:lnTo>
                  <a:pt x="44808" y="113460"/>
                </a:lnTo>
                <a:lnTo>
                  <a:pt x="47017" y="121360"/>
                </a:lnTo>
                <a:lnTo>
                  <a:pt x="52011" y="137758"/>
                </a:lnTo>
                <a:lnTo>
                  <a:pt x="54677" y="146131"/>
                </a:lnTo>
                <a:lnTo>
                  <a:pt x="56453" y="154571"/>
                </a:lnTo>
                <a:lnTo>
                  <a:pt x="57638" y="163055"/>
                </a:lnTo>
                <a:lnTo>
                  <a:pt x="58428" y="171569"/>
                </a:lnTo>
                <a:lnTo>
                  <a:pt x="58954" y="179149"/>
                </a:lnTo>
                <a:lnTo>
                  <a:pt x="59305" y="186108"/>
                </a:lnTo>
                <a:lnTo>
                  <a:pt x="59539" y="192652"/>
                </a:lnTo>
                <a:lnTo>
                  <a:pt x="59868" y="215515"/>
                </a:lnTo>
                <a:lnTo>
                  <a:pt x="59996" y="253922"/>
                </a:lnTo>
                <a:lnTo>
                  <a:pt x="59046" y="258816"/>
                </a:lnTo>
                <a:lnTo>
                  <a:pt x="57462" y="263032"/>
                </a:lnTo>
                <a:lnTo>
                  <a:pt x="55453" y="266795"/>
                </a:lnTo>
                <a:lnTo>
                  <a:pt x="54113" y="271208"/>
                </a:lnTo>
                <a:lnTo>
                  <a:pt x="53221" y="276056"/>
                </a:lnTo>
                <a:lnTo>
                  <a:pt x="51787" y="288422"/>
                </a:lnTo>
                <a:lnTo>
                  <a:pt x="51505" y="297708"/>
                </a:lnTo>
                <a:lnTo>
                  <a:pt x="51466" y="303130"/>
                </a:lnTo>
                <a:lnTo>
                  <a:pt x="52408" y="304957"/>
                </a:lnTo>
                <a:lnTo>
                  <a:pt x="53989" y="306175"/>
                </a:lnTo>
                <a:lnTo>
                  <a:pt x="60007" y="30861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767"/>
          <p:cNvSpPr/>
          <p:nvPr/>
        </p:nvSpPr>
        <p:spPr>
          <a:xfrm>
            <a:off x="6097904" y="1851660"/>
            <a:ext cx="2725894" cy="77153"/>
          </a:xfrm>
          <a:custGeom>
            <a:avLst/>
            <a:gdLst/>
            <a:ahLst/>
            <a:cxnLst/>
            <a:rect l="0" t="0" r="0" b="0"/>
            <a:pathLst>
              <a:path w="2725894" h="77153">
                <a:moveTo>
                  <a:pt x="0" y="77152"/>
                </a:moveTo>
                <a:lnTo>
                  <a:pt x="418861" y="77152"/>
                </a:lnTo>
                <a:lnTo>
                  <a:pt x="431641" y="76200"/>
                </a:lnTo>
                <a:lnTo>
                  <a:pt x="443971" y="74612"/>
                </a:lnTo>
                <a:lnTo>
                  <a:pt x="456001" y="72601"/>
                </a:lnTo>
                <a:lnTo>
                  <a:pt x="482068" y="70367"/>
                </a:lnTo>
                <a:lnTo>
                  <a:pt x="565962" y="68736"/>
                </a:lnTo>
                <a:lnTo>
                  <a:pt x="750437" y="68580"/>
                </a:lnTo>
                <a:lnTo>
                  <a:pt x="765087" y="67628"/>
                </a:lnTo>
                <a:lnTo>
                  <a:pt x="779615" y="66040"/>
                </a:lnTo>
                <a:lnTo>
                  <a:pt x="794064" y="64029"/>
                </a:lnTo>
                <a:lnTo>
                  <a:pt x="822818" y="61795"/>
                </a:lnTo>
                <a:lnTo>
                  <a:pt x="900271" y="60243"/>
                </a:lnTo>
                <a:lnTo>
                  <a:pt x="1161456" y="60007"/>
                </a:lnTo>
                <a:lnTo>
                  <a:pt x="1177212" y="59055"/>
                </a:lnTo>
                <a:lnTo>
                  <a:pt x="1193431" y="57467"/>
                </a:lnTo>
                <a:lnTo>
                  <a:pt x="1209958" y="55456"/>
                </a:lnTo>
                <a:lnTo>
                  <a:pt x="1243562" y="53222"/>
                </a:lnTo>
                <a:lnTo>
                  <a:pt x="1322919" y="51670"/>
                </a:lnTo>
                <a:lnTo>
                  <a:pt x="1637816" y="51435"/>
                </a:lnTo>
                <a:lnTo>
                  <a:pt x="1653852" y="50482"/>
                </a:lnTo>
                <a:lnTo>
                  <a:pt x="1669306" y="48895"/>
                </a:lnTo>
                <a:lnTo>
                  <a:pt x="1684371" y="46884"/>
                </a:lnTo>
                <a:lnTo>
                  <a:pt x="1718890" y="44650"/>
                </a:lnTo>
                <a:lnTo>
                  <a:pt x="1802356" y="43097"/>
                </a:lnTo>
                <a:lnTo>
                  <a:pt x="1932918" y="42871"/>
                </a:lnTo>
                <a:lnTo>
                  <a:pt x="1948694" y="41916"/>
                </a:lnTo>
                <a:lnTo>
                  <a:pt x="1964928" y="40326"/>
                </a:lnTo>
                <a:lnTo>
                  <a:pt x="1981465" y="38314"/>
                </a:lnTo>
                <a:lnTo>
                  <a:pt x="2012539" y="36078"/>
                </a:lnTo>
                <a:lnTo>
                  <a:pt x="2091603" y="34525"/>
                </a:lnTo>
                <a:lnTo>
                  <a:pt x="2137490" y="33407"/>
                </a:lnTo>
                <a:lnTo>
                  <a:pt x="2153657" y="31796"/>
                </a:lnTo>
                <a:lnTo>
                  <a:pt x="2170149" y="29770"/>
                </a:lnTo>
                <a:lnTo>
                  <a:pt x="2201174" y="27518"/>
                </a:lnTo>
                <a:lnTo>
                  <a:pt x="2281156" y="25954"/>
                </a:lnTo>
                <a:lnTo>
                  <a:pt x="2361574" y="25748"/>
                </a:lnTo>
                <a:lnTo>
                  <a:pt x="2376388" y="24785"/>
                </a:lnTo>
                <a:lnTo>
                  <a:pt x="2391027" y="23191"/>
                </a:lnTo>
                <a:lnTo>
                  <a:pt x="2405549" y="21175"/>
                </a:lnTo>
                <a:lnTo>
                  <a:pt x="2431842" y="18936"/>
                </a:lnTo>
                <a:lnTo>
                  <a:pt x="2484319" y="17498"/>
                </a:lnTo>
                <a:lnTo>
                  <a:pt x="2498223" y="16428"/>
                </a:lnTo>
                <a:lnTo>
                  <a:pt x="2512254" y="14762"/>
                </a:lnTo>
                <a:lnTo>
                  <a:pt x="2526371" y="12699"/>
                </a:lnTo>
                <a:lnTo>
                  <a:pt x="2552218" y="10406"/>
                </a:lnTo>
                <a:lnTo>
                  <a:pt x="2632284" y="8644"/>
                </a:lnTo>
                <a:lnTo>
                  <a:pt x="2662288" y="7641"/>
                </a:lnTo>
                <a:lnTo>
                  <a:pt x="2670208" y="6046"/>
                </a:lnTo>
                <a:lnTo>
                  <a:pt x="2677395" y="4030"/>
                </a:lnTo>
                <a:lnTo>
                  <a:pt x="2690458" y="1791"/>
                </a:lnTo>
                <a:lnTo>
                  <a:pt x="2725893" y="2"/>
                </a:lnTo>
                <a:lnTo>
                  <a:pt x="2717483"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768"/>
          <p:cNvSpPr/>
          <p:nvPr/>
        </p:nvSpPr>
        <p:spPr>
          <a:xfrm>
            <a:off x="5952172" y="2383155"/>
            <a:ext cx="2948941" cy="68581"/>
          </a:xfrm>
          <a:custGeom>
            <a:avLst/>
            <a:gdLst/>
            <a:ahLst/>
            <a:cxnLst/>
            <a:rect l="0" t="0" r="0" b="0"/>
            <a:pathLst>
              <a:path w="2948941" h="68581">
                <a:moveTo>
                  <a:pt x="0" y="68580"/>
                </a:moveTo>
                <a:lnTo>
                  <a:pt x="0" y="61199"/>
                </a:lnTo>
                <a:lnTo>
                  <a:pt x="953" y="60802"/>
                </a:lnTo>
                <a:lnTo>
                  <a:pt x="4551" y="60360"/>
                </a:lnTo>
                <a:lnTo>
                  <a:pt x="6844" y="59290"/>
                </a:lnTo>
                <a:lnTo>
                  <a:pt x="9325" y="57624"/>
                </a:lnTo>
                <a:lnTo>
                  <a:pt x="11932" y="55561"/>
                </a:lnTo>
                <a:lnTo>
                  <a:pt x="14622" y="54185"/>
                </a:lnTo>
                <a:lnTo>
                  <a:pt x="20151" y="52657"/>
                </a:lnTo>
                <a:lnTo>
                  <a:pt x="28619" y="51797"/>
                </a:lnTo>
                <a:lnTo>
                  <a:pt x="31462" y="50723"/>
                </a:lnTo>
                <a:lnTo>
                  <a:pt x="34310" y="49056"/>
                </a:lnTo>
                <a:lnTo>
                  <a:pt x="37160" y="46991"/>
                </a:lnTo>
                <a:lnTo>
                  <a:pt x="40966" y="45615"/>
                </a:lnTo>
                <a:lnTo>
                  <a:pt x="54472" y="43678"/>
                </a:lnTo>
                <a:lnTo>
                  <a:pt x="61674" y="43225"/>
                </a:lnTo>
                <a:lnTo>
                  <a:pt x="65882" y="42151"/>
                </a:lnTo>
                <a:lnTo>
                  <a:pt x="70591" y="40483"/>
                </a:lnTo>
                <a:lnTo>
                  <a:pt x="75636" y="38419"/>
                </a:lnTo>
                <a:lnTo>
                  <a:pt x="80904" y="37042"/>
                </a:lnTo>
                <a:lnTo>
                  <a:pt x="97420" y="35105"/>
                </a:lnTo>
                <a:lnTo>
                  <a:pt x="138312" y="33409"/>
                </a:lnTo>
                <a:lnTo>
                  <a:pt x="146501" y="31797"/>
                </a:lnTo>
                <a:lnTo>
                  <a:pt x="154817" y="29771"/>
                </a:lnTo>
                <a:lnTo>
                  <a:pt x="163219" y="28420"/>
                </a:lnTo>
                <a:lnTo>
                  <a:pt x="187744" y="26518"/>
                </a:lnTo>
                <a:lnTo>
                  <a:pt x="274426" y="25727"/>
                </a:lnTo>
                <a:lnTo>
                  <a:pt x="547055" y="25717"/>
                </a:lnTo>
                <a:lnTo>
                  <a:pt x="557108" y="24765"/>
                </a:lnTo>
                <a:lnTo>
                  <a:pt x="567620" y="23177"/>
                </a:lnTo>
                <a:lnTo>
                  <a:pt x="578439" y="21166"/>
                </a:lnTo>
                <a:lnTo>
                  <a:pt x="589461" y="19826"/>
                </a:lnTo>
                <a:lnTo>
                  <a:pt x="623177" y="17939"/>
                </a:lnTo>
                <a:lnTo>
                  <a:pt x="657297" y="16427"/>
                </a:lnTo>
                <a:lnTo>
                  <a:pt x="668703" y="14762"/>
                </a:lnTo>
                <a:lnTo>
                  <a:pt x="680116" y="12698"/>
                </a:lnTo>
                <a:lnTo>
                  <a:pt x="691536" y="11323"/>
                </a:lnTo>
                <a:lnTo>
                  <a:pt x="725811" y="9387"/>
                </a:lnTo>
                <a:lnTo>
                  <a:pt x="812601" y="8620"/>
                </a:lnTo>
                <a:lnTo>
                  <a:pt x="901673" y="8575"/>
                </a:lnTo>
                <a:lnTo>
                  <a:pt x="913536" y="7621"/>
                </a:lnTo>
                <a:lnTo>
                  <a:pt x="925254" y="6033"/>
                </a:lnTo>
                <a:lnTo>
                  <a:pt x="936876" y="4022"/>
                </a:lnTo>
                <a:lnTo>
                  <a:pt x="948434" y="2681"/>
                </a:lnTo>
                <a:lnTo>
                  <a:pt x="983857" y="794"/>
                </a:lnTo>
                <a:lnTo>
                  <a:pt x="1071029" y="46"/>
                </a:lnTo>
                <a:lnTo>
                  <a:pt x="1523162" y="0"/>
                </a:lnTo>
                <a:lnTo>
                  <a:pt x="1536459" y="952"/>
                </a:lnTo>
                <a:lnTo>
                  <a:pt x="1549133" y="2540"/>
                </a:lnTo>
                <a:lnTo>
                  <a:pt x="1561393" y="4551"/>
                </a:lnTo>
                <a:lnTo>
                  <a:pt x="1574329" y="5891"/>
                </a:lnTo>
                <a:lnTo>
                  <a:pt x="1615289" y="7778"/>
                </a:lnTo>
                <a:lnTo>
                  <a:pt x="1705221" y="9455"/>
                </a:lnTo>
                <a:lnTo>
                  <a:pt x="1718792" y="11065"/>
                </a:lnTo>
                <a:lnTo>
                  <a:pt x="1731648" y="13092"/>
                </a:lnTo>
                <a:lnTo>
                  <a:pt x="1745935" y="14443"/>
                </a:lnTo>
                <a:lnTo>
                  <a:pt x="1792394" y="16344"/>
                </a:lnTo>
                <a:lnTo>
                  <a:pt x="1880049" y="18027"/>
                </a:lnTo>
                <a:lnTo>
                  <a:pt x="1894399" y="19638"/>
                </a:lnTo>
                <a:lnTo>
                  <a:pt x="1908728" y="21664"/>
                </a:lnTo>
                <a:lnTo>
                  <a:pt x="1923042" y="23015"/>
                </a:lnTo>
                <a:lnTo>
                  <a:pt x="1951648" y="24516"/>
                </a:lnTo>
                <a:lnTo>
                  <a:pt x="1965943" y="25869"/>
                </a:lnTo>
                <a:lnTo>
                  <a:pt x="1980237" y="27723"/>
                </a:lnTo>
                <a:lnTo>
                  <a:pt x="1994528" y="29912"/>
                </a:lnTo>
                <a:lnTo>
                  <a:pt x="2008818" y="31371"/>
                </a:lnTo>
                <a:lnTo>
                  <a:pt x="2051685" y="33425"/>
                </a:lnTo>
                <a:lnTo>
                  <a:pt x="2095500" y="34986"/>
                </a:lnTo>
                <a:lnTo>
                  <a:pt x="2111375" y="36659"/>
                </a:lnTo>
                <a:lnTo>
                  <a:pt x="2127673" y="38727"/>
                </a:lnTo>
                <a:lnTo>
                  <a:pt x="2143301" y="40105"/>
                </a:lnTo>
                <a:lnTo>
                  <a:pt x="2189003" y="42045"/>
                </a:lnTo>
                <a:lnTo>
                  <a:pt x="2237364" y="43573"/>
                </a:lnTo>
                <a:lnTo>
                  <a:pt x="2252624" y="45241"/>
                </a:lnTo>
                <a:lnTo>
                  <a:pt x="2267559" y="47305"/>
                </a:lnTo>
                <a:lnTo>
                  <a:pt x="2283231" y="48682"/>
                </a:lnTo>
                <a:lnTo>
                  <a:pt x="2330689" y="50619"/>
                </a:lnTo>
                <a:lnTo>
                  <a:pt x="2418158" y="51363"/>
                </a:lnTo>
                <a:lnTo>
                  <a:pt x="2948940" y="5143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769"/>
          <p:cNvSpPr/>
          <p:nvPr/>
        </p:nvSpPr>
        <p:spPr>
          <a:xfrm>
            <a:off x="5035322" y="4260532"/>
            <a:ext cx="299631" cy="239997"/>
          </a:xfrm>
          <a:custGeom>
            <a:avLst/>
            <a:gdLst/>
            <a:ahLst/>
            <a:cxnLst/>
            <a:rect l="0" t="0" r="0" b="0"/>
            <a:pathLst>
              <a:path w="299631" h="239997">
                <a:moveTo>
                  <a:pt x="265340" y="17145"/>
                </a:moveTo>
                <a:lnTo>
                  <a:pt x="257959" y="9764"/>
                </a:lnTo>
                <a:lnTo>
                  <a:pt x="254757" y="9102"/>
                </a:lnTo>
                <a:lnTo>
                  <a:pt x="249491" y="8677"/>
                </a:lnTo>
                <a:lnTo>
                  <a:pt x="241607" y="2702"/>
                </a:lnTo>
                <a:lnTo>
                  <a:pt x="236377" y="1201"/>
                </a:lnTo>
                <a:lnTo>
                  <a:pt x="228078" y="356"/>
                </a:lnTo>
                <a:lnTo>
                  <a:pt x="220675" y="47"/>
                </a:lnTo>
                <a:lnTo>
                  <a:pt x="130928" y="0"/>
                </a:lnTo>
                <a:lnTo>
                  <a:pt x="125250" y="953"/>
                </a:lnTo>
                <a:lnTo>
                  <a:pt x="119559" y="2540"/>
                </a:lnTo>
                <a:lnTo>
                  <a:pt x="113860" y="4551"/>
                </a:lnTo>
                <a:lnTo>
                  <a:pt x="108156" y="6844"/>
                </a:lnTo>
                <a:lnTo>
                  <a:pt x="102448" y="9325"/>
                </a:lnTo>
                <a:lnTo>
                  <a:pt x="96738" y="11932"/>
                </a:lnTo>
                <a:lnTo>
                  <a:pt x="87854" y="17368"/>
                </a:lnTo>
                <a:lnTo>
                  <a:pt x="79777" y="22959"/>
                </a:lnTo>
                <a:lnTo>
                  <a:pt x="74957" y="25784"/>
                </a:lnTo>
                <a:lnTo>
                  <a:pt x="69837" y="28619"/>
                </a:lnTo>
                <a:lnTo>
                  <a:pt x="59070" y="34310"/>
                </a:lnTo>
                <a:lnTo>
                  <a:pt x="53532" y="37161"/>
                </a:lnTo>
                <a:lnTo>
                  <a:pt x="48887" y="40967"/>
                </a:lnTo>
                <a:lnTo>
                  <a:pt x="44838" y="45408"/>
                </a:lnTo>
                <a:lnTo>
                  <a:pt x="41186" y="50275"/>
                </a:lnTo>
                <a:lnTo>
                  <a:pt x="36847" y="54472"/>
                </a:lnTo>
                <a:lnTo>
                  <a:pt x="32048" y="58222"/>
                </a:lnTo>
                <a:lnTo>
                  <a:pt x="26945" y="61675"/>
                </a:lnTo>
                <a:lnTo>
                  <a:pt x="22590" y="65882"/>
                </a:lnTo>
                <a:lnTo>
                  <a:pt x="18734" y="70591"/>
                </a:lnTo>
                <a:lnTo>
                  <a:pt x="15211" y="75636"/>
                </a:lnTo>
                <a:lnTo>
                  <a:pt x="12862" y="79951"/>
                </a:lnTo>
                <a:lnTo>
                  <a:pt x="10252" y="87287"/>
                </a:lnTo>
                <a:lnTo>
                  <a:pt x="8605" y="91529"/>
                </a:lnTo>
                <a:lnTo>
                  <a:pt x="6553" y="96262"/>
                </a:lnTo>
                <a:lnTo>
                  <a:pt x="4233" y="101322"/>
                </a:lnTo>
                <a:lnTo>
                  <a:pt x="2686" y="106601"/>
                </a:lnTo>
                <a:lnTo>
                  <a:pt x="1655" y="112025"/>
                </a:lnTo>
                <a:lnTo>
                  <a:pt x="967" y="117546"/>
                </a:lnTo>
                <a:lnTo>
                  <a:pt x="509" y="123131"/>
                </a:lnTo>
                <a:lnTo>
                  <a:pt x="203" y="128760"/>
                </a:lnTo>
                <a:lnTo>
                  <a:pt x="0" y="134418"/>
                </a:lnTo>
                <a:lnTo>
                  <a:pt x="817" y="140094"/>
                </a:lnTo>
                <a:lnTo>
                  <a:pt x="2314" y="145784"/>
                </a:lnTo>
                <a:lnTo>
                  <a:pt x="4264" y="151482"/>
                </a:lnTo>
                <a:lnTo>
                  <a:pt x="5564" y="156233"/>
                </a:lnTo>
                <a:lnTo>
                  <a:pt x="6431" y="160353"/>
                </a:lnTo>
                <a:lnTo>
                  <a:pt x="7009" y="164052"/>
                </a:lnTo>
                <a:lnTo>
                  <a:pt x="10191" y="170702"/>
                </a:lnTo>
                <a:lnTo>
                  <a:pt x="14780" y="177785"/>
                </a:lnTo>
                <a:lnTo>
                  <a:pt x="17338" y="182341"/>
                </a:lnTo>
                <a:lnTo>
                  <a:pt x="19995" y="187283"/>
                </a:lnTo>
                <a:lnTo>
                  <a:pt x="23672" y="191530"/>
                </a:lnTo>
                <a:lnTo>
                  <a:pt x="32837" y="198790"/>
                </a:lnTo>
                <a:lnTo>
                  <a:pt x="40720" y="205191"/>
                </a:lnTo>
                <a:lnTo>
                  <a:pt x="48352" y="211212"/>
                </a:lnTo>
                <a:lnTo>
                  <a:pt x="53053" y="214150"/>
                </a:lnTo>
                <a:lnTo>
                  <a:pt x="62405" y="219955"/>
                </a:lnTo>
                <a:lnTo>
                  <a:pt x="69737" y="225710"/>
                </a:lnTo>
                <a:lnTo>
                  <a:pt x="73978" y="227626"/>
                </a:lnTo>
                <a:lnTo>
                  <a:pt x="78710" y="228903"/>
                </a:lnTo>
                <a:lnTo>
                  <a:pt x="83770" y="229755"/>
                </a:lnTo>
                <a:lnTo>
                  <a:pt x="89048" y="231275"/>
                </a:lnTo>
                <a:lnTo>
                  <a:pt x="94473" y="233241"/>
                </a:lnTo>
                <a:lnTo>
                  <a:pt x="99994" y="235504"/>
                </a:lnTo>
                <a:lnTo>
                  <a:pt x="106531" y="237013"/>
                </a:lnTo>
                <a:lnTo>
                  <a:pt x="113747" y="238018"/>
                </a:lnTo>
                <a:lnTo>
                  <a:pt x="121416" y="238689"/>
                </a:lnTo>
                <a:lnTo>
                  <a:pt x="128433" y="239136"/>
                </a:lnTo>
                <a:lnTo>
                  <a:pt x="141310" y="239633"/>
                </a:lnTo>
                <a:lnTo>
                  <a:pt x="159269" y="239912"/>
                </a:lnTo>
                <a:lnTo>
                  <a:pt x="181207" y="239996"/>
                </a:lnTo>
                <a:lnTo>
                  <a:pt x="189249" y="239054"/>
                </a:lnTo>
                <a:lnTo>
                  <a:pt x="197467" y="237475"/>
                </a:lnTo>
                <a:lnTo>
                  <a:pt x="205804" y="235469"/>
                </a:lnTo>
                <a:lnTo>
                  <a:pt x="213267" y="234132"/>
                </a:lnTo>
                <a:lnTo>
                  <a:pt x="220147" y="233241"/>
                </a:lnTo>
                <a:lnTo>
                  <a:pt x="226639" y="232646"/>
                </a:lnTo>
                <a:lnTo>
                  <a:pt x="233824" y="231298"/>
                </a:lnTo>
                <a:lnTo>
                  <a:pt x="241472" y="229446"/>
                </a:lnTo>
                <a:lnTo>
                  <a:pt x="249428" y="227259"/>
                </a:lnTo>
                <a:lnTo>
                  <a:pt x="256637" y="224849"/>
                </a:lnTo>
                <a:lnTo>
                  <a:pt x="263348" y="222289"/>
                </a:lnTo>
                <a:lnTo>
                  <a:pt x="269727" y="219630"/>
                </a:lnTo>
                <a:lnTo>
                  <a:pt x="275885" y="217858"/>
                </a:lnTo>
                <a:lnTo>
                  <a:pt x="281895" y="216676"/>
                </a:lnTo>
                <a:lnTo>
                  <a:pt x="299630" y="21431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SMARTPenAnnotation770"/>
          <p:cNvSpPr/>
          <p:nvPr/>
        </p:nvSpPr>
        <p:spPr>
          <a:xfrm>
            <a:off x="5413702" y="4218175"/>
            <a:ext cx="233593" cy="213764"/>
          </a:xfrm>
          <a:custGeom>
            <a:avLst/>
            <a:gdLst/>
            <a:ahLst/>
            <a:cxnLst/>
            <a:rect l="0" t="0" r="0" b="0"/>
            <a:pathLst>
              <a:path w="233593" h="213764">
                <a:moveTo>
                  <a:pt x="101273" y="42357"/>
                </a:moveTo>
                <a:lnTo>
                  <a:pt x="101273" y="34976"/>
                </a:lnTo>
                <a:lnTo>
                  <a:pt x="100320" y="34579"/>
                </a:lnTo>
                <a:lnTo>
                  <a:pt x="96722" y="34138"/>
                </a:lnTo>
                <a:lnTo>
                  <a:pt x="94429" y="33067"/>
                </a:lnTo>
                <a:lnTo>
                  <a:pt x="87603" y="27963"/>
                </a:lnTo>
                <a:lnTo>
                  <a:pt x="85672" y="26434"/>
                </a:lnTo>
                <a:lnTo>
                  <a:pt x="79734" y="28296"/>
                </a:lnTo>
                <a:lnTo>
                  <a:pt x="75484" y="30125"/>
                </a:lnTo>
                <a:lnTo>
                  <a:pt x="68221" y="32158"/>
                </a:lnTo>
                <a:lnTo>
                  <a:pt x="64951" y="32700"/>
                </a:lnTo>
                <a:lnTo>
                  <a:pt x="58777" y="35843"/>
                </a:lnTo>
                <a:lnTo>
                  <a:pt x="52858" y="40414"/>
                </a:lnTo>
                <a:lnTo>
                  <a:pt x="47053" y="45621"/>
                </a:lnTo>
                <a:lnTo>
                  <a:pt x="33878" y="58458"/>
                </a:lnTo>
                <a:lnTo>
                  <a:pt x="22461" y="69776"/>
                </a:lnTo>
                <a:lnTo>
                  <a:pt x="20156" y="73971"/>
                </a:lnTo>
                <a:lnTo>
                  <a:pt x="18620" y="78673"/>
                </a:lnTo>
                <a:lnTo>
                  <a:pt x="17596" y="83713"/>
                </a:lnTo>
                <a:lnTo>
                  <a:pt x="15960" y="88025"/>
                </a:lnTo>
                <a:lnTo>
                  <a:pt x="13918" y="91853"/>
                </a:lnTo>
                <a:lnTo>
                  <a:pt x="11604" y="95357"/>
                </a:lnTo>
                <a:lnTo>
                  <a:pt x="9108" y="99598"/>
                </a:lnTo>
                <a:lnTo>
                  <a:pt x="6492" y="104330"/>
                </a:lnTo>
                <a:lnTo>
                  <a:pt x="3796" y="109390"/>
                </a:lnTo>
                <a:lnTo>
                  <a:pt x="1998" y="114668"/>
                </a:lnTo>
                <a:lnTo>
                  <a:pt x="800" y="120092"/>
                </a:lnTo>
                <a:lnTo>
                  <a:pt x="0" y="125613"/>
                </a:lnTo>
                <a:lnTo>
                  <a:pt x="421" y="130246"/>
                </a:lnTo>
                <a:lnTo>
                  <a:pt x="1653" y="134287"/>
                </a:lnTo>
                <a:lnTo>
                  <a:pt x="3427" y="137934"/>
                </a:lnTo>
                <a:lnTo>
                  <a:pt x="4609" y="142270"/>
                </a:lnTo>
                <a:lnTo>
                  <a:pt x="5398" y="147066"/>
                </a:lnTo>
                <a:lnTo>
                  <a:pt x="5924" y="152168"/>
                </a:lnTo>
                <a:lnTo>
                  <a:pt x="7227" y="157474"/>
                </a:lnTo>
                <a:lnTo>
                  <a:pt x="9048" y="162917"/>
                </a:lnTo>
                <a:lnTo>
                  <a:pt x="11215" y="168450"/>
                </a:lnTo>
                <a:lnTo>
                  <a:pt x="12659" y="173092"/>
                </a:lnTo>
                <a:lnTo>
                  <a:pt x="13622" y="177138"/>
                </a:lnTo>
                <a:lnTo>
                  <a:pt x="14263" y="180789"/>
                </a:lnTo>
                <a:lnTo>
                  <a:pt x="16597" y="184175"/>
                </a:lnTo>
                <a:lnTo>
                  <a:pt x="20057" y="187385"/>
                </a:lnTo>
                <a:lnTo>
                  <a:pt x="24269" y="190477"/>
                </a:lnTo>
                <a:lnTo>
                  <a:pt x="31488" y="196453"/>
                </a:lnTo>
                <a:lnTo>
                  <a:pt x="34748" y="199380"/>
                </a:lnTo>
                <a:lnTo>
                  <a:pt x="38825" y="202284"/>
                </a:lnTo>
                <a:lnTo>
                  <a:pt x="43449" y="205173"/>
                </a:lnTo>
                <a:lnTo>
                  <a:pt x="48436" y="208051"/>
                </a:lnTo>
                <a:lnTo>
                  <a:pt x="52713" y="209970"/>
                </a:lnTo>
                <a:lnTo>
                  <a:pt x="60006" y="212101"/>
                </a:lnTo>
                <a:lnTo>
                  <a:pt x="65189" y="212670"/>
                </a:lnTo>
                <a:lnTo>
                  <a:pt x="71501" y="213049"/>
                </a:lnTo>
                <a:lnTo>
                  <a:pt x="88959" y="213583"/>
                </a:lnTo>
                <a:lnTo>
                  <a:pt x="107942" y="213763"/>
                </a:lnTo>
                <a:lnTo>
                  <a:pt x="114291" y="212825"/>
                </a:lnTo>
                <a:lnTo>
                  <a:pt x="121382" y="211248"/>
                </a:lnTo>
                <a:lnTo>
                  <a:pt x="128966" y="209243"/>
                </a:lnTo>
                <a:lnTo>
                  <a:pt x="134975" y="206954"/>
                </a:lnTo>
                <a:lnTo>
                  <a:pt x="139933" y="204476"/>
                </a:lnTo>
                <a:lnTo>
                  <a:pt x="144192" y="201871"/>
                </a:lnTo>
                <a:lnTo>
                  <a:pt x="148935" y="198230"/>
                </a:lnTo>
                <a:lnTo>
                  <a:pt x="154003" y="193897"/>
                </a:lnTo>
                <a:lnTo>
                  <a:pt x="159286" y="189104"/>
                </a:lnTo>
                <a:lnTo>
                  <a:pt x="170237" y="178698"/>
                </a:lnTo>
                <a:lnTo>
                  <a:pt x="175823" y="173256"/>
                </a:lnTo>
                <a:lnTo>
                  <a:pt x="180501" y="167723"/>
                </a:lnTo>
                <a:lnTo>
                  <a:pt x="184571" y="162130"/>
                </a:lnTo>
                <a:lnTo>
                  <a:pt x="188237" y="156495"/>
                </a:lnTo>
                <a:lnTo>
                  <a:pt x="192587" y="150834"/>
                </a:lnTo>
                <a:lnTo>
                  <a:pt x="197391" y="145155"/>
                </a:lnTo>
                <a:lnTo>
                  <a:pt x="202499" y="139464"/>
                </a:lnTo>
                <a:lnTo>
                  <a:pt x="206857" y="133765"/>
                </a:lnTo>
                <a:lnTo>
                  <a:pt x="210715" y="128061"/>
                </a:lnTo>
                <a:lnTo>
                  <a:pt x="214239" y="122353"/>
                </a:lnTo>
                <a:lnTo>
                  <a:pt x="217541" y="116642"/>
                </a:lnTo>
                <a:lnTo>
                  <a:pt x="223750" y="105218"/>
                </a:lnTo>
                <a:lnTo>
                  <a:pt x="232601" y="88076"/>
                </a:lnTo>
                <a:lnTo>
                  <a:pt x="233592" y="82361"/>
                </a:lnTo>
                <a:lnTo>
                  <a:pt x="233301" y="76646"/>
                </a:lnTo>
                <a:lnTo>
                  <a:pt x="232154" y="70932"/>
                </a:lnTo>
                <a:lnTo>
                  <a:pt x="231389" y="66170"/>
                </a:lnTo>
                <a:lnTo>
                  <a:pt x="230880" y="62042"/>
                </a:lnTo>
                <a:lnTo>
                  <a:pt x="230540" y="58338"/>
                </a:lnTo>
                <a:lnTo>
                  <a:pt x="230313" y="53963"/>
                </a:lnTo>
                <a:lnTo>
                  <a:pt x="230062" y="44023"/>
                </a:lnTo>
                <a:lnTo>
                  <a:pt x="229042" y="39658"/>
                </a:lnTo>
                <a:lnTo>
                  <a:pt x="227410" y="35795"/>
                </a:lnTo>
                <a:lnTo>
                  <a:pt x="225369" y="32267"/>
                </a:lnTo>
                <a:lnTo>
                  <a:pt x="222103" y="28963"/>
                </a:lnTo>
                <a:lnTo>
                  <a:pt x="218022" y="25808"/>
                </a:lnTo>
                <a:lnTo>
                  <a:pt x="213395" y="22752"/>
                </a:lnTo>
                <a:lnTo>
                  <a:pt x="209359" y="19762"/>
                </a:lnTo>
                <a:lnTo>
                  <a:pt x="202333" y="13900"/>
                </a:lnTo>
                <a:lnTo>
                  <a:pt x="198174" y="11003"/>
                </a:lnTo>
                <a:lnTo>
                  <a:pt x="193496" y="8119"/>
                </a:lnTo>
                <a:lnTo>
                  <a:pt x="188473" y="5245"/>
                </a:lnTo>
                <a:lnTo>
                  <a:pt x="183218" y="3328"/>
                </a:lnTo>
                <a:lnTo>
                  <a:pt x="177811" y="2050"/>
                </a:lnTo>
                <a:lnTo>
                  <a:pt x="172301" y="1198"/>
                </a:lnTo>
                <a:lnTo>
                  <a:pt x="166722" y="631"/>
                </a:lnTo>
                <a:lnTo>
                  <a:pt x="161098" y="252"/>
                </a:lnTo>
                <a:lnTo>
                  <a:pt x="155444" y="0"/>
                </a:lnTo>
                <a:lnTo>
                  <a:pt x="149769" y="784"/>
                </a:lnTo>
                <a:lnTo>
                  <a:pt x="144081" y="2259"/>
                </a:lnTo>
                <a:lnTo>
                  <a:pt x="138384" y="4195"/>
                </a:lnTo>
                <a:lnTo>
                  <a:pt x="132681" y="6438"/>
                </a:lnTo>
                <a:lnTo>
                  <a:pt x="126974" y="8886"/>
                </a:lnTo>
                <a:lnTo>
                  <a:pt x="121264" y="11471"/>
                </a:lnTo>
                <a:lnTo>
                  <a:pt x="116506" y="13194"/>
                </a:lnTo>
                <a:lnTo>
                  <a:pt x="112380" y="14343"/>
                </a:lnTo>
                <a:lnTo>
                  <a:pt x="108678" y="15108"/>
                </a:lnTo>
                <a:lnTo>
                  <a:pt x="102024" y="18499"/>
                </a:lnTo>
                <a:lnTo>
                  <a:pt x="95891" y="23181"/>
                </a:lnTo>
                <a:lnTo>
                  <a:pt x="89991" y="28437"/>
                </a:lnTo>
                <a:lnTo>
                  <a:pt x="84127" y="3378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SMARTPenAnnotation771"/>
          <p:cNvSpPr/>
          <p:nvPr/>
        </p:nvSpPr>
        <p:spPr>
          <a:xfrm>
            <a:off x="5772150" y="4183379"/>
            <a:ext cx="411092" cy="264290"/>
          </a:xfrm>
          <a:custGeom>
            <a:avLst/>
            <a:gdLst/>
            <a:ahLst/>
            <a:cxnLst/>
            <a:rect l="0" t="0" r="0" b="0"/>
            <a:pathLst>
              <a:path w="411092" h="264290">
                <a:moveTo>
                  <a:pt x="0" y="0"/>
                </a:moveTo>
                <a:lnTo>
                  <a:pt x="0" y="8220"/>
                </a:lnTo>
                <a:lnTo>
                  <a:pt x="4550" y="13019"/>
                </a:lnTo>
                <a:lnTo>
                  <a:pt x="5891" y="15347"/>
                </a:lnTo>
                <a:lnTo>
                  <a:pt x="8730" y="23175"/>
                </a:lnTo>
                <a:lnTo>
                  <a:pt x="12770" y="28715"/>
                </a:lnTo>
                <a:lnTo>
                  <a:pt x="14228" y="32479"/>
                </a:lnTo>
                <a:lnTo>
                  <a:pt x="15200" y="36893"/>
                </a:lnTo>
                <a:lnTo>
                  <a:pt x="15849" y="41741"/>
                </a:lnTo>
                <a:lnTo>
                  <a:pt x="17233" y="47830"/>
                </a:lnTo>
                <a:lnTo>
                  <a:pt x="19109" y="54747"/>
                </a:lnTo>
                <a:lnTo>
                  <a:pt x="21311" y="62215"/>
                </a:lnTo>
                <a:lnTo>
                  <a:pt x="22780" y="69100"/>
                </a:lnTo>
                <a:lnTo>
                  <a:pt x="23759" y="75594"/>
                </a:lnTo>
                <a:lnTo>
                  <a:pt x="24412" y="81829"/>
                </a:lnTo>
                <a:lnTo>
                  <a:pt x="25799" y="88843"/>
                </a:lnTo>
                <a:lnTo>
                  <a:pt x="27677" y="96376"/>
                </a:lnTo>
                <a:lnTo>
                  <a:pt x="29881" y="104256"/>
                </a:lnTo>
                <a:lnTo>
                  <a:pt x="31351" y="112366"/>
                </a:lnTo>
                <a:lnTo>
                  <a:pt x="32330" y="120631"/>
                </a:lnTo>
                <a:lnTo>
                  <a:pt x="32984" y="128998"/>
                </a:lnTo>
                <a:lnTo>
                  <a:pt x="34371" y="137434"/>
                </a:lnTo>
                <a:lnTo>
                  <a:pt x="36249" y="145916"/>
                </a:lnTo>
                <a:lnTo>
                  <a:pt x="38453" y="154427"/>
                </a:lnTo>
                <a:lnTo>
                  <a:pt x="39923" y="162959"/>
                </a:lnTo>
                <a:lnTo>
                  <a:pt x="40902" y="171505"/>
                </a:lnTo>
                <a:lnTo>
                  <a:pt x="41556" y="180059"/>
                </a:lnTo>
                <a:lnTo>
                  <a:pt x="41992" y="187667"/>
                </a:lnTo>
                <a:lnTo>
                  <a:pt x="42475" y="201200"/>
                </a:lnTo>
                <a:lnTo>
                  <a:pt x="42786" y="224458"/>
                </a:lnTo>
                <a:lnTo>
                  <a:pt x="42862" y="264289"/>
                </a:lnTo>
                <a:lnTo>
                  <a:pt x="42862" y="183922"/>
                </a:lnTo>
                <a:lnTo>
                  <a:pt x="43815" y="177860"/>
                </a:lnTo>
                <a:lnTo>
                  <a:pt x="45402" y="171914"/>
                </a:lnTo>
                <a:lnTo>
                  <a:pt x="47413" y="166044"/>
                </a:lnTo>
                <a:lnTo>
                  <a:pt x="50658" y="159274"/>
                </a:lnTo>
                <a:lnTo>
                  <a:pt x="54727" y="151903"/>
                </a:lnTo>
                <a:lnTo>
                  <a:pt x="59345" y="144131"/>
                </a:lnTo>
                <a:lnTo>
                  <a:pt x="63375" y="137045"/>
                </a:lnTo>
                <a:lnTo>
                  <a:pt x="70394" y="124092"/>
                </a:lnTo>
                <a:lnTo>
                  <a:pt x="73599" y="118923"/>
                </a:lnTo>
                <a:lnTo>
                  <a:pt x="76688" y="114525"/>
                </a:lnTo>
                <a:lnTo>
                  <a:pt x="79700" y="110640"/>
                </a:lnTo>
                <a:lnTo>
                  <a:pt x="82661" y="106145"/>
                </a:lnTo>
                <a:lnTo>
                  <a:pt x="85587" y="101243"/>
                </a:lnTo>
                <a:lnTo>
                  <a:pt x="88491" y="96071"/>
                </a:lnTo>
                <a:lnTo>
                  <a:pt x="91378" y="91670"/>
                </a:lnTo>
                <a:lnTo>
                  <a:pt x="97128" y="84240"/>
                </a:lnTo>
                <a:lnTo>
                  <a:pt x="100947" y="81878"/>
                </a:lnTo>
                <a:lnTo>
                  <a:pt x="110270" y="79253"/>
                </a:lnTo>
                <a:lnTo>
                  <a:pt x="121678" y="77776"/>
                </a:lnTo>
                <a:lnTo>
                  <a:pt x="134066" y="77276"/>
                </a:lnTo>
                <a:lnTo>
                  <a:pt x="139912" y="77208"/>
                </a:lnTo>
                <a:lnTo>
                  <a:pt x="148226" y="79717"/>
                </a:lnTo>
                <a:lnTo>
                  <a:pt x="157318" y="84008"/>
                </a:lnTo>
                <a:lnTo>
                  <a:pt x="168744" y="91779"/>
                </a:lnTo>
                <a:lnTo>
                  <a:pt x="178502" y="97306"/>
                </a:lnTo>
                <a:lnTo>
                  <a:pt x="186649" y="105477"/>
                </a:lnTo>
                <a:lnTo>
                  <a:pt x="190155" y="110324"/>
                </a:lnTo>
                <a:lnTo>
                  <a:pt x="193445" y="115459"/>
                </a:lnTo>
                <a:lnTo>
                  <a:pt x="196591" y="120788"/>
                </a:lnTo>
                <a:lnTo>
                  <a:pt x="199640" y="126245"/>
                </a:lnTo>
                <a:lnTo>
                  <a:pt x="201674" y="131789"/>
                </a:lnTo>
                <a:lnTo>
                  <a:pt x="203029" y="137389"/>
                </a:lnTo>
                <a:lnTo>
                  <a:pt x="203932" y="143028"/>
                </a:lnTo>
                <a:lnTo>
                  <a:pt x="204535" y="148693"/>
                </a:lnTo>
                <a:lnTo>
                  <a:pt x="204936" y="154373"/>
                </a:lnTo>
                <a:lnTo>
                  <a:pt x="205204" y="160066"/>
                </a:lnTo>
                <a:lnTo>
                  <a:pt x="205501" y="171471"/>
                </a:lnTo>
                <a:lnTo>
                  <a:pt x="205725" y="214287"/>
                </a:lnTo>
                <a:lnTo>
                  <a:pt x="204778" y="219058"/>
                </a:lnTo>
                <a:lnTo>
                  <a:pt x="203193" y="224144"/>
                </a:lnTo>
                <a:lnTo>
                  <a:pt x="201184" y="229440"/>
                </a:lnTo>
                <a:lnTo>
                  <a:pt x="199845" y="233923"/>
                </a:lnTo>
                <a:lnTo>
                  <a:pt x="198357" y="241444"/>
                </a:lnTo>
                <a:lnTo>
                  <a:pt x="195156" y="247961"/>
                </a:lnTo>
                <a:lnTo>
                  <a:pt x="192969" y="251033"/>
                </a:lnTo>
                <a:lnTo>
                  <a:pt x="190558" y="253080"/>
                </a:lnTo>
                <a:lnTo>
                  <a:pt x="187998" y="254445"/>
                </a:lnTo>
                <a:lnTo>
                  <a:pt x="181598" y="256637"/>
                </a:lnTo>
                <a:lnTo>
                  <a:pt x="175938" y="257016"/>
                </a:lnTo>
                <a:lnTo>
                  <a:pt x="174442" y="256117"/>
                </a:lnTo>
                <a:lnTo>
                  <a:pt x="173445" y="254565"/>
                </a:lnTo>
                <a:lnTo>
                  <a:pt x="172780" y="252578"/>
                </a:lnTo>
                <a:lnTo>
                  <a:pt x="169501" y="247830"/>
                </a:lnTo>
                <a:lnTo>
                  <a:pt x="167293" y="245230"/>
                </a:lnTo>
                <a:lnTo>
                  <a:pt x="165821" y="241592"/>
                </a:lnTo>
                <a:lnTo>
                  <a:pt x="164839" y="237262"/>
                </a:lnTo>
                <a:lnTo>
                  <a:pt x="164186" y="232470"/>
                </a:lnTo>
                <a:lnTo>
                  <a:pt x="163749" y="227370"/>
                </a:lnTo>
                <a:lnTo>
                  <a:pt x="163459" y="222065"/>
                </a:lnTo>
                <a:lnTo>
                  <a:pt x="163265" y="216624"/>
                </a:lnTo>
                <a:lnTo>
                  <a:pt x="162991" y="195313"/>
                </a:lnTo>
                <a:lnTo>
                  <a:pt x="163906" y="187359"/>
                </a:lnTo>
                <a:lnTo>
                  <a:pt x="165468" y="179198"/>
                </a:lnTo>
                <a:lnTo>
                  <a:pt x="167462" y="170901"/>
                </a:lnTo>
                <a:lnTo>
                  <a:pt x="170696" y="163464"/>
                </a:lnTo>
                <a:lnTo>
                  <a:pt x="174757" y="156601"/>
                </a:lnTo>
                <a:lnTo>
                  <a:pt x="184349" y="142944"/>
                </a:lnTo>
                <a:lnTo>
                  <a:pt x="194963" y="127348"/>
                </a:lnTo>
                <a:lnTo>
                  <a:pt x="199507" y="120142"/>
                </a:lnTo>
                <a:lnTo>
                  <a:pt x="203490" y="113432"/>
                </a:lnTo>
                <a:lnTo>
                  <a:pt x="207097" y="107054"/>
                </a:lnTo>
                <a:lnTo>
                  <a:pt x="211407" y="100897"/>
                </a:lnTo>
                <a:lnTo>
                  <a:pt x="216186" y="94888"/>
                </a:lnTo>
                <a:lnTo>
                  <a:pt x="221276" y="88976"/>
                </a:lnTo>
                <a:lnTo>
                  <a:pt x="227527" y="83130"/>
                </a:lnTo>
                <a:lnTo>
                  <a:pt x="234552" y="77328"/>
                </a:lnTo>
                <a:lnTo>
                  <a:pt x="242093" y="71554"/>
                </a:lnTo>
                <a:lnTo>
                  <a:pt x="249025" y="66753"/>
                </a:lnTo>
                <a:lnTo>
                  <a:pt x="261808" y="58879"/>
                </a:lnTo>
                <a:lnTo>
                  <a:pt x="273839" y="52204"/>
                </a:lnTo>
                <a:lnTo>
                  <a:pt x="291322" y="43091"/>
                </a:lnTo>
                <a:lnTo>
                  <a:pt x="302831" y="38202"/>
                </a:lnTo>
                <a:lnTo>
                  <a:pt x="314297" y="36029"/>
                </a:lnTo>
                <a:lnTo>
                  <a:pt x="325742" y="35063"/>
                </a:lnTo>
                <a:lnTo>
                  <a:pt x="331461" y="34806"/>
                </a:lnTo>
                <a:lnTo>
                  <a:pt x="342896" y="37059"/>
                </a:lnTo>
                <a:lnTo>
                  <a:pt x="353376" y="41236"/>
                </a:lnTo>
                <a:lnTo>
                  <a:pt x="361208" y="46267"/>
                </a:lnTo>
                <a:lnTo>
                  <a:pt x="370404" y="54218"/>
                </a:lnTo>
                <a:lnTo>
                  <a:pt x="375523" y="59006"/>
                </a:lnTo>
                <a:lnTo>
                  <a:pt x="379889" y="64103"/>
                </a:lnTo>
                <a:lnTo>
                  <a:pt x="383752" y="69405"/>
                </a:lnTo>
                <a:lnTo>
                  <a:pt x="387279" y="74845"/>
                </a:lnTo>
                <a:lnTo>
                  <a:pt x="389631" y="79425"/>
                </a:lnTo>
                <a:lnTo>
                  <a:pt x="393893" y="91373"/>
                </a:lnTo>
                <a:lnTo>
                  <a:pt x="395945" y="96158"/>
                </a:lnTo>
                <a:lnTo>
                  <a:pt x="398266" y="101253"/>
                </a:lnTo>
                <a:lnTo>
                  <a:pt x="399813" y="106555"/>
                </a:lnTo>
                <a:lnTo>
                  <a:pt x="400844" y="111994"/>
                </a:lnTo>
                <a:lnTo>
                  <a:pt x="401532" y="117525"/>
                </a:lnTo>
                <a:lnTo>
                  <a:pt x="402943" y="123118"/>
                </a:lnTo>
                <a:lnTo>
                  <a:pt x="404836" y="128751"/>
                </a:lnTo>
                <a:lnTo>
                  <a:pt x="407050" y="134412"/>
                </a:lnTo>
                <a:lnTo>
                  <a:pt x="408527" y="141043"/>
                </a:lnTo>
                <a:lnTo>
                  <a:pt x="409511" y="148322"/>
                </a:lnTo>
                <a:lnTo>
                  <a:pt x="410605" y="162123"/>
                </a:lnTo>
                <a:lnTo>
                  <a:pt x="411091" y="171433"/>
                </a:lnTo>
                <a:lnTo>
                  <a:pt x="410268" y="176201"/>
                </a:lnTo>
                <a:lnTo>
                  <a:pt x="408766" y="181285"/>
                </a:lnTo>
                <a:lnTo>
                  <a:pt x="406813" y="186580"/>
                </a:lnTo>
                <a:lnTo>
                  <a:pt x="405511" y="192014"/>
                </a:lnTo>
                <a:lnTo>
                  <a:pt x="404643" y="197542"/>
                </a:lnTo>
                <a:lnTo>
                  <a:pt x="404064" y="203132"/>
                </a:lnTo>
                <a:lnTo>
                  <a:pt x="403679" y="207812"/>
                </a:lnTo>
                <a:lnTo>
                  <a:pt x="403250" y="215551"/>
                </a:lnTo>
                <a:lnTo>
                  <a:pt x="402183" y="218948"/>
                </a:lnTo>
                <a:lnTo>
                  <a:pt x="398457" y="225264"/>
                </a:lnTo>
                <a:lnTo>
                  <a:pt x="396167" y="231245"/>
                </a:lnTo>
                <a:lnTo>
                  <a:pt x="394334" y="24003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SMARTPenAnnotation772"/>
          <p:cNvSpPr/>
          <p:nvPr/>
        </p:nvSpPr>
        <p:spPr>
          <a:xfrm>
            <a:off x="6329362" y="4046220"/>
            <a:ext cx="239516" cy="394325"/>
          </a:xfrm>
          <a:custGeom>
            <a:avLst/>
            <a:gdLst/>
            <a:ahLst/>
            <a:cxnLst/>
            <a:rect l="0" t="0" r="0" b="0"/>
            <a:pathLst>
              <a:path w="239516" h="394325">
                <a:moveTo>
                  <a:pt x="0" y="0"/>
                </a:moveTo>
                <a:lnTo>
                  <a:pt x="0" y="11931"/>
                </a:lnTo>
                <a:lnTo>
                  <a:pt x="953" y="14622"/>
                </a:lnTo>
                <a:lnTo>
                  <a:pt x="6844" y="24864"/>
                </a:lnTo>
                <a:lnTo>
                  <a:pt x="9325" y="30863"/>
                </a:lnTo>
                <a:lnTo>
                  <a:pt x="11931" y="37721"/>
                </a:lnTo>
                <a:lnTo>
                  <a:pt x="13670" y="45150"/>
                </a:lnTo>
                <a:lnTo>
                  <a:pt x="14828" y="52960"/>
                </a:lnTo>
                <a:lnTo>
                  <a:pt x="15601" y="61024"/>
                </a:lnTo>
                <a:lnTo>
                  <a:pt x="17068" y="69257"/>
                </a:lnTo>
                <a:lnTo>
                  <a:pt x="18999" y="77604"/>
                </a:lnTo>
                <a:lnTo>
                  <a:pt x="21238" y="86026"/>
                </a:lnTo>
                <a:lnTo>
                  <a:pt x="22732" y="95450"/>
                </a:lnTo>
                <a:lnTo>
                  <a:pt x="23726" y="105544"/>
                </a:lnTo>
                <a:lnTo>
                  <a:pt x="24391" y="116082"/>
                </a:lnTo>
                <a:lnTo>
                  <a:pt x="25128" y="137952"/>
                </a:lnTo>
                <a:lnTo>
                  <a:pt x="25324" y="149118"/>
                </a:lnTo>
                <a:lnTo>
                  <a:pt x="26408" y="160372"/>
                </a:lnTo>
                <a:lnTo>
                  <a:pt x="28083" y="171684"/>
                </a:lnTo>
                <a:lnTo>
                  <a:pt x="30152" y="183036"/>
                </a:lnTo>
                <a:lnTo>
                  <a:pt x="31531" y="193461"/>
                </a:lnTo>
                <a:lnTo>
                  <a:pt x="32451" y="203269"/>
                </a:lnTo>
                <a:lnTo>
                  <a:pt x="33064" y="212665"/>
                </a:lnTo>
                <a:lnTo>
                  <a:pt x="33473" y="222739"/>
                </a:lnTo>
                <a:lnTo>
                  <a:pt x="34048" y="254168"/>
                </a:lnTo>
                <a:lnTo>
                  <a:pt x="34182" y="272983"/>
                </a:lnTo>
                <a:lnTo>
                  <a:pt x="35171" y="281049"/>
                </a:lnTo>
                <a:lnTo>
                  <a:pt x="36782" y="288331"/>
                </a:lnTo>
                <a:lnTo>
                  <a:pt x="38809" y="295090"/>
                </a:lnTo>
                <a:lnTo>
                  <a:pt x="40160" y="301502"/>
                </a:lnTo>
                <a:lnTo>
                  <a:pt x="41662" y="313706"/>
                </a:lnTo>
                <a:lnTo>
                  <a:pt x="42329" y="325480"/>
                </a:lnTo>
                <a:lnTo>
                  <a:pt x="42704" y="340278"/>
                </a:lnTo>
                <a:lnTo>
                  <a:pt x="42757" y="344010"/>
                </a:lnTo>
                <a:lnTo>
                  <a:pt x="43745" y="347450"/>
                </a:lnTo>
                <a:lnTo>
                  <a:pt x="48733" y="356842"/>
                </a:lnTo>
                <a:lnTo>
                  <a:pt x="51330" y="368102"/>
                </a:lnTo>
                <a:lnTo>
                  <a:pt x="44045" y="361191"/>
                </a:lnTo>
                <a:lnTo>
                  <a:pt x="43388" y="358014"/>
                </a:lnTo>
                <a:lnTo>
                  <a:pt x="43018" y="348331"/>
                </a:lnTo>
                <a:lnTo>
                  <a:pt x="42871" y="311283"/>
                </a:lnTo>
                <a:lnTo>
                  <a:pt x="43821" y="304677"/>
                </a:lnTo>
                <a:lnTo>
                  <a:pt x="45407" y="297416"/>
                </a:lnTo>
                <a:lnTo>
                  <a:pt x="47416" y="289717"/>
                </a:lnTo>
                <a:lnTo>
                  <a:pt x="49708" y="282679"/>
                </a:lnTo>
                <a:lnTo>
                  <a:pt x="52189" y="276083"/>
                </a:lnTo>
                <a:lnTo>
                  <a:pt x="54795" y="269780"/>
                </a:lnTo>
                <a:lnTo>
                  <a:pt x="60231" y="257697"/>
                </a:lnTo>
                <a:lnTo>
                  <a:pt x="68647" y="240185"/>
                </a:lnTo>
                <a:lnTo>
                  <a:pt x="75277" y="228669"/>
                </a:lnTo>
                <a:lnTo>
                  <a:pt x="79712" y="222931"/>
                </a:lnTo>
                <a:lnTo>
                  <a:pt x="84574" y="217200"/>
                </a:lnTo>
                <a:lnTo>
                  <a:pt x="89720" y="211475"/>
                </a:lnTo>
                <a:lnTo>
                  <a:pt x="100518" y="200033"/>
                </a:lnTo>
                <a:lnTo>
                  <a:pt x="106065" y="195268"/>
                </a:lnTo>
                <a:lnTo>
                  <a:pt x="111668" y="191139"/>
                </a:lnTo>
                <a:lnTo>
                  <a:pt x="117307" y="187433"/>
                </a:lnTo>
                <a:lnTo>
                  <a:pt x="122972" y="184010"/>
                </a:lnTo>
                <a:lnTo>
                  <a:pt x="128654" y="180776"/>
                </a:lnTo>
                <a:lnTo>
                  <a:pt x="134347" y="177667"/>
                </a:lnTo>
                <a:lnTo>
                  <a:pt x="140047" y="175595"/>
                </a:lnTo>
                <a:lnTo>
                  <a:pt x="145752" y="174213"/>
                </a:lnTo>
                <a:lnTo>
                  <a:pt x="151461" y="173292"/>
                </a:lnTo>
                <a:lnTo>
                  <a:pt x="157171" y="172678"/>
                </a:lnTo>
                <a:lnTo>
                  <a:pt x="162883" y="172269"/>
                </a:lnTo>
                <a:lnTo>
                  <a:pt x="168596" y="171996"/>
                </a:lnTo>
                <a:lnTo>
                  <a:pt x="180025" y="171692"/>
                </a:lnTo>
                <a:lnTo>
                  <a:pt x="185739" y="171612"/>
                </a:lnTo>
                <a:lnTo>
                  <a:pt x="191453" y="172510"/>
                </a:lnTo>
                <a:lnTo>
                  <a:pt x="197168" y="174061"/>
                </a:lnTo>
                <a:lnTo>
                  <a:pt x="202883" y="176049"/>
                </a:lnTo>
                <a:lnTo>
                  <a:pt x="207645" y="178326"/>
                </a:lnTo>
                <a:lnTo>
                  <a:pt x="211773" y="180796"/>
                </a:lnTo>
                <a:lnTo>
                  <a:pt x="218898" y="186081"/>
                </a:lnTo>
                <a:lnTo>
                  <a:pt x="225241" y="191605"/>
                </a:lnTo>
                <a:lnTo>
                  <a:pt x="231235" y="199775"/>
                </a:lnTo>
                <a:lnTo>
                  <a:pt x="234167" y="204621"/>
                </a:lnTo>
                <a:lnTo>
                  <a:pt x="237424" y="215085"/>
                </a:lnTo>
                <a:lnTo>
                  <a:pt x="238872" y="226085"/>
                </a:lnTo>
                <a:lnTo>
                  <a:pt x="239515" y="237325"/>
                </a:lnTo>
                <a:lnTo>
                  <a:pt x="237261" y="248670"/>
                </a:lnTo>
                <a:lnTo>
                  <a:pt x="233085" y="260062"/>
                </a:lnTo>
                <a:lnTo>
                  <a:pt x="228053" y="271475"/>
                </a:lnTo>
                <a:lnTo>
                  <a:pt x="222642" y="282898"/>
                </a:lnTo>
                <a:lnTo>
                  <a:pt x="216109" y="294325"/>
                </a:lnTo>
                <a:lnTo>
                  <a:pt x="211700" y="300039"/>
                </a:lnTo>
                <a:lnTo>
                  <a:pt x="206856" y="305753"/>
                </a:lnTo>
                <a:lnTo>
                  <a:pt x="201722" y="311468"/>
                </a:lnTo>
                <a:lnTo>
                  <a:pt x="190936" y="322898"/>
                </a:lnTo>
                <a:lnTo>
                  <a:pt x="186346" y="328612"/>
                </a:lnTo>
                <a:lnTo>
                  <a:pt x="182333" y="334327"/>
                </a:lnTo>
                <a:lnTo>
                  <a:pt x="178705" y="340042"/>
                </a:lnTo>
                <a:lnTo>
                  <a:pt x="173430" y="344805"/>
                </a:lnTo>
                <a:lnTo>
                  <a:pt x="167055" y="348933"/>
                </a:lnTo>
                <a:lnTo>
                  <a:pt x="159948" y="352636"/>
                </a:lnTo>
                <a:lnTo>
                  <a:pt x="154256" y="357011"/>
                </a:lnTo>
                <a:lnTo>
                  <a:pt x="149510" y="361832"/>
                </a:lnTo>
                <a:lnTo>
                  <a:pt x="145393" y="366951"/>
                </a:lnTo>
                <a:lnTo>
                  <a:pt x="140744" y="371316"/>
                </a:lnTo>
                <a:lnTo>
                  <a:pt x="135739" y="375179"/>
                </a:lnTo>
                <a:lnTo>
                  <a:pt x="130498" y="378707"/>
                </a:lnTo>
                <a:lnTo>
                  <a:pt x="125099" y="381058"/>
                </a:lnTo>
                <a:lnTo>
                  <a:pt x="119594" y="382626"/>
                </a:lnTo>
                <a:lnTo>
                  <a:pt x="114019" y="383672"/>
                </a:lnTo>
                <a:lnTo>
                  <a:pt x="109351" y="385321"/>
                </a:lnTo>
                <a:lnTo>
                  <a:pt x="105285" y="387373"/>
                </a:lnTo>
                <a:lnTo>
                  <a:pt x="98229" y="391241"/>
                </a:lnTo>
                <a:lnTo>
                  <a:pt x="91917" y="392960"/>
                </a:lnTo>
                <a:lnTo>
                  <a:pt x="87948" y="393418"/>
                </a:lnTo>
                <a:lnTo>
                  <a:pt x="83397" y="393724"/>
                </a:lnTo>
                <a:lnTo>
                  <a:pt x="74213" y="394063"/>
                </a:lnTo>
                <a:lnTo>
                  <a:pt x="62066" y="394299"/>
                </a:lnTo>
                <a:lnTo>
                  <a:pt x="51516" y="394324"/>
                </a:lnTo>
                <a:lnTo>
                  <a:pt x="48632" y="393375"/>
                </a:lnTo>
                <a:lnTo>
                  <a:pt x="46709" y="391790"/>
                </a:lnTo>
                <a:lnTo>
                  <a:pt x="42863" y="38576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SMARTPenAnnotation773"/>
          <p:cNvSpPr/>
          <p:nvPr/>
        </p:nvSpPr>
        <p:spPr>
          <a:xfrm>
            <a:off x="6732300" y="4209097"/>
            <a:ext cx="34260" cy="214314"/>
          </a:xfrm>
          <a:custGeom>
            <a:avLst/>
            <a:gdLst/>
            <a:ahLst/>
            <a:cxnLst/>
            <a:rect l="0" t="0" r="0" b="0"/>
            <a:pathLst>
              <a:path w="34260" h="214314">
                <a:moveTo>
                  <a:pt x="8542" y="0"/>
                </a:moveTo>
                <a:lnTo>
                  <a:pt x="1161" y="0"/>
                </a:lnTo>
                <a:lnTo>
                  <a:pt x="764" y="953"/>
                </a:lnTo>
                <a:lnTo>
                  <a:pt x="205" y="6844"/>
                </a:lnTo>
                <a:lnTo>
                  <a:pt x="74" y="11932"/>
                </a:lnTo>
                <a:lnTo>
                  <a:pt x="0" y="20151"/>
                </a:lnTo>
                <a:lnTo>
                  <a:pt x="943" y="23912"/>
                </a:lnTo>
                <a:lnTo>
                  <a:pt x="2523" y="28324"/>
                </a:lnTo>
                <a:lnTo>
                  <a:pt x="4529" y="33170"/>
                </a:lnTo>
                <a:lnTo>
                  <a:pt x="5867" y="38306"/>
                </a:lnTo>
                <a:lnTo>
                  <a:pt x="6759" y="43635"/>
                </a:lnTo>
                <a:lnTo>
                  <a:pt x="7353" y="49092"/>
                </a:lnTo>
                <a:lnTo>
                  <a:pt x="7749" y="54636"/>
                </a:lnTo>
                <a:lnTo>
                  <a:pt x="8014" y="60236"/>
                </a:lnTo>
                <a:lnTo>
                  <a:pt x="8190" y="65875"/>
                </a:lnTo>
                <a:lnTo>
                  <a:pt x="9260" y="71539"/>
                </a:lnTo>
                <a:lnTo>
                  <a:pt x="10926" y="77220"/>
                </a:lnTo>
                <a:lnTo>
                  <a:pt x="12989" y="82913"/>
                </a:lnTo>
                <a:lnTo>
                  <a:pt x="14364" y="89565"/>
                </a:lnTo>
                <a:lnTo>
                  <a:pt x="15281" y="96858"/>
                </a:lnTo>
                <a:lnTo>
                  <a:pt x="15892" y="104577"/>
                </a:lnTo>
                <a:lnTo>
                  <a:pt x="16299" y="111628"/>
                </a:lnTo>
                <a:lnTo>
                  <a:pt x="16753" y="124543"/>
                </a:lnTo>
                <a:lnTo>
                  <a:pt x="17825" y="130653"/>
                </a:lnTo>
                <a:lnTo>
                  <a:pt x="19494" y="136633"/>
                </a:lnTo>
                <a:lnTo>
                  <a:pt x="21559" y="142523"/>
                </a:lnTo>
                <a:lnTo>
                  <a:pt x="22934" y="148356"/>
                </a:lnTo>
                <a:lnTo>
                  <a:pt x="23852" y="154149"/>
                </a:lnTo>
                <a:lnTo>
                  <a:pt x="24464" y="159916"/>
                </a:lnTo>
                <a:lnTo>
                  <a:pt x="24872" y="165666"/>
                </a:lnTo>
                <a:lnTo>
                  <a:pt x="25144" y="171404"/>
                </a:lnTo>
                <a:lnTo>
                  <a:pt x="25324" y="177134"/>
                </a:lnTo>
                <a:lnTo>
                  <a:pt x="26398" y="181907"/>
                </a:lnTo>
                <a:lnTo>
                  <a:pt x="28066" y="186042"/>
                </a:lnTo>
                <a:lnTo>
                  <a:pt x="30131" y="189750"/>
                </a:lnTo>
                <a:lnTo>
                  <a:pt x="31507" y="193175"/>
                </a:lnTo>
                <a:lnTo>
                  <a:pt x="32425" y="196411"/>
                </a:lnTo>
                <a:lnTo>
                  <a:pt x="33897" y="203897"/>
                </a:lnTo>
                <a:lnTo>
                  <a:pt x="34152" y="209745"/>
                </a:lnTo>
                <a:lnTo>
                  <a:pt x="34259" y="21431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SMARTPenAnnotation774"/>
          <p:cNvSpPr/>
          <p:nvPr/>
        </p:nvSpPr>
        <p:spPr>
          <a:xfrm>
            <a:off x="6693041" y="4089082"/>
            <a:ext cx="4940" cy="34291"/>
          </a:xfrm>
          <a:custGeom>
            <a:avLst/>
            <a:gdLst/>
            <a:ahLst/>
            <a:cxnLst/>
            <a:rect l="0" t="0" r="0" b="0"/>
            <a:pathLst>
              <a:path w="4940" h="34291">
                <a:moveTo>
                  <a:pt x="4939" y="34290"/>
                </a:moveTo>
                <a:lnTo>
                  <a:pt x="388" y="29739"/>
                </a:lnTo>
                <a:lnTo>
                  <a:pt x="0" y="27446"/>
                </a:lnTo>
                <a:lnTo>
                  <a:pt x="693" y="24965"/>
                </a:lnTo>
                <a:lnTo>
                  <a:pt x="4100" y="18690"/>
                </a:lnTo>
                <a:lnTo>
                  <a:pt x="4380" y="17223"/>
                </a:lnTo>
                <a:lnTo>
                  <a:pt x="4566" y="15291"/>
                </a:lnTo>
                <a:lnTo>
                  <a:pt x="4690" y="13052"/>
                </a:lnTo>
                <a:lnTo>
                  <a:pt x="4828" y="8024"/>
                </a:lnTo>
                <a:lnTo>
                  <a:pt x="493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SMARTPenAnnotation775"/>
          <p:cNvSpPr/>
          <p:nvPr/>
        </p:nvSpPr>
        <p:spPr>
          <a:xfrm>
            <a:off x="6920896" y="4106227"/>
            <a:ext cx="214282" cy="282894"/>
          </a:xfrm>
          <a:custGeom>
            <a:avLst/>
            <a:gdLst/>
            <a:ahLst/>
            <a:cxnLst/>
            <a:rect l="0" t="0" r="0" b="0"/>
            <a:pathLst>
              <a:path w="214282" h="282894">
                <a:moveTo>
                  <a:pt x="8541" y="0"/>
                </a:moveTo>
                <a:lnTo>
                  <a:pt x="8541" y="7381"/>
                </a:lnTo>
                <a:lnTo>
                  <a:pt x="6002" y="13123"/>
                </a:lnTo>
                <a:lnTo>
                  <a:pt x="2650" y="21073"/>
                </a:lnTo>
                <a:lnTo>
                  <a:pt x="1160" y="27781"/>
                </a:lnTo>
                <a:lnTo>
                  <a:pt x="499" y="36477"/>
                </a:lnTo>
                <a:lnTo>
                  <a:pt x="204" y="45740"/>
                </a:lnTo>
                <a:lnTo>
                  <a:pt x="38" y="57262"/>
                </a:lnTo>
                <a:lnTo>
                  <a:pt x="0" y="67042"/>
                </a:lnTo>
                <a:lnTo>
                  <a:pt x="941" y="72317"/>
                </a:lnTo>
                <a:lnTo>
                  <a:pt x="2522" y="77739"/>
                </a:lnTo>
                <a:lnTo>
                  <a:pt x="4529" y="83259"/>
                </a:lnTo>
                <a:lnTo>
                  <a:pt x="5866" y="89796"/>
                </a:lnTo>
                <a:lnTo>
                  <a:pt x="6758" y="97012"/>
                </a:lnTo>
                <a:lnTo>
                  <a:pt x="7352" y="104679"/>
                </a:lnTo>
                <a:lnTo>
                  <a:pt x="7748" y="111696"/>
                </a:lnTo>
                <a:lnTo>
                  <a:pt x="8189" y="124573"/>
                </a:lnTo>
                <a:lnTo>
                  <a:pt x="9259" y="131626"/>
                </a:lnTo>
                <a:lnTo>
                  <a:pt x="10925" y="139186"/>
                </a:lnTo>
                <a:lnTo>
                  <a:pt x="12987" y="147083"/>
                </a:lnTo>
                <a:lnTo>
                  <a:pt x="14363" y="155205"/>
                </a:lnTo>
                <a:lnTo>
                  <a:pt x="15279" y="163478"/>
                </a:lnTo>
                <a:lnTo>
                  <a:pt x="15891" y="171851"/>
                </a:lnTo>
                <a:lnTo>
                  <a:pt x="17251" y="180290"/>
                </a:lnTo>
                <a:lnTo>
                  <a:pt x="19111" y="188773"/>
                </a:lnTo>
                <a:lnTo>
                  <a:pt x="21302" y="197286"/>
                </a:lnTo>
                <a:lnTo>
                  <a:pt x="23716" y="204867"/>
                </a:lnTo>
                <a:lnTo>
                  <a:pt x="26278" y="211826"/>
                </a:lnTo>
                <a:lnTo>
                  <a:pt x="28938" y="218369"/>
                </a:lnTo>
                <a:lnTo>
                  <a:pt x="30712" y="224637"/>
                </a:lnTo>
                <a:lnTo>
                  <a:pt x="31894" y="230721"/>
                </a:lnTo>
                <a:lnTo>
                  <a:pt x="32682" y="236681"/>
                </a:lnTo>
                <a:lnTo>
                  <a:pt x="33208" y="241608"/>
                </a:lnTo>
                <a:lnTo>
                  <a:pt x="33792" y="249621"/>
                </a:lnTo>
                <a:lnTo>
                  <a:pt x="34900" y="253092"/>
                </a:lnTo>
                <a:lnTo>
                  <a:pt x="38672" y="259488"/>
                </a:lnTo>
                <a:lnTo>
                  <a:pt x="40982" y="265506"/>
                </a:lnTo>
                <a:lnTo>
                  <a:pt x="42466" y="272579"/>
                </a:lnTo>
                <a:lnTo>
                  <a:pt x="43540" y="273159"/>
                </a:lnTo>
                <a:lnTo>
                  <a:pt x="47274" y="273804"/>
                </a:lnTo>
                <a:lnTo>
                  <a:pt x="47698" y="273976"/>
                </a:lnTo>
                <a:lnTo>
                  <a:pt x="45629" y="274167"/>
                </a:lnTo>
                <a:lnTo>
                  <a:pt x="44696" y="273266"/>
                </a:lnTo>
                <a:lnTo>
                  <a:pt x="44074" y="271712"/>
                </a:lnTo>
                <a:lnTo>
                  <a:pt x="43199" y="264975"/>
                </a:lnTo>
                <a:lnTo>
                  <a:pt x="43076" y="262375"/>
                </a:lnTo>
                <a:lnTo>
                  <a:pt x="40400" y="254406"/>
                </a:lnTo>
                <a:lnTo>
                  <a:pt x="38353" y="249614"/>
                </a:lnTo>
                <a:lnTo>
                  <a:pt x="36988" y="244515"/>
                </a:lnTo>
                <a:lnTo>
                  <a:pt x="36078" y="239210"/>
                </a:lnTo>
                <a:lnTo>
                  <a:pt x="35473" y="233768"/>
                </a:lnTo>
                <a:lnTo>
                  <a:pt x="35067" y="227283"/>
                </a:lnTo>
                <a:lnTo>
                  <a:pt x="34618" y="212457"/>
                </a:lnTo>
                <a:lnTo>
                  <a:pt x="34291" y="162715"/>
                </a:lnTo>
                <a:lnTo>
                  <a:pt x="35232" y="154197"/>
                </a:lnTo>
                <a:lnTo>
                  <a:pt x="36813" y="145660"/>
                </a:lnTo>
                <a:lnTo>
                  <a:pt x="38819" y="137112"/>
                </a:lnTo>
                <a:lnTo>
                  <a:pt x="41109" y="129508"/>
                </a:lnTo>
                <a:lnTo>
                  <a:pt x="43588" y="122534"/>
                </a:lnTo>
                <a:lnTo>
                  <a:pt x="46193" y="115979"/>
                </a:lnTo>
                <a:lnTo>
                  <a:pt x="49835" y="108752"/>
                </a:lnTo>
                <a:lnTo>
                  <a:pt x="54168" y="101077"/>
                </a:lnTo>
                <a:lnTo>
                  <a:pt x="58961" y="93102"/>
                </a:lnTo>
                <a:lnTo>
                  <a:pt x="64062" y="85881"/>
                </a:lnTo>
                <a:lnTo>
                  <a:pt x="69368" y="79161"/>
                </a:lnTo>
                <a:lnTo>
                  <a:pt x="74810" y="72777"/>
                </a:lnTo>
                <a:lnTo>
                  <a:pt x="79390" y="67568"/>
                </a:lnTo>
                <a:lnTo>
                  <a:pt x="87019" y="59240"/>
                </a:lnTo>
                <a:lnTo>
                  <a:pt x="91340" y="55686"/>
                </a:lnTo>
                <a:lnTo>
                  <a:pt x="96126" y="52364"/>
                </a:lnTo>
                <a:lnTo>
                  <a:pt x="101221" y="49197"/>
                </a:lnTo>
                <a:lnTo>
                  <a:pt x="105570" y="47086"/>
                </a:lnTo>
                <a:lnTo>
                  <a:pt x="109422" y="45678"/>
                </a:lnTo>
                <a:lnTo>
                  <a:pt x="112943" y="44739"/>
                </a:lnTo>
                <a:lnTo>
                  <a:pt x="117195" y="44114"/>
                </a:lnTo>
                <a:lnTo>
                  <a:pt x="121935" y="43697"/>
                </a:lnTo>
                <a:lnTo>
                  <a:pt x="126999" y="43419"/>
                </a:lnTo>
                <a:lnTo>
                  <a:pt x="131328" y="44186"/>
                </a:lnTo>
                <a:lnTo>
                  <a:pt x="135167" y="45650"/>
                </a:lnTo>
                <a:lnTo>
                  <a:pt x="138678" y="47578"/>
                </a:lnTo>
                <a:lnTo>
                  <a:pt x="152722" y="54843"/>
                </a:lnTo>
                <a:lnTo>
                  <a:pt x="157049" y="58470"/>
                </a:lnTo>
                <a:lnTo>
                  <a:pt x="160887" y="62792"/>
                </a:lnTo>
                <a:lnTo>
                  <a:pt x="164397" y="67579"/>
                </a:lnTo>
                <a:lnTo>
                  <a:pt x="167690" y="73628"/>
                </a:lnTo>
                <a:lnTo>
                  <a:pt x="170838" y="80518"/>
                </a:lnTo>
                <a:lnTo>
                  <a:pt x="173889" y="87969"/>
                </a:lnTo>
                <a:lnTo>
                  <a:pt x="176876" y="94841"/>
                </a:lnTo>
                <a:lnTo>
                  <a:pt x="182733" y="107557"/>
                </a:lnTo>
                <a:lnTo>
                  <a:pt x="184677" y="114567"/>
                </a:lnTo>
                <a:lnTo>
                  <a:pt x="185973" y="122098"/>
                </a:lnTo>
                <a:lnTo>
                  <a:pt x="186836" y="129976"/>
                </a:lnTo>
                <a:lnTo>
                  <a:pt x="187412" y="138086"/>
                </a:lnTo>
                <a:lnTo>
                  <a:pt x="187796" y="146350"/>
                </a:lnTo>
                <a:lnTo>
                  <a:pt x="188222" y="163152"/>
                </a:lnTo>
                <a:lnTo>
                  <a:pt x="188412" y="180145"/>
                </a:lnTo>
                <a:lnTo>
                  <a:pt x="189415" y="188677"/>
                </a:lnTo>
                <a:lnTo>
                  <a:pt x="191036" y="197222"/>
                </a:lnTo>
                <a:lnTo>
                  <a:pt x="193069" y="205776"/>
                </a:lnTo>
                <a:lnTo>
                  <a:pt x="194425" y="214337"/>
                </a:lnTo>
                <a:lnTo>
                  <a:pt x="195329" y="222901"/>
                </a:lnTo>
                <a:lnTo>
                  <a:pt x="195931" y="231469"/>
                </a:lnTo>
                <a:lnTo>
                  <a:pt x="197285" y="238133"/>
                </a:lnTo>
                <a:lnTo>
                  <a:pt x="199140" y="243528"/>
                </a:lnTo>
                <a:lnTo>
                  <a:pt x="201330" y="248077"/>
                </a:lnTo>
                <a:lnTo>
                  <a:pt x="202790" y="253015"/>
                </a:lnTo>
                <a:lnTo>
                  <a:pt x="203762" y="258211"/>
                </a:lnTo>
                <a:lnTo>
                  <a:pt x="204411" y="263581"/>
                </a:lnTo>
                <a:lnTo>
                  <a:pt x="207672" y="272087"/>
                </a:lnTo>
                <a:lnTo>
                  <a:pt x="214281" y="28289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SMARTPenAnnotation776"/>
          <p:cNvSpPr/>
          <p:nvPr/>
        </p:nvSpPr>
        <p:spPr>
          <a:xfrm>
            <a:off x="7212491" y="4149637"/>
            <a:ext cx="334167" cy="213210"/>
          </a:xfrm>
          <a:custGeom>
            <a:avLst/>
            <a:gdLst/>
            <a:ahLst/>
            <a:cxnLst/>
            <a:rect l="0" t="0" r="0" b="0"/>
            <a:pathLst>
              <a:path w="334167" h="213210">
                <a:moveTo>
                  <a:pt x="145571" y="33742"/>
                </a:moveTo>
                <a:lnTo>
                  <a:pt x="145571" y="26362"/>
                </a:lnTo>
                <a:lnTo>
                  <a:pt x="144619" y="25965"/>
                </a:lnTo>
                <a:lnTo>
                  <a:pt x="141020" y="25523"/>
                </a:lnTo>
                <a:lnTo>
                  <a:pt x="138727" y="24453"/>
                </a:lnTo>
                <a:lnTo>
                  <a:pt x="130949" y="18396"/>
                </a:lnTo>
                <a:lnTo>
                  <a:pt x="125420" y="13269"/>
                </a:lnTo>
                <a:lnTo>
                  <a:pt x="122612" y="11521"/>
                </a:lnTo>
                <a:lnTo>
                  <a:pt x="116953" y="9579"/>
                </a:lnTo>
                <a:lnTo>
                  <a:pt x="108410" y="8485"/>
                </a:lnTo>
                <a:lnTo>
                  <a:pt x="99847" y="8162"/>
                </a:lnTo>
                <a:lnTo>
                  <a:pt x="91594" y="10626"/>
                </a:lnTo>
                <a:lnTo>
                  <a:pt x="81576" y="14896"/>
                </a:lnTo>
                <a:lnTo>
                  <a:pt x="70775" y="19969"/>
                </a:lnTo>
                <a:lnTo>
                  <a:pt x="66179" y="23608"/>
                </a:lnTo>
                <a:lnTo>
                  <a:pt x="62164" y="27939"/>
                </a:lnTo>
                <a:lnTo>
                  <a:pt x="58533" y="32730"/>
                </a:lnTo>
                <a:lnTo>
                  <a:pt x="54208" y="36878"/>
                </a:lnTo>
                <a:lnTo>
                  <a:pt x="49420" y="40595"/>
                </a:lnTo>
                <a:lnTo>
                  <a:pt x="44322" y="44026"/>
                </a:lnTo>
                <a:lnTo>
                  <a:pt x="39019" y="48218"/>
                </a:lnTo>
                <a:lnTo>
                  <a:pt x="33579" y="52918"/>
                </a:lnTo>
                <a:lnTo>
                  <a:pt x="28048" y="57956"/>
                </a:lnTo>
                <a:lnTo>
                  <a:pt x="23407" y="64172"/>
                </a:lnTo>
                <a:lnTo>
                  <a:pt x="19361" y="71174"/>
                </a:lnTo>
                <a:lnTo>
                  <a:pt x="6023" y="98392"/>
                </a:lnTo>
                <a:lnTo>
                  <a:pt x="3962" y="105418"/>
                </a:lnTo>
                <a:lnTo>
                  <a:pt x="2587" y="112959"/>
                </a:lnTo>
                <a:lnTo>
                  <a:pt x="1670" y="120843"/>
                </a:lnTo>
                <a:lnTo>
                  <a:pt x="1060" y="128004"/>
                </a:lnTo>
                <a:lnTo>
                  <a:pt x="653" y="134684"/>
                </a:lnTo>
                <a:lnTo>
                  <a:pt x="381" y="141042"/>
                </a:lnTo>
                <a:lnTo>
                  <a:pt x="80" y="155726"/>
                </a:lnTo>
                <a:lnTo>
                  <a:pt x="0" y="163643"/>
                </a:lnTo>
                <a:lnTo>
                  <a:pt x="898" y="170825"/>
                </a:lnTo>
                <a:lnTo>
                  <a:pt x="2450" y="177519"/>
                </a:lnTo>
                <a:lnTo>
                  <a:pt x="4437" y="183886"/>
                </a:lnTo>
                <a:lnTo>
                  <a:pt x="6714" y="189083"/>
                </a:lnTo>
                <a:lnTo>
                  <a:pt x="9185" y="193501"/>
                </a:lnTo>
                <a:lnTo>
                  <a:pt x="11785" y="197398"/>
                </a:lnTo>
                <a:lnTo>
                  <a:pt x="14470" y="200948"/>
                </a:lnTo>
                <a:lnTo>
                  <a:pt x="19994" y="207434"/>
                </a:lnTo>
                <a:lnTo>
                  <a:pt x="23753" y="209544"/>
                </a:lnTo>
                <a:lnTo>
                  <a:pt x="33010" y="211889"/>
                </a:lnTo>
                <a:lnTo>
                  <a:pt x="40934" y="212931"/>
                </a:lnTo>
                <a:lnTo>
                  <a:pt x="44380" y="213209"/>
                </a:lnTo>
                <a:lnTo>
                  <a:pt x="53290" y="210978"/>
                </a:lnTo>
                <a:lnTo>
                  <a:pt x="63599" y="206811"/>
                </a:lnTo>
                <a:lnTo>
                  <a:pt x="74532" y="201784"/>
                </a:lnTo>
                <a:lnTo>
                  <a:pt x="80115" y="198158"/>
                </a:lnTo>
                <a:lnTo>
                  <a:pt x="85741" y="193835"/>
                </a:lnTo>
                <a:lnTo>
                  <a:pt x="91397" y="189049"/>
                </a:lnTo>
                <a:lnTo>
                  <a:pt x="97072" y="183953"/>
                </a:lnTo>
                <a:lnTo>
                  <a:pt x="108459" y="173210"/>
                </a:lnTo>
                <a:lnTo>
                  <a:pt x="114162" y="166726"/>
                </a:lnTo>
                <a:lnTo>
                  <a:pt x="119869" y="159546"/>
                </a:lnTo>
                <a:lnTo>
                  <a:pt x="125579" y="151901"/>
                </a:lnTo>
                <a:lnTo>
                  <a:pt x="131290" y="144900"/>
                </a:lnTo>
                <a:lnTo>
                  <a:pt x="137003" y="138328"/>
                </a:lnTo>
                <a:lnTo>
                  <a:pt x="142717" y="132041"/>
                </a:lnTo>
                <a:lnTo>
                  <a:pt x="147478" y="124992"/>
                </a:lnTo>
                <a:lnTo>
                  <a:pt x="151605" y="117436"/>
                </a:lnTo>
                <a:lnTo>
                  <a:pt x="155308" y="109541"/>
                </a:lnTo>
                <a:lnTo>
                  <a:pt x="159683" y="101419"/>
                </a:lnTo>
                <a:lnTo>
                  <a:pt x="164504" y="93148"/>
                </a:lnTo>
                <a:lnTo>
                  <a:pt x="169623" y="84776"/>
                </a:lnTo>
                <a:lnTo>
                  <a:pt x="173989" y="77290"/>
                </a:lnTo>
                <a:lnTo>
                  <a:pt x="181378" y="63892"/>
                </a:lnTo>
                <a:lnTo>
                  <a:pt x="183730" y="57652"/>
                </a:lnTo>
                <a:lnTo>
                  <a:pt x="185298" y="51587"/>
                </a:lnTo>
                <a:lnTo>
                  <a:pt x="186343" y="45639"/>
                </a:lnTo>
                <a:lnTo>
                  <a:pt x="187041" y="39769"/>
                </a:lnTo>
                <a:lnTo>
                  <a:pt x="187505" y="33950"/>
                </a:lnTo>
                <a:lnTo>
                  <a:pt x="188020" y="23357"/>
                </a:lnTo>
                <a:lnTo>
                  <a:pt x="188250" y="15475"/>
                </a:lnTo>
                <a:lnTo>
                  <a:pt x="188429" y="0"/>
                </a:lnTo>
                <a:lnTo>
                  <a:pt x="188433" y="4166"/>
                </a:lnTo>
                <a:lnTo>
                  <a:pt x="189385" y="6405"/>
                </a:lnTo>
                <a:lnTo>
                  <a:pt x="192984" y="11432"/>
                </a:lnTo>
                <a:lnTo>
                  <a:pt x="194325" y="14106"/>
                </a:lnTo>
                <a:lnTo>
                  <a:pt x="195814" y="19618"/>
                </a:lnTo>
                <a:lnTo>
                  <a:pt x="196212" y="23374"/>
                </a:lnTo>
                <a:lnTo>
                  <a:pt x="196476" y="27783"/>
                </a:lnTo>
                <a:lnTo>
                  <a:pt x="196771" y="37761"/>
                </a:lnTo>
                <a:lnTo>
                  <a:pt x="196901" y="48546"/>
                </a:lnTo>
                <a:lnTo>
                  <a:pt x="197889" y="55042"/>
                </a:lnTo>
                <a:lnTo>
                  <a:pt x="199499" y="62229"/>
                </a:lnTo>
                <a:lnTo>
                  <a:pt x="201526" y="69879"/>
                </a:lnTo>
                <a:lnTo>
                  <a:pt x="202877" y="76884"/>
                </a:lnTo>
                <a:lnTo>
                  <a:pt x="203778" y="83458"/>
                </a:lnTo>
                <a:lnTo>
                  <a:pt x="204378" y="89746"/>
                </a:lnTo>
                <a:lnTo>
                  <a:pt x="205731" y="96796"/>
                </a:lnTo>
                <a:lnTo>
                  <a:pt x="207585" y="104353"/>
                </a:lnTo>
                <a:lnTo>
                  <a:pt x="209774" y="112249"/>
                </a:lnTo>
                <a:lnTo>
                  <a:pt x="212186" y="118465"/>
                </a:lnTo>
                <a:lnTo>
                  <a:pt x="214745" y="123562"/>
                </a:lnTo>
                <a:lnTo>
                  <a:pt x="217405" y="127912"/>
                </a:lnTo>
                <a:lnTo>
                  <a:pt x="220131" y="132717"/>
                </a:lnTo>
                <a:lnTo>
                  <a:pt x="225698" y="143136"/>
                </a:lnTo>
                <a:lnTo>
                  <a:pt x="229470" y="147629"/>
                </a:lnTo>
                <a:lnTo>
                  <a:pt x="233888" y="151577"/>
                </a:lnTo>
                <a:lnTo>
                  <a:pt x="238740" y="155161"/>
                </a:lnTo>
                <a:lnTo>
                  <a:pt x="246669" y="161684"/>
                </a:lnTo>
                <a:lnTo>
                  <a:pt x="250117" y="164757"/>
                </a:lnTo>
                <a:lnTo>
                  <a:pt x="253369" y="166806"/>
                </a:lnTo>
                <a:lnTo>
                  <a:pt x="259521" y="169082"/>
                </a:lnTo>
                <a:lnTo>
                  <a:pt x="268340" y="170363"/>
                </a:lnTo>
                <a:lnTo>
                  <a:pt x="276653" y="168123"/>
                </a:lnTo>
                <a:lnTo>
                  <a:pt x="286697" y="163952"/>
                </a:lnTo>
                <a:lnTo>
                  <a:pt x="297511" y="158924"/>
                </a:lnTo>
                <a:lnTo>
                  <a:pt x="302110" y="155297"/>
                </a:lnTo>
                <a:lnTo>
                  <a:pt x="306128" y="150974"/>
                </a:lnTo>
                <a:lnTo>
                  <a:pt x="309759" y="146186"/>
                </a:lnTo>
                <a:lnTo>
                  <a:pt x="314085" y="142043"/>
                </a:lnTo>
                <a:lnTo>
                  <a:pt x="318874" y="138328"/>
                </a:lnTo>
                <a:lnTo>
                  <a:pt x="323970" y="134899"/>
                </a:lnTo>
                <a:lnTo>
                  <a:pt x="327369" y="131660"/>
                </a:lnTo>
                <a:lnTo>
                  <a:pt x="329635" y="128548"/>
                </a:lnTo>
                <a:lnTo>
                  <a:pt x="334166" y="11946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SMARTPenAnnotation777"/>
          <p:cNvSpPr/>
          <p:nvPr/>
        </p:nvSpPr>
        <p:spPr>
          <a:xfrm>
            <a:off x="7606665" y="3994889"/>
            <a:ext cx="51436" cy="377087"/>
          </a:xfrm>
          <a:custGeom>
            <a:avLst/>
            <a:gdLst/>
            <a:ahLst/>
            <a:cxnLst/>
            <a:rect l="0" t="0" r="0" b="0"/>
            <a:pathLst>
              <a:path w="51436" h="377087">
                <a:moveTo>
                  <a:pt x="8572" y="8468"/>
                </a:moveTo>
                <a:lnTo>
                  <a:pt x="8572" y="1087"/>
                </a:lnTo>
                <a:lnTo>
                  <a:pt x="7620" y="690"/>
                </a:lnTo>
                <a:lnTo>
                  <a:pt x="6033" y="425"/>
                </a:lnTo>
                <a:lnTo>
                  <a:pt x="1191" y="0"/>
                </a:lnTo>
                <a:lnTo>
                  <a:pt x="794" y="918"/>
                </a:lnTo>
                <a:lnTo>
                  <a:pt x="156" y="9235"/>
                </a:lnTo>
                <a:lnTo>
                  <a:pt x="46" y="19808"/>
                </a:lnTo>
                <a:lnTo>
                  <a:pt x="0" y="157255"/>
                </a:lnTo>
                <a:lnTo>
                  <a:pt x="952" y="168619"/>
                </a:lnTo>
                <a:lnTo>
                  <a:pt x="2540" y="180006"/>
                </a:lnTo>
                <a:lnTo>
                  <a:pt x="4551" y="191407"/>
                </a:lnTo>
                <a:lnTo>
                  <a:pt x="5891" y="202817"/>
                </a:lnTo>
                <a:lnTo>
                  <a:pt x="6785" y="214234"/>
                </a:lnTo>
                <a:lnTo>
                  <a:pt x="7381" y="225656"/>
                </a:lnTo>
                <a:lnTo>
                  <a:pt x="8043" y="248506"/>
                </a:lnTo>
                <a:lnTo>
                  <a:pt x="8219" y="259933"/>
                </a:lnTo>
                <a:lnTo>
                  <a:pt x="9289" y="270409"/>
                </a:lnTo>
                <a:lnTo>
                  <a:pt x="10956" y="280250"/>
                </a:lnTo>
                <a:lnTo>
                  <a:pt x="13018" y="289669"/>
                </a:lnTo>
                <a:lnTo>
                  <a:pt x="15346" y="298805"/>
                </a:lnTo>
                <a:lnTo>
                  <a:pt x="17851" y="307754"/>
                </a:lnTo>
                <a:lnTo>
                  <a:pt x="20473" y="316577"/>
                </a:lnTo>
                <a:lnTo>
                  <a:pt x="22221" y="324364"/>
                </a:lnTo>
                <a:lnTo>
                  <a:pt x="23387" y="331460"/>
                </a:lnTo>
                <a:lnTo>
                  <a:pt x="24163" y="338096"/>
                </a:lnTo>
                <a:lnTo>
                  <a:pt x="25634" y="344425"/>
                </a:lnTo>
                <a:lnTo>
                  <a:pt x="27567" y="350550"/>
                </a:lnTo>
                <a:lnTo>
                  <a:pt x="29808" y="356538"/>
                </a:lnTo>
                <a:lnTo>
                  <a:pt x="31302" y="361482"/>
                </a:lnTo>
                <a:lnTo>
                  <a:pt x="32298" y="365730"/>
                </a:lnTo>
                <a:lnTo>
                  <a:pt x="32961" y="369515"/>
                </a:lnTo>
                <a:lnTo>
                  <a:pt x="34356" y="372039"/>
                </a:lnTo>
                <a:lnTo>
                  <a:pt x="36239" y="373721"/>
                </a:lnTo>
                <a:lnTo>
                  <a:pt x="42475" y="376889"/>
                </a:lnTo>
                <a:lnTo>
                  <a:pt x="43557" y="376954"/>
                </a:lnTo>
                <a:lnTo>
                  <a:pt x="51435" y="37708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SMARTPenAnnotation778"/>
          <p:cNvSpPr/>
          <p:nvPr/>
        </p:nvSpPr>
        <p:spPr>
          <a:xfrm>
            <a:off x="7529619" y="4140561"/>
            <a:ext cx="265641" cy="222407"/>
          </a:xfrm>
          <a:custGeom>
            <a:avLst/>
            <a:gdLst/>
            <a:ahLst/>
            <a:cxnLst/>
            <a:rect l="0" t="0" r="0" b="0"/>
            <a:pathLst>
              <a:path w="265641" h="222407">
                <a:moveTo>
                  <a:pt x="17038" y="51391"/>
                </a:moveTo>
                <a:lnTo>
                  <a:pt x="0" y="51391"/>
                </a:lnTo>
                <a:lnTo>
                  <a:pt x="27429" y="51391"/>
                </a:lnTo>
                <a:lnTo>
                  <a:pt x="31585" y="50439"/>
                </a:lnTo>
                <a:lnTo>
                  <a:pt x="36261" y="48851"/>
                </a:lnTo>
                <a:lnTo>
                  <a:pt x="41283" y="46840"/>
                </a:lnTo>
                <a:lnTo>
                  <a:pt x="46537" y="45500"/>
                </a:lnTo>
                <a:lnTo>
                  <a:pt x="51944" y="44606"/>
                </a:lnTo>
                <a:lnTo>
                  <a:pt x="57453" y="44010"/>
                </a:lnTo>
                <a:lnTo>
                  <a:pt x="63984" y="42661"/>
                </a:lnTo>
                <a:lnTo>
                  <a:pt x="71196" y="40808"/>
                </a:lnTo>
                <a:lnTo>
                  <a:pt x="78860" y="38621"/>
                </a:lnTo>
                <a:lnTo>
                  <a:pt x="94997" y="33650"/>
                </a:lnTo>
                <a:lnTo>
                  <a:pt x="103301" y="30991"/>
                </a:lnTo>
                <a:lnTo>
                  <a:pt x="110742" y="28267"/>
                </a:lnTo>
                <a:lnTo>
                  <a:pt x="117607" y="25497"/>
                </a:lnTo>
                <a:lnTo>
                  <a:pt x="124089" y="22698"/>
                </a:lnTo>
                <a:lnTo>
                  <a:pt x="131268" y="19880"/>
                </a:lnTo>
                <a:lnTo>
                  <a:pt x="146865" y="14209"/>
                </a:lnTo>
                <a:lnTo>
                  <a:pt x="171710" y="5661"/>
                </a:lnTo>
                <a:lnTo>
                  <a:pt x="179208" y="3760"/>
                </a:lnTo>
                <a:lnTo>
                  <a:pt x="186112" y="2491"/>
                </a:lnTo>
                <a:lnTo>
                  <a:pt x="192619" y="1647"/>
                </a:lnTo>
                <a:lnTo>
                  <a:pt x="197909" y="1083"/>
                </a:lnTo>
                <a:lnTo>
                  <a:pt x="202389" y="707"/>
                </a:lnTo>
                <a:lnTo>
                  <a:pt x="209907" y="290"/>
                </a:lnTo>
                <a:lnTo>
                  <a:pt x="216422" y="105"/>
                </a:lnTo>
                <a:lnTo>
                  <a:pt x="229997" y="0"/>
                </a:lnTo>
                <a:lnTo>
                  <a:pt x="233306" y="938"/>
                </a:lnTo>
                <a:lnTo>
                  <a:pt x="235512" y="2516"/>
                </a:lnTo>
                <a:lnTo>
                  <a:pt x="241156" y="9287"/>
                </a:lnTo>
                <a:lnTo>
                  <a:pt x="246186" y="15533"/>
                </a:lnTo>
                <a:lnTo>
                  <a:pt x="248861" y="19866"/>
                </a:lnTo>
                <a:lnTo>
                  <a:pt x="251597" y="24659"/>
                </a:lnTo>
                <a:lnTo>
                  <a:pt x="253421" y="29760"/>
                </a:lnTo>
                <a:lnTo>
                  <a:pt x="254636" y="35065"/>
                </a:lnTo>
                <a:lnTo>
                  <a:pt x="255447" y="40507"/>
                </a:lnTo>
                <a:lnTo>
                  <a:pt x="255987" y="46040"/>
                </a:lnTo>
                <a:lnTo>
                  <a:pt x="256348" y="51634"/>
                </a:lnTo>
                <a:lnTo>
                  <a:pt x="256588" y="57268"/>
                </a:lnTo>
                <a:lnTo>
                  <a:pt x="256855" y="68608"/>
                </a:lnTo>
                <a:lnTo>
                  <a:pt x="257026" y="91410"/>
                </a:lnTo>
                <a:lnTo>
                  <a:pt x="257993" y="98073"/>
                </a:lnTo>
                <a:lnTo>
                  <a:pt x="259590" y="105373"/>
                </a:lnTo>
                <a:lnTo>
                  <a:pt x="261606" y="113096"/>
                </a:lnTo>
                <a:lnTo>
                  <a:pt x="262951" y="120150"/>
                </a:lnTo>
                <a:lnTo>
                  <a:pt x="263848" y="126758"/>
                </a:lnTo>
                <a:lnTo>
                  <a:pt x="264446" y="133068"/>
                </a:lnTo>
                <a:lnTo>
                  <a:pt x="264844" y="139180"/>
                </a:lnTo>
                <a:lnTo>
                  <a:pt x="265109" y="145159"/>
                </a:lnTo>
                <a:lnTo>
                  <a:pt x="265405" y="157836"/>
                </a:lnTo>
                <a:lnTo>
                  <a:pt x="265640" y="222406"/>
                </a:lnTo>
                <a:lnTo>
                  <a:pt x="265640" y="21426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SMARTPenAnnotation779"/>
          <p:cNvSpPr/>
          <p:nvPr/>
        </p:nvSpPr>
        <p:spPr>
          <a:xfrm>
            <a:off x="7743825" y="4080510"/>
            <a:ext cx="25718" cy="8573"/>
          </a:xfrm>
          <a:custGeom>
            <a:avLst/>
            <a:gdLst/>
            <a:ahLst/>
            <a:cxnLst/>
            <a:rect l="0" t="0" r="0" b="0"/>
            <a:pathLst>
              <a:path w="25718" h="8573">
                <a:moveTo>
                  <a:pt x="25717" y="8572"/>
                </a:moveTo>
                <a:lnTo>
                  <a:pt x="21166" y="4021"/>
                </a:lnTo>
                <a:lnTo>
                  <a:pt x="18874" y="2681"/>
                </a:lnTo>
                <a:lnTo>
                  <a:pt x="16392" y="1787"/>
                </a:lnTo>
                <a:lnTo>
                  <a:pt x="10117" y="353"/>
                </a:lnTo>
                <a:lnTo>
                  <a:pt x="8649" y="235"/>
                </a:lnTo>
                <a:lnTo>
                  <a:pt x="6718" y="157"/>
                </a:lnTo>
                <a:lnTo>
                  <a:pt x="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SMARTPenAnnotation780"/>
          <p:cNvSpPr/>
          <p:nvPr/>
        </p:nvSpPr>
        <p:spPr>
          <a:xfrm>
            <a:off x="7949596" y="4114800"/>
            <a:ext cx="153794" cy="239837"/>
          </a:xfrm>
          <a:custGeom>
            <a:avLst/>
            <a:gdLst/>
            <a:ahLst/>
            <a:cxnLst/>
            <a:rect l="0" t="0" r="0" b="0"/>
            <a:pathLst>
              <a:path w="153794" h="239837">
                <a:moveTo>
                  <a:pt x="17113" y="0"/>
                </a:moveTo>
                <a:lnTo>
                  <a:pt x="17113" y="4550"/>
                </a:lnTo>
                <a:lnTo>
                  <a:pt x="16161" y="5891"/>
                </a:lnTo>
                <a:lnTo>
                  <a:pt x="14574" y="6785"/>
                </a:lnTo>
                <a:lnTo>
                  <a:pt x="12562" y="7380"/>
                </a:lnTo>
                <a:lnTo>
                  <a:pt x="12174" y="8730"/>
                </a:lnTo>
                <a:lnTo>
                  <a:pt x="12868" y="10583"/>
                </a:lnTo>
                <a:lnTo>
                  <a:pt x="14283" y="12770"/>
                </a:lnTo>
                <a:lnTo>
                  <a:pt x="14275" y="15181"/>
                </a:lnTo>
                <a:lnTo>
                  <a:pt x="13316" y="17740"/>
                </a:lnTo>
                <a:lnTo>
                  <a:pt x="11725" y="20399"/>
                </a:lnTo>
                <a:lnTo>
                  <a:pt x="10663" y="24077"/>
                </a:lnTo>
                <a:lnTo>
                  <a:pt x="9956" y="28434"/>
                </a:lnTo>
                <a:lnTo>
                  <a:pt x="9484" y="33243"/>
                </a:lnTo>
                <a:lnTo>
                  <a:pt x="9170" y="38355"/>
                </a:lnTo>
                <a:lnTo>
                  <a:pt x="8820" y="49114"/>
                </a:lnTo>
                <a:lnTo>
                  <a:pt x="7775" y="55602"/>
                </a:lnTo>
                <a:lnTo>
                  <a:pt x="6126" y="62786"/>
                </a:lnTo>
                <a:lnTo>
                  <a:pt x="4073" y="70432"/>
                </a:lnTo>
                <a:lnTo>
                  <a:pt x="2705" y="78387"/>
                </a:lnTo>
                <a:lnTo>
                  <a:pt x="1793" y="86548"/>
                </a:lnTo>
                <a:lnTo>
                  <a:pt x="1185" y="94846"/>
                </a:lnTo>
                <a:lnTo>
                  <a:pt x="779" y="102283"/>
                </a:lnTo>
                <a:lnTo>
                  <a:pt x="328" y="115626"/>
                </a:lnTo>
                <a:lnTo>
                  <a:pt x="16" y="154856"/>
                </a:lnTo>
                <a:lnTo>
                  <a:pt x="0" y="163245"/>
                </a:lnTo>
                <a:lnTo>
                  <a:pt x="941" y="170742"/>
                </a:lnTo>
                <a:lnTo>
                  <a:pt x="2523" y="177645"/>
                </a:lnTo>
                <a:lnTo>
                  <a:pt x="4529" y="184153"/>
                </a:lnTo>
                <a:lnTo>
                  <a:pt x="6819" y="190396"/>
                </a:lnTo>
                <a:lnTo>
                  <a:pt x="9298" y="196463"/>
                </a:lnTo>
                <a:lnTo>
                  <a:pt x="11904" y="202413"/>
                </a:lnTo>
                <a:lnTo>
                  <a:pt x="17338" y="214103"/>
                </a:lnTo>
                <a:lnTo>
                  <a:pt x="20121" y="219888"/>
                </a:lnTo>
                <a:lnTo>
                  <a:pt x="22928" y="224697"/>
                </a:lnTo>
                <a:lnTo>
                  <a:pt x="25753" y="228855"/>
                </a:lnTo>
                <a:lnTo>
                  <a:pt x="28588" y="232580"/>
                </a:lnTo>
                <a:lnTo>
                  <a:pt x="32383" y="235063"/>
                </a:lnTo>
                <a:lnTo>
                  <a:pt x="36818" y="236719"/>
                </a:lnTo>
                <a:lnTo>
                  <a:pt x="41680" y="237822"/>
                </a:lnTo>
                <a:lnTo>
                  <a:pt x="45874" y="238558"/>
                </a:lnTo>
                <a:lnTo>
                  <a:pt x="49622" y="239048"/>
                </a:lnTo>
                <a:lnTo>
                  <a:pt x="53074" y="239376"/>
                </a:lnTo>
                <a:lnTo>
                  <a:pt x="56327" y="239594"/>
                </a:lnTo>
                <a:lnTo>
                  <a:pt x="59449" y="239739"/>
                </a:lnTo>
                <a:lnTo>
                  <a:pt x="62482" y="239836"/>
                </a:lnTo>
                <a:lnTo>
                  <a:pt x="66410" y="238948"/>
                </a:lnTo>
                <a:lnTo>
                  <a:pt x="70933" y="237404"/>
                </a:lnTo>
                <a:lnTo>
                  <a:pt x="75852" y="235422"/>
                </a:lnTo>
                <a:lnTo>
                  <a:pt x="80085" y="232195"/>
                </a:lnTo>
                <a:lnTo>
                  <a:pt x="83860" y="228139"/>
                </a:lnTo>
                <a:lnTo>
                  <a:pt x="87329" y="223530"/>
                </a:lnTo>
                <a:lnTo>
                  <a:pt x="91546" y="219505"/>
                </a:lnTo>
                <a:lnTo>
                  <a:pt x="96263" y="215869"/>
                </a:lnTo>
                <a:lnTo>
                  <a:pt x="101313" y="212493"/>
                </a:lnTo>
                <a:lnTo>
                  <a:pt x="105631" y="207384"/>
                </a:lnTo>
                <a:lnTo>
                  <a:pt x="109463" y="201121"/>
                </a:lnTo>
                <a:lnTo>
                  <a:pt x="112970" y="194088"/>
                </a:lnTo>
                <a:lnTo>
                  <a:pt x="117213" y="187494"/>
                </a:lnTo>
                <a:lnTo>
                  <a:pt x="121946" y="181193"/>
                </a:lnTo>
                <a:lnTo>
                  <a:pt x="127007" y="175088"/>
                </a:lnTo>
                <a:lnTo>
                  <a:pt x="130381" y="168160"/>
                </a:lnTo>
                <a:lnTo>
                  <a:pt x="132630" y="160684"/>
                </a:lnTo>
                <a:lnTo>
                  <a:pt x="134129" y="152842"/>
                </a:lnTo>
                <a:lnTo>
                  <a:pt x="136082" y="144758"/>
                </a:lnTo>
                <a:lnTo>
                  <a:pt x="138336" y="136510"/>
                </a:lnTo>
                <a:lnTo>
                  <a:pt x="143380" y="119726"/>
                </a:lnTo>
                <a:lnTo>
                  <a:pt x="148798" y="102741"/>
                </a:lnTo>
                <a:lnTo>
                  <a:pt x="150622" y="95164"/>
                </a:lnTo>
                <a:lnTo>
                  <a:pt x="151839" y="88208"/>
                </a:lnTo>
                <a:lnTo>
                  <a:pt x="152651" y="81665"/>
                </a:lnTo>
                <a:lnTo>
                  <a:pt x="153192" y="74446"/>
                </a:lnTo>
                <a:lnTo>
                  <a:pt x="153552" y="66776"/>
                </a:lnTo>
                <a:lnTo>
                  <a:pt x="153793" y="58804"/>
                </a:lnTo>
                <a:lnTo>
                  <a:pt x="153001" y="51585"/>
                </a:lnTo>
                <a:lnTo>
                  <a:pt x="151521" y="44868"/>
                </a:lnTo>
                <a:lnTo>
                  <a:pt x="149580" y="38484"/>
                </a:lnTo>
                <a:lnTo>
                  <a:pt x="147335" y="33276"/>
                </a:lnTo>
                <a:lnTo>
                  <a:pt x="144886" y="28852"/>
                </a:lnTo>
                <a:lnTo>
                  <a:pt x="142300" y="24949"/>
                </a:lnTo>
                <a:lnTo>
                  <a:pt x="138671" y="21395"/>
                </a:lnTo>
                <a:lnTo>
                  <a:pt x="134347" y="18073"/>
                </a:lnTo>
                <a:lnTo>
                  <a:pt x="129559" y="14906"/>
                </a:lnTo>
                <a:lnTo>
                  <a:pt x="124463" y="11843"/>
                </a:lnTo>
                <a:lnTo>
                  <a:pt x="119160" y="8847"/>
                </a:lnTo>
                <a:lnTo>
                  <a:pt x="113720" y="5898"/>
                </a:lnTo>
                <a:lnTo>
                  <a:pt x="108187" y="3932"/>
                </a:lnTo>
                <a:lnTo>
                  <a:pt x="102595" y="2621"/>
                </a:lnTo>
                <a:lnTo>
                  <a:pt x="96960" y="1747"/>
                </a:lnTo>
                <a:lnTo>
                  <a:pt x="91300" y="1165"/>
                </a:lnTo>
                <a:lnTo>
                  <a:pt x="85622" y="777"/>
                </a:lnTo>
                <a:lnTo>
                  <a:pt x="79930" y="517"/>
                </a:lnTo>
                <a:lnTo>
                  <a:pt x="74232" y="1297"/>
                </a:lnTo>
                <a:lnTo>
                  <a:pt x="68527" y="2770"/>
                </a:lnTo>
                <a:lnTo>
                  <a:pt x="62819" y="4704"/>
                </a:lnTo>
                <a:lnTo>
                  <a:pt x="57109" y="5993"/>
                </a:lnTo>
                <a:lnTo>
                  <a:pt x="51397" y="6853"/>
                </a:lnTo>
                <a:lnTo>
                  <a:pt x="45684" y="7426"/>
                </a:lnTo>
                <a:lnTo>
                  <a:pt x="40924" y="7808"/>
                </a:lnTo>
                <a:lnTo>
                  <a:pt x="36797" y="8063"/>
                </a:lnTo>
                <a:lnTo>
                  <a:pt x="33094" y="8232"/>
                </a:lnTo>
                <a:lnTo>
                  <a:pt x="28720" y="9298"/>
                </a:lnTo>
                <a:lnTo>
                  <a:pt x="23899" y="10961"/>
                </a:lnTo>
                <a:lnTo>
                  <a:pt x="8541" y="1714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SMARTPenAnnotation781"/>
          <p:cNvSpPr/>
          <p:nvPr/>
        </p:nvSpPr>
        <p:spPr>
          <a:xfrm>
            <a:off x="8129587" y="4054792"/>
            <a:ext cx="274321" cy="291466"/>
          </a:xfrm>
          <a:custGeom>
            <a:avLst/>
            <a:gdLst/>
            <a:ahLst/>
            <a:cxnLst/>
            <a:rect l="0" t="0" r="0" b="0"/>
            <a:pathLst>
              <a:path w="274321" h="291466">
                <a:moveTo>
                  <a:pt x="0" y="0"/>
                </a:moveTo>
                <a:lnTo>
                  <a:pt x="7382" y="0"/>
                </a:lnTo>
                <a:lnTo>
                  <a:pt x="12771" y="9102"/>
                </a:lnTo>
                <a:lnTo>
                  <a:pt x="17742" y="16111"/>
                </a:lnTo>
                <a:lnTo>
                  <a:pt x="23126" y="23353"/>
                </a:lnTo>
                <a:lnTo>
                  <a:pt x="25895" y="27951"/>
                </a:lnTo>
                <a:lnTo>
                  <a:pt x="28693" y="32922"/>
                </a:lnTo>
                <a:lnTo>
                  <a:pt x="31510" y="39093"/>
                </a:lnTo>
                <a:lnTo>
                  <a:pt x="34342" y="46065"/>
                </a:lnTo>
                <a:lnTo>
                  <a:pt x="37182" y="53570"/>
                </a:lnTo>
                <a:lnTo>
                  <a:pt x="39075" y="61431"/>
                </a:lnTo>
                <a:lnTo>
                  <a:pt x="40339" y="69529"/>
                </a:lnTo>
                <a:lnTo>
                  <a:pt x="41180" y="77785"/>
                </a:lnTo>
                <a:lnTo>
                  <a:pt x="42693" y="86147"/>
                </a:lnTo>
                <a:lnTo>
                  <a:pt x="44655" y="94579"/>
                </a:lnTo>
                <a:lnTo>
                  <a:pt x="46916" y="103058"/>
                </a:lnTo>
                <a:lnTo>
                  <a:pt x="48421" y="111568"/>
                </a:lnTo>
                <a:lnTo>
                  <a:pt x="49426" y="120098"/>
                </a:lnTo>
                <a:lnTo>
                  <a:pt x="50095" y="128643"/>
                </a:lnTo>
                <a:lnTo>
                  <a:pt x="50543" y="137197"/>
                </a:lnTo>
                <a:lnTo>
                  <a:pt x="51039" y="154322"/>
                </a:lnTo>
                <a:lnTo>
                  <a:pt x="52122" y="162888"/>
                </a:lnTo>
                <a:lnTo>
                  <a:pt x="53799" y="171457"/>
                </a:lnTo>
                <a:lnTo>
                  <a:pt x="55869" y="180028"/>
                </a:lnTo>
                <a:lnTo>
                  <a:pt x="57248" y="187646"/>
                </a:lnTo>
                <a:lnTo>
                  <a:pt x="58168" y="194630"/>
                </a:lnTo>
                <a:lnTo>
                  <a:pt x="58781" y="201191"/>
                </a:lnTo>
                <a:lnTo>
                  <a:pt x="60143" y="207469"/>
                </a:lnTo>
                <a:lnTo>
                  <a:pt x="62002" y="213561"/>
                </a:lnTo>
                <a:lnTo>
                  <a:pt x="64195" y="219526"/>
                </a:lnTo>
                <a:lnTo>
                  <a:pt x="65657" y="224456"/>
                </a:lnTo>
                <a:lnTo>
                  <a:pt x="67281" y="232473"/>
                </a:lnTo>
                <a:lnTo>
                  <a:pt x="68002" y="239212"/>
                </a:lnTo>
                <a:lnTo>
                  <a:pt x="68195" y="242342"/>
                </a:lnTo>
                <a:lnTo>
                  <a:pt x="69276" y="245381"/>
                </a:lnTo>
                <a:lnTo>
                  <a:pt x="74395" y="253257"/>
                </a:lnTo>
                <a:lnTo>
                  <a:pt x="76789" y="256659"/>
                </a:lnTo>
                <a:lnTo>
                  <a:pt x="74451" y="256946"/>
                </a:lnTo>
                <a:lnTo>
                  <a:pt x="72495" y="257022"/>
                </a:lnTo>
                <a:lnTo>
                  <a:pt x="71190" y="256121"/>
                </a:lnTo>
                <a:lnTo>
                  <a:pt x="70321" y="254567"/>
                </a:lnTo>
                <a:lnTo>
                  <a:pt x="69353" y="250301"/>
                </a:lnTo>
                <a:lnTo>
                  <a:pt x="68809" y="241592"/>
                </a:lnTo>
                <a:lnTo>
                  <a:pt x="68625" y="222065"/>
                </a:lnTo>
                <a:lnTo>
                  <a:pt x="68590" y="195312"/>
                </a:lnTo>
                <a:lnTo>
                  <a:pt x="69538" y="187358"/>
                </a:lnTo>
                <a:lnTo>
                  <a:pt x="71124" y="179198"/>
                </a:lnTo>
                <a:lnTo>
                  <a:pt x="80513" y="141019"/>
                </a:lnTo>
                <a:lnTo>
                  <a:pt x="83202" y="131160"/>
                </a:lnTo>
                <a:lnTo>
                  <a:pt x="88732" y="112586"/>
                </a:lnTo>
                <a:lnTo>
                  <a:pt x="92491" y="104585"/>
                </a:lnTo>
                <a:lnTo>
                  <a:pt x="96904" y="97346"/>
                </a:lnTo>
                <a:lnTo>
                  <a:pt x="106886" y="83270"/>
                </a:lnTo>
                <a:lnTo>
                  <a:pt x="117672" y="67489"/>
                </a:lnTo>
                <a:lnTo>
                  <a:pt x="123216" y="61185"/>
                </a:lnTo>
                <a:lnTo>
                  <a:pt x="128817" y="56030"/>
                </a:lnTo>
                <a:lnTo>
                  <a:pt x="134455" y="51641"/>
                </a:lnTo>
                <a:lnTo>
                  <a:pt x="140119" y="46810"/>
                </a:lnTo>
                <a:lnTo>
                  <a:pt x="145800" y="41684"/>
                </a:lnTo>
                <a:lnTo>
                  <a:pt x="151493" y="36362"/>
                </a:lnTo>
                <a:lnTo>
                  <a:pt x="157194" y="32814"/>
                </a:lnTo>
                <a:lnTo>
                  <a:pt x="162897" y="30448"/>
                </a:lnTo>
                <a:lnTo>
                  <a:pt x="168606" y="28871"/>
                </a:lnTo>
                <a:lnTo>
                  <a:pt x="182569" y="24579"/>
                </a:lnTo>
                <a:lnTo>
                  <a:pt x="190292" y="22101"/>
                </a:lnTo>
                <a:lnTo>
                  <a:pt x="196394" y="21402"/>
                </a:lnTo>
                <a:lnTo>
                  <a:pt x="201414" y="21888"/>
                </a:lnTo>
                <a:lnTo>
                  <a:pt x="205714" y="23164"/>
                </a:lnTo>
                <a:lnTo>
                  <a:pt x="210486" y="24968"/>
                </a:lnTo>
                <a:lnTo>
                  <a:pt x="215571" y="27123"/>
                </a:lnTo>
                <a:lnTo>
                  <a:pt x="220866" y="29512"/>
                </a:lnTo>
                <a:lnTo>
                  <a:pt x="226302" y="33010"/>
                </a:lnTo>
                <a:lnTo>
                  <a:pt x="231830" y="37246"/>
                </a:lnTo>
                <a:lnTo>
                  <a:pt x="237421" y="41976"/>
                </a:lnTo>
                <a:lnTo>
                  <a:pt x="242101" y="47987"/>
                </a:lnTo>
                <a:lnTo>
                  <a:pt x="246173" y="54851"/>
                </a:lnTo>
                <a:lnTo>
                  <a:pt x="249841" y="62285"/>
                </a:lnTo>
                <a:lnTo>
                  <a:pt x="252285" y="70098"/>
                </a:lnTo>
                <a:lnTo>
                  <a:pt x="253916" y="78165"/>
                </a:lnTo>
                <a:lnTo>
                  <a:pt x="255001" y="86400"/>
                </a:lnTo>
                <a:lnTo>
                  <a:pt x="256679" y="94747"/>
                </a:lnTo>
                <a:lnTo>
                  <a:pt x="258749" y="103170"/>
                </a:lnTo>
                <a:lnTo>
                  <a:pt x="261082" y="111643"/>
                </a:lnTo>
                <a:lnTo>
                  <a:pt x="262637" y="120148"/>
                </a:lnTo>
                <a:lnTo>
                  <a:pt x="263675" y="128677"/>
                </a:lnTo>
                <a:lnTo>
                  <a:pt x="264365" y="137219"/>
                </a:lnTo>
                <a:lnTo>
                  <a:pt x="264826" y="145772"/>
                </a:lnTo>
                <a:lnTo>
                  <a:pt x="265338" y="162895"/>
                </a:lnTo>
                <a:lnTo>
                  <a:pt x="266428" y="171462"/>
                </a:lnTo>
                <a:lnTo>
                  <a:pt x="268106" y="180030"/>
                </a:lnTo>
                <a:lnTo>
                  <a:pt x="270177" y="188600"/>
                </a:lnTo>
                <a:lnTo>
                  <a:pt x="271559" y="196219"/>
                </a:lnTo>
                <a:lnTo>
                  <a:pt x="272479" y="203202"/>
                </a:lnTo>
                <a:lnTo>
                  <a:pt x="273093" y="209763"/>
                </a:lnTo>
                <a:lnTo>
                  <a:pt x="273502" y="216042"/>
                </a:lnTo>
                <a:lnTo>
                  <a:pt x="273775" y="222133"/>
                </a:lnTo>
                <a:lnTo>
                  <a:pt x="274079" y="233981"/>
                </a:lnTo>
                <a:lnTo>
                  <a:pt x="274320" y="29146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SMARTPenAnnotation782"/>
          <p:cNvSpPr/>
          <p:nvPr/>
        </p:nvSpPr>
        <p:spPr>
          <a:xfrm>
            <a:off x="3654742" y="420053"/>
            <a:ext cx="325319" cy="179626"/>
          </a:xfrm>
          <a:custGeom>
            <a:avLst/>
            <a:gdLst/>
            <a:ahLst/>
            <a:cxnLst/>
            <a:rect l="0" t="0" r="0" b="0"/>
            <a:pathLst>
              <a:path w="325319" h="179626">
                <a:moveTo>
                  <a:pt x="0" y="51434"/>
                </a:moveTo>
                <a:lnTo>
                  <a:pt x="4551" y="51434"/>
                </a:lnTo>
                <a:lnTo>
                  <a:pt x="5891" y="52387"/>
                </a:lnTo>
                <a:lnTo>
                  <a:pt x="6785" y="53974"/>
                </a:lnTo>
                <a:lnTo>
                  <a:pt x="8219" y="58815"/>
                </a:lnTo>
                <a:lnTo>
                  <a:pt x="8468" y="64204"/>
                </a:lnTo>
                <a:lnTo>
                  <a:pt x="8542" y="71834"/>
                </a:lnTo>
                <a:lnTo>
                  <a:pt x="9504" y="73606"/>
                </a:lnTo>
                <a:lnTo>
                  <a:pt x="11098" y="74788"/>
                </a:lnTo>
                <a:lnTo>
                  <a:pt x="15950" y="76685"/>
                </a:lnTo>
                <a:lnTo>
                  <a:pt x="16349" y="77793"/>
                </a:lnTo>
                <a:lnTo>
                  <a:pt x="16791" y="81564"/>
                </a:lnTo>
                <a:lnTo>
                  <a:pt x="17862" y="83903"/>
                </a:lnTo>
                <a:lnTo>
                  <a:pt x="21591" y="89042"/>
                </a:lnTo>
                <a:lnTo>
                  <a:pt x="22966" y="91746"/>
                </a:lnTo>
                <a:lnTo>
                  <a:pt x="24495" y="97291"/>
                </a:lnTo>
                <a:lnTo>
                  <a:pt x="25855" y="100103"/>
                </a:lnTo>
                <a:lnTo>
                  <a:pt x="27714" y="102930"/>
                </a:lnTo>
                <a:lnTo>
                  <a:pt x="29906" y="105767"/>
                </a:lnTo>
                <a:lnTo>
                  <a:pt x="31367" y="108611"/>
                </a:lnTo>
                <a:lnTo>
                  <a:pt x="32341" y="111460"/>
                </a:lnTo>
                <a:lnTo>
                  <a:pt x="32991" y="114311"/>
                </a:lnTo>
                <a:lnTo>
                  <a:pt x="33424" y="117164"/>
                </a:lnTo>
                <a:lnTo>
                  <a:pt x="33713" y="120019"/>
                </a:lnTo>
                <a:lnTo>
                  <a:pt x="33905" y="122875"/>
                </a:lnTo>
                <a:lnTo>
                  <a:pt x="34986" y="125731"/>
                </a:lnTo>
                <a:lnTo>
                  <a:pt x="36659" y="128588"/>
                </a:lnTo>
                <a:lnTo>
                  <a:pt x="38727" y="131445"/>
                </a:lnTo>
                <a:lnTo>
                  <a:pt x="40106" y="134302"/>
                </a:lnTo>
                <a:lnTo>
                  <a:pt x="41025" y="137159"/>
                </a:lnTo>
                <a:lnTo>
                  <a:pt x="42499" y="144038"/>
                </a:lnTo>
                <a:lnTo>
                  <a:pt x="42701" y="147519"/>
                </a:lnTo>
                <a:lnTo>
                  <a:pt x="42791" y="152241"/>
                </a:lnTo>
                <a:lnTo>
                  <a:pt x="42831" y="157515"/>
                </a:lnTo>
                <a:lnTo>
                  <a:pt x="43794" y="159302"/>
                </a:lnTo>
                <a:lnTo>
                  <a:pt x="45389" y="160493"/>
                </a:lnTo>
                <a:lnTo>
                  <a:pt x="51081" y="162737"/>
                </a:lnTo>
                <a:lnTo>
                  <a:pt x="59900" y="162875"/>
                </a:lnTo>
                <a:lnTo>
                  <a:pt x="52617" y="162876"/>
                </a:lnTo>
                <a:lnTo>
                  <a:pt x="52223" y="161924"/>
                </a:lnTo>
                <a:lnTo>
                  <a:pt x="51786" y="158326"/>
                </a:lnTo>
                <a:lnTo>
                  <a:pt x="51591" y="153551"/>
                </a:lnTo>
                <a:lnTo>
                  <a:pt x="51539" y="150945"/>
                </a:lnTo>
                <a:lnTo>
                  <a:pt x="52457" y="149207"/>
                </a:lnTo>
                <a:lnTo>
                  <a:pt x="54021" y="148049"/>
                </a:lnTo>
                <a:lnTo>
                  <a:pt x="56017" y="147276"/>
                </a:lnTo>
                <a:lnTo>
                  <a:pt x="57347" y="145809"/>
                </a:lnTo>
                <a:lnTo>
                  <a:pt x="58234" y="143878"/>
                </a:lnTo>
                <a:lnTo>
                  <a:pt x="58825" y="141638"/>
                </a:lnTo>
                <a:lnTo>
                  <a:pt x="59219" y="138240"/>
                </a:lnTo>
                <a:lnTo>
                  <a:pt x="59482" y="134070"/>
                </a:lnTo>
                <a:lnTo>
                  <a:pt x="59774" y="125309"/>
                </a:lnTo>
                <a:lnTo>
                  <a:pt x="59961" y="111923"/>
                </a:lnTo>
                <a:lnTo>
                  <a:pt x="59999" y="100107"/>
                </a:lnTo>
                <a:lnTo>
                  <a:pt x="60954" y="96265"/>
                </a:lnTo>
                <a:lnTo>
                  <a:pt x="62543" y="91799"/>
                </a:lnTo>
                <a:lnTo>
                  <a:pt x="64556" y="86916"/>
                </a:lnTo>
                <a:lnTo>
                  <a:pt x="65897" y="82709"/>
                </a:lnTo>
                <a:lnTo>
                  <a:pt x="66792" y="78951"/>
                </a:lnTo>
                <a:lnTo>
                  <a:pt x="67388" y="75494"/>
                </a:lnTo>
                <a:lnTo>
                  <a:pt x="67785" y="71284"/>
                </a:lnTo>
                <a:lnTo>
                  <a:pt x="68050" y="66572"/>
                </a:lnTo>
                <a:lnTo>
                  <a:pt x="68227" y="61526"/>
                </a:lnTo>
                <a:lnTo>
                  <a:pt x="69297" y="57210"/>
                </a:lnTo>
                <a:lnTo>
                  <a:pt x="70963" y="53379"/>
                </a:lnTo>
                <a:lnTo>
                  <a:pt x="73026" y="49873"/>
                </a:lnTo>
                <a:lnTo>
                  <a:pt x="75354" y="46584"/>
                </a:lnTo>
                <a:lnTo>
                  <a:pt x="77859" y="43438"/>
                </a:lnTo>
                <a:lnTo>
                  <a:pt x="80481" y="40388"/>
                </a:lnTo>
                <a:lnTo>
                  <a:pt x="82229" y="37403"/>
                </a:lnTo>
                <a:lnTo>
                  <a:pt x="83394" y="34460"/>
                </a:lnTo>
                <a:lnTo>
                  <a:pt x="84172" y="31545"/>
                </a:lnTo>
                <a:lnTo>
                  <a:pt x="85642" y="28650"/>
                </a:lnTo>
                <a:lnTo>
                  <a:pt x="87574" y="25767"/>
                </a:lnTo>
                <a:lnTo>
                  <a:pt x="89815" y="22893"/>
                </a:lnTo>
                <a:lnTo>
                  <a:pt x="92262" y="20024"/>
                </a:lnTo>
                <a:lnTo>
                  <a:pt x="94846" y="17159"/>
                </a:lnTo>
                <a:lnTo>
                  <a:pt x="101285" y="10268"/>
                </a:lnTo>
                <a:lnTo>
                  <a:pt x="106951" y="4523"/>
                </a:lnTo>
                <a:lnTo>
                  <a:pt x="109401" y="3015"/>
                </a:lnTo>
                <a:lnTo>
                  <a:pt x="118429" y="396"/>
                </a:lnTo>
                <a:lnTo>
                  <a:pt x="127257" y="34"/>
                </a:lnTo>
                <a:lnTo>
                  <a:pt x="144154" y="0"/>
                </a:lnTo>
                <a:lnTo>
                  <a:pt x="147570" y="2539"/>
                </a:lnTo>
                <a:lnTo>
                  <a:pt x="152975" y="7380"/>
                </a:lnTo>
                <a:lnTo>
                  <a:pt x="156254" y="8042"/>
                </a:lnTo>
                <a:lnTo>
                  <a:pt x="158462" y="8218"/>
                </a:lnTo>
                <a:lnTo>
                  <a:pt x="159934" y="9289"/>
                </a:lnTo>
                <a:lnTo>
                  <a:pt x="160915" y="10955"/>
                </a:lnTo>
                <a:lnTo>
                  <a:pt x="161569" y="13018"/>
                </a:lnTo>
                <a:lnTo>
                  <a:pt x="162957" y="14393"/>
                </a:lnTo>
                <a:lnTo>
                  <a:pt x="164836" y="15310"/>
                </a:lnTo>
                <a:lnTo>
                  <a:pt x="167041" y="15921"/>
                </a:lnTo>
                <a:lnTo>
                  <a:pt x="168511" y="17281"/>
                </a:lnTo>
                <a:lnTo>
                  <a:pt x="169490" y="19141"/>
                </a:lnTo>
                <a:lnTo>
                  <a:pt x="170143" y="21333"/>
                </a:lnTo>
                <a:lnTo>
                  <a:pt x="173409" y="26308"/>
                </a:lnTo>
                <a:lnTo>
                  <a:pt x="175614" y="28968"/>
                </a:lnTo>
                <a:lnTo>
                  <a:pt x="177084" y="31694"/>
                </a:lnTo>
                <a:lnTo>
                  <a:pt x="178716" y="37263"/>
                </a:lnTo>
                <a:lnTo>
                  <a:pt x="180104" y="40082"/>
                </a:lnTo>
                <a:lnTo>
                  <a:pt x="181982" y="42913"/>
                </a:lnTo>
                <a:lnTo>
                  <a:pt x="187288" y="49751"/>
                </a:lnTo>
                <a:lnTo>
                  <a:pt x="188015" y="53226"/>
                </a:lnTo>
                <a:lnTo>
                  <a:pt x="188208" y="55486"/>
                </a:lnTo>
                <a:lnTo>
                  <a:pt x="189289" y="58898"/>
                </a:lnTo>
                <a:lnTo>
                  <a:pt x="190963" y="63077"/>
                </a:lnTo>
                <a:lnTo>
                  <a:pt x="193032" y="67769"/>
                </a:lnTo>
                <a:lnTo>
                  <a:pt x="194410" y="71849"/>
                </a:lnTo>
                <a:lnTo>
                  <a:pt x="195329" y="75521"/>
                </a:lnTo>
                <a:lnTo>
                  <a:pt x="195942" y="78922"/>
                </a:lnTo>
                <a:lnTo>
                  <a:pt x="197303" y="82142"/>
                </a:lnTo>
                <a:lnTo>
                  <a:pt x="199163" y="85241"/>
                </a:lnTo>
                <a:lnTo>
                  <a:pt x="201355" y="88260"/>
                </a:lnTo>
                <a:lnTo>
                  <a:pt x="202817" y="91224"/>
                </a:lnTo>
                <a:lnTo>
                  <a:pt x="203791" y="94153"/>
                </a:lnTo>
                <a:lnTo>
                  <a:pt x="204441" y="97059"/>
                </a:lnTo>
                <a:lnTo>
                  <a:pt x="204874" y="99948"/>
                </a:lnTo>
                <a:lnTo>
                  <a:pt x="205163" y="102827"/>
                </a:lnTo>
                <a:lnTo>
                  <a:pt x="205355" y="105698"/>
                </a:lnTo>
                <a:lnTo>
                  <a:pt x="206436" y="108565"/>
                </a:lnTo>
                <a:lnTo>
                  <a:pt x="208109" y="111429"/>
                </a:lnTo>
                <a:lnTo>
                  <a:pt x="210177" y="114291"/>
                </a:lnTo>
                <a:lnTo>
                  <a:pt x="211556" y="118103"/>
                </a:lnTo>
                <a:lnTo>
                  <a:pt x="212475" y="122550"/>
                </a:lnTo>
                <a:lnTo>
                  <a:pt x="213087" y="127420"/>
                </a:lnTo>
                <a:lnTo>
                  <a:pt x="213496" y="131619"/>
                </a:lnTo>
                <a:lnTo>
                  <a:pt x="213768" y="135370"/>
                </a:lnTo>
                <a:lnTo>
                  <a:pt x="214205" y="143685"/>
                </a:lnTo>
                <a:lnTo>
                  <a:pt x="216805" y="147362"/>
                </a:lnTo>
                <a:lnTo>
                  <a:pt x="218832" y="149676"/>
                </a:lnTo>
                <a:lnTo>
                  <a:pt x="220183" y="152171"/>
                </a:lnTo>
                <a:lnTo>
                  <a:pt x="221684" y="157484"/>
                </a:lnTo>
                <a:lnTo>
                  <a:pt x="224892" y="163020"/>
                </a:lnTo>
                <a:lnTo>
                  <a:pt x="230160" y="169784"/>
                </a:lnTo>
                <a:lnTo>
                  <a:pt x="230881" y="173249"/>
                </a:lnTo>
                <a:lnTo>
                  <a:pt x="231073" y="175507"/>
                </a:lnTo>
                <a:lnTo>
                  <a:pt x="232154" y="177012"/>
                </a:lnTo>
                <a:lnTo>
                  <a:pt x="233827" y="178015"/>
                </a:lnTo>
                <a:lnTo>
                  <a:pt x="238805" y="179625"/>
                </a:lnTo>
                <a:lnTo>
                  <a:pt x="242025" y="177305"/>
                </a:lnTo>
                <a:lnTo>
                  <a:pt x="244218" y="175353"/>
                </a:lnTo>
                <a:lnTo>
                  <a:pt x="246632" y="174052"/>
                </a:lnTo>
                <a:lnTo>
                  <a:pt x="254580" y="171268"/>
                </a:lnTo>
                <a:lnTo>
                  <a:pt x="260150" y="167241"/>
                </a:lnTo>
                <a:lnTo>
                  <a:pt x="265799" y="162276"/>
                </a:lnTo>
                <a:lnTo>
                  <a:pt x="271486" y="156895"/>
                </a:lnTo>
                <a:lnTo>
                  <a:pt x="290304" y="138288"/>
                </a:lnTo>
                <a:lnTo>
                  <a:pt x="295454" y="134102"/>
                </a:lnTo>
                <a:lnTo>
                  <a:pt x="300791" y="130358"/>
                </a:lnTo>
                <a:lnTo>
                  <a:pt x="306255" y="126910"/>
                </a:lnTo>
                <a:lnTo>
                  <a:pt x="309898" y="123659"/>
                </a:lnTo>
                <a:lnTo>
                  <a:pt x="312326" y="120539"/>
                </a:lnTo>
                <a:lnTo>
                  <a:pt x="313945" y="117506"/>
                </a:lnTo>
                <a:lnTo>
                  <a:pt x="315976" y="114532"/>
                </a:lnTo>
                <a:lnTo>
                  <a:pt x="318284" y="111597"/>
                </a:lnTo>
                <a:lnTo>
                  <a:pt x="320774" y="108688"/>
                </a:lnTo>
                <a:lnTo>
                  <a:pt x="322434" y="105796"/>
                </a:lnTo>
                <a:lnTo>
                  <a:pt x="323541" y="102915"/>
                </a:lnTo>
                <a:lnTo>
                  <a:pt x="324279" y="100042"/>
                </a:lnTo>
                <a:lnTo>
                  <a:pt x="324771" y="97175"/>
                </a:lnTo>
                <a:lnTo>
                  <a:pt x="325099" y="94310"/>
                </a:lnTo>
                <a:lnTo>
                  <a:pt x="325318" y="91448"/>
                </a:lnTo>
                <a:lnTo>
                  <a:pt x="324511" y="89540"/>
                </a:lnTo>
                <a:lnTo>
                  <a:pt x="323021" y="88268"/>
                </a:lnTo>
                <a:lnTo>
                  <a:pt x="318336" y="86227"/>
                </a:lnTo>
                <a:lnTo>
                  <a:pt x="304675" y="91715"/>
                </a:lnTo>
                <a:lnTo>
                  <a:pt x="301224" y="92575"/>
                </a:lnTo>
                <a:lnTo>
                  <a:pt x="291465" y="94297"/>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0" name="SMARTPenAnnotation783"/>
          <p:cNvSpPr/>
          <p:nvPr/>
        </p:nvSpPr>
        <p:spPr>
          <a:xfrm>
            <a:off x="4520595" y="462915"/>
            <a:ext cx="154276" cy="161651"/>
          </a:xfrm>
          <a:custGeom>
            <a:avLst/>
            <a:gdLst/>
            <a:ahLst/>
            <a:cxnLst/>
            <a:rect l="0" t="0" r="0" b="0"/>
            <a:pathLst>
              <a:path w="154276" h="161651">
                <a:moveTo>
                  <a:pt x="8542" y="0"/>
                </a:moveTo>
                <a:lnTo>
                  <a:pt x="0" y="0"/>
                </a:lnTo>
                <a:lnTo>
                  <a:pt x="7353" y="7380"/>
                </a:lnTo>
                <a:lnTo>
                  <a:pt x="8013" y="10582"/>
                </a:lnTo>
                <a:lnTo>
                  <a:pt x="8437" y="15848"/>
                </a:lnTo>
                <a:lnTo>
                  <a:pt x="8495" y="19108"/>
                </a:lnTo>
                <a:lnTo>
                  <a:pt x="8542" y="161650"/>
                </a:lnTo>
                <a:lnTo>
                  <a:pt x="8542" y="66075"/>
                </a:lnTo>
                <a:lnTo>
                  <a:pt x="9495" y="62147"/>
                </a:lnTo>
                <a:lnTo>
                  <a:pt x="11082" y="57624"/>
                </a:lnTo>
                <a:lnTo>
                  <a:pt x="13093" y="52703"/>
                </a:lnTo>
                <a:lnTo>
                  <a:pt x="15386" y="48470"/>
                </a:lnTo>
                <a:lnTo>
                  <a:pt x="17867" y="44696"/>
                </a:lnTo>
                <a:lnTo>
                  <a:pt x="20473" y="41227"/>
                </a:lnTo>
                <a:lnTo>
                  <a:pt x="23164" y="37962"/>
                </a:lnTo>
                <a:lnTo>
                  <a:pt x="25910" y="34833"/>
                </a:lnTo>
                <a:lnTo>
                  <a:pt x="28693" y="31794"/>
                </a:lnTo>
                <a:lnTo>
                  <a:pt x="34325" y="25878"/>
                </a:lnTo>
                <a:lnTo>
                  <a:pt x="45703" y="14319"/>
                </a:lnTo>
                <a:lnTo>
                  <a:pt x="49508" y="12403"/>
                </a:lnTo>
                <a:lnTo>
                  <a:pt x="53950" y="11126"/>
                </a:lnTo>
                <a:lnTo>
                  <a:pt x="58817" y="10275"/>
                </a:lnTo>
                <a:lnTo>
                  <a:pt x="63966" y="8755"/>
                </a:lnTo>
                <a:lnTo>
                  <a:pt x="69304" y="6789"/>
                </a:lnTo>
                <a:lnTo>
                  <a:pt x="74767" y="4526"/>
                </a:lnTo>
                <a:lnTo>
                  <a:pt x="79362" y="3017"/>
                </a:lnTo>
                <a:lnTo>
                  <a:pt x="83378" y="2011"/>
                </a:lnTo>
                <a:lnTo>
                  <a:pt x="87008" y="1341"/>
                </a:lnTo>
                <a:lnTo>
                  <a:pt x="90380" y="894"/>
                </a:lnTo>
                <a:lnTo>
                  <a:pt x="93581" y="596"/>
                </a:lnTo>
                <a:lnTo>
                  <a:pt x="96667" y="397"/>
                </a:lnTo>
                <a:lnTo>
                  <a:pt x="105176" y="176"/>
                </a:lnTo>
                <a:lnTo>
                  <a:pt x="110112" y="117"/>
                </a:lnTo>
                <a:lnTo>
                  <a:pt x="114356" y="1031"/>
                </a:lnTo>
                <a:lnTo>
                  <a:pt x="118137" y="2592"/>
                </a:lnTo>
                <a:lnTo>
                  <a:pt x="121610" y="4585"/>
                </a:lnTo>
                <a:lnTo>
                  <a:pt x="124878" y="6867"/>
                </a:lnTo>
                <a:lnTo>
                  <a:pt x="128010" y="9340"/>
                </a:lnTo>
                <a:lnTo>
                  <a:pt x="135328" y="15603"/>
                </a:lnTo>
                <a:lnTo>
                  <a:pt x="138869" y="18999"/>
                </a:lnTo>
                <a:lnTo>
                  <a:pt x="154275" y="3429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SMARTPenAnnotation784"/>
          <p:cNvSpPr/>
          <p:nvPr/>
        </p:nvSpPr>
        <p:spPr>
          <a:xfrm>
            <a:off x="5197792" y="428669"/>
            <a:ext cx="171451" cy="171407"/>
          </a:xfrm>
          <a:custGeom>
            <a:avLst/>
            <a:gdLst/>
            <a:ahLst/>
            <a:cxnLst/>
            <a:rect l="0" t="0" r="0" b="0"/>
            <a:pathLst>
              <a:path w="171451" h="171407">
                <a:moveTo>
                  <a:pt x="0" y="17101"/>
                </a:moveTo>
                <a:lnTo>
                  <a:pt x="0" y="24481"/>
                </a:lnTo>
                <a:lnTo>
                  <a:pt x="2540" y="27683"/>
                </a:lnTo>
                <a:lnTo>
                  <a:pt x="4551" y="29871"/>
                </a:lnTo>
                <a:lnTo>
                  <a:pt x="5891" y="32282"/>
                </a:lnTo>
                <a:lnTo>
                  <a:pt x="7381" y="37500"/>
                </a:lnTo>
                <a:lnTo>
                  <a:pt x="8730" y="40225"/>
                </a:lnTo>
                <a:lnTo>
                  <a:pt x="10583" y="42995"/>
                </a:lnTo>
                <a:lnTo>
                  <a:pt x="12770" y="45793"/>
                </a:lnTo>
                <a:lnTo>
                  <a:pt x="14229" y="48611"/>
                </a:lnTo>
                <a:lnTo>
                  <a:pt x="15201" y="51443"/>
                </a:lnTo>
                <a:lnTo>
                  <a:pt x="15849" y="54283"/>
                </a:lnTo>
                <a:lnTo>
                  <a:pt x="16281" y="58081"/>
                </a:lnTo>
                <a:lnTo>
                  <a:pt x="16569" y="62518"/>
                </a:lnTo>
                <a:lnTo>
                  <a:pt x="16761" y="67382"/>
                </a:lnTo>
                <a:lnTo>
                  <a:pt x="17841" y="71576"/>
                </a:lnTo>
                <a:lnTo>
                  <a:pt x="19515" y="75325"/>
                </a:lnTo>
                <a:lnTo>
                  <a:pt x="21582" y="78777"/>
                </a:lnTo>
                <a:lnTo>
                  <a:pt x="22961" y="82031"/>
                </a:lnTo>
                <a:lnTo>
                  <a:pt x="23880" y="85152"/>
                </a:lnTo>
                <a:lnTo>
                  <a:pt x="24492" y="88186"/>
                </a:lnTo>
                <a:lnTo>
                  <a:pt x="24901" y="91161"/>
                </a:lnTo>
                <a:lnTo>
                  <a:pt x="25173" y="94097"/>
                </a:lnTo>
                <a:lnTo>
                  <a:pt x="25354" y="97006"/>
                </a:lnTo>
                <a:lnTo>
                  <a:pt x="26428" y="99898"/>
                </a:lnTo>
                <a:lnTo>
                  <a:pt x="28096" y="102779"/>
                </a:lnTo>
                <a:lnTo>
                  <a:pt x="30161" y="105652"/>
                </a:lnTo>
                <a:lnTo>
                  <a:pt x="31537" y="108520"/>
                </a:lnTo>
                <a:lnTo>
                  <a:pt x="32455" y="111384"/>
                </a:lnTo>
                <a:lnTo>
                  <a:pt x="33067" y="114246"/>
                </a:lnTo>
                <a:lnTo>
                  <a:pt x="33474" y="117107"/>
                </a:lnTo>
                <a:lnTo>
                  <a:pt x="33746" y="119966"/>
                </a:lnTo>
                <a:lnTo>
                  <a:pt x="34183" y="126849"/>
                </a:lnTo>
                <a:lnTo>
                  <a:pt x="34242" y="130330"/>
                </a:lnTo>
                <a:lnTo>
                  <a:pt x="34287" y="141269"/>
                </a:lnTo>
                <a:lnTo>
                  <a:pt x="35241" y="142742"/>
                </a:lnTo>
                <a:lnTo>
                  <a:pt x="36829" y="143724"/>
                </a:lnTo>
                <a:lnTo>
                  <a:pt x="42509" y="145573"/>
                </a:lnTo>
                <a:lnTo>
                  <a:pt x="38207" y="145654"/>
                </a:lnTo>
                <a:lnTo>
                  <a:pt x="36902" y="144713"/>
                </a:lnTo>
                <a:lnTo>
                  <a:pt x="36031" y="143133"/>
                </a:lnTo>
                <a:lnTo>
                  <a:pt x="34634" y="138304"/>
                </a:lnTo>
                <a:lnTo>
                  <a:pt x="34443" y="135104"/>
                </a:lnTo>
                <a:lnTo>
                  <a:pt x="34358" y="130506"/>
                </a:lnTo>
                <a:lnTo>
                  <a:pt x="34290" y="75792"/>
                </a:lnTo>
                <a:lnTo>
                  <a:pt x="35243" y="71468"/>
                </a:lnTo>
                <a:lnTo>
                  <a:pt x="36830" y="66681"/>
                </a:lnTo>
                <a:lnTo>
                  <a:pt x="38841" y="61584"/>
                </a:lnTo>
                <a:lnTo>
                  <a:pt x="41134" y="57234"/>
                </a:lnTo>
                <a:lnTo>
                  <a:pt x="43615" y="53381"/>
                </a:lnTo>
                <a:lnTo>
                  <a:pt x="46222" y="49860"/>
                </a:lnTo>
                <a:lnTo>
                  <a:pt x="48912" y="45608"/>
                </a:lnTo>
                <a:lnTo>
                  <a:pt x="51658" y="40868"/>
                </a:lnTo>
                <a:lnTo>
                  <a:pt x="54442" y="35803"/>
                </a:lnTo>
                <a:lnTo>
                  <a:pt x="56297" y="31474"/>
                </a:lnTo>
                <a:lnTo>
                  <a:pt x="57534" y="27635"/>
                </a:lnTo>
                <a:lnTo>
                  <a:pt x="58358" y="24124"/>
                </a:lnTo>
                <a:lnTo>
                  <a:pt x="60813" y="20830"/>
                </a:lnTo>
                <a:lnTo>
                  <a:pt x="64355" y="17682"/>
                </a:lnTo>
                <a:lnTo>
                  <a:pt x="68621" y="14631"/>
                </a:lnTo>
                <a:lnTo>
                  <a:pt x="72417" y="11644"/>
                </a:lnTo>
                <a:lnTo>
                  <a:pt x="75900" y="8700"/>
                </a:lnTo>
                <a:lnTo>
                  <a:pt x="79175" y="5785"/>
                </a:lnTo>
                <a:lnTo>
                  <a:pt x="83264" y="3842"/>
                </a:lnTo>
                <a:lnTo>
                  <a:pt x="87894" y="2547"/>
                </a:lnTo>
                <a:lnTo>
                  <a:pt x="92887" y="1683"/>
                </a:lnTo>
                <a:lnTo>
                  <a:pt x="97167" y="1107"/>
                </a:lnTo>
                <a:lnTo>
                  <a:pt x="100973" y="723"/>
                </a:lnTo>
                <a:lnTo>
                  <a:pt x="104463" y="467"/>
                </a:lnTo>
                <a:lnTo>
                  <a:pt x="107742" y="297"/>
                </a:lnTo>
                <a:lnTo>
                  <a:pt x="118211" y="0"/>
                </a:lnTo>
                <a:lnTo>
                  <a:pt x="121753" y="2515"/>
                </a:lnTo>
                <a:lnTo>
                  <a:pt x="124031" y="4520"/>
                </a:lnTo>
                <a:lnTo>
                  <a:pt x="126502" y="5856"/>
                </a:lnTo>
                <a:lnTo>
                  <a:pt x="131788" y="7340"/>
                </a:lnTo>
                <a:lnTo>
                  <a:pt x="133579" y="9641"/>
                </a:lnTo>
                <a:lnTo>
                  <a:pt x="134773" y="13080"/>
                </a:lnTo>
                <a:lnTo>
                  <a:pt x="135568" y="17278"/>
                </a:lnTo>
                <a:lnTo>
                  <a:pt x="137052" y="21029"/>
                </a:lnTo>
                <a:lnTo>
                  <a:pt x="138993" y="24482"/>
                </a:lnTo>
                <a:lnTo>
                  <a:pt x="141240" y="27736"/>
                </a:lnTo>
                <a:lnTo>
                  <a:pt x="142737" y="31811"/>
                </a:lnTo>
                <a:lnTo>
                  <a:pt x="143736" y="36433"/>
                </a:lnTo>
                <a:lnTo>
                  <a:pt x="144401" y="41419"/>
                </a:lnTo>
                <a:lnTo>
                  <a:pt x="144845" y="45695"/>
                </a:lnTo>
                <a:lnTo>
                  <a:pt x="145141" y="49499"/>
                </a:lnTo>
                <a:lnTo>
                  <a:pt x="145338" y="52987"/>
                </a:lnTo>
                <a:lnTo>
                  <a:pt x="145557" y="59402"/>
                </a:lnTo>
                <a:lnTo>
                  <a:pt x="145616" y="62447"/>
                </a:lnTo>
                <a:lnTo>
                  <a:pt x="146607" y="66381"/>
                </a:lnTo>
                <a:lnTo>
                  <a:pt x="148220" y="70909"/>
                </a:lnTo>
                <a:lnTo>
                  <a:pt x="150249" y="75833"/>
                </a:lnTo>
                <a:lnTo>
                  <a:pt x="151601" y="80068"/>
                </a:lnTo>
                <a:lnTo>
                  <a:pt x="152503" y="83844"/>
                </a:lnTo>
                <a:lnTo>
                  <a:pt x="153103" y="87314"/>
                </a:lnTo>
                <a:lnTo>
                  <a:pt x="153504" y="91532"/>
                </a:lnTo>
                <a:lnTo>
                  <a:pt x="153771" y="96249"/>
                </a:lnTo>
                <a:lnTo>
                  <a:pt x="154068" y="106570"/>
                </a:lnTo>
                <a:lnTo>
                  <a:pt x="154200" y="117507"/>
                </a:lnTo>
                <a:lnTo>
                  <a:pt x="155187" y="122138"/>
                </a:lnTo>
                <a:lnTo>
                  <a:pt x="156798" y="126178"/>
                </a:lnTo>
                <a:lnTo>
                  <a:pt x="158825" y="129824"/>
                </a:lnTo>
                <a:lnTo>
                  <a:pt x="160175" y="133207"/>
                </a:lnTo>
                <a:lnTo>
                  <a:pt x="161077" y="136415"/>
                </a:lnTo>
                <a:lnTo>
                  <a:pt x="161677" y="139506"/>
                </a:lnTo>
                <a:lnTo>
                  <a:pt x="162077" y="142519"/>
                </a:lnTo>
                <a:lnTo>
                  <a:pt x="162344" y="145480"/>
                </a:lnTo>
                <a:lnTo>
                  <a:pt x="162522" y="148407"/>
                </a:lnTo>
                <a:lnTo>
                  <a:pt x="163593" y="151311"/>
                </a:lnTo>
                <a:lnTo>
                  <a:pt x="165260" y="154199"/>
                </a:lnTo>
                <a:lnTo>
                  <a:pt x="170227" y="161128"/>
                </a:lnTo>
                <a:lnTo>
                  <a:pt x="170907" y="164615"/>
                </a:lnTo>
                <a:lnTo>
                  <a:pt x="171450" y="17140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SMARTPenAnnotation785"/>
          <p:cNvSpPr/>
          <p:nvPr/>
        </p:nvSpPr>
        <p:spPr>
          <a:xfrm>
            <a:off x="5472112" y="497205"/>
            <a:ext cx="137161" cy="25718"/>
          </a:xfrm>
          <a:custGeom>
            <a:avLst/>
            <a:gdLst/>
            <a:ahLst/>
            <a:cxnLst/>
            <a:rect l="0" t="0" r="0" b="0"/>
            <a:pathLst>
              <a:path w="137161" h="25718">
                <a:moveTo>
                  <a:pt x="0" y="25717"/>
                </a:moveTo>
                <a:lnTo>
                  <a:pt x="11931" y="25717"/>
                </a:lnTo>
                <a:lnTo>
                  <a:pt x="14622" y="24765"/>
                </a:lnTo>
                <a:lnTo>
                  <a:pt x="17368" y="23177"/>
                </a:lnTo>
                <a:lnTo>
                  <a:pt x="20151" y="21166"/>
                </a:lnTo>
                <a:lnTo>
                  <a:pt x="23912" y="19826"/>
                </a:lnTo>
                <a:lnTo>
                  <a:pt x="28324" y="18932"/>
                </a:lnTo>
                <a:lnTo>
                  <a:pt x="33170" y="18336"/>
                </a:lnTo>
                <a:lnTo>
                  <a:pt x="37354" y="17939"/>
                </a:lnTo>
                <a:lnTo>
                  <a:pt x="41095" y="17674"/>
                </a:lnTo>
                <a:lnTo>
                  <a:pt x="44541" y="17498"/>
                </a:lnTo>
                <a:lnTo>
                  <a:pt x="50911" y="17301"/>
                </a:lnTo>
                <a:lnTo>
                  <a:pt x="53943" y="17249"/>
                </a:lnTo>
                <a:lnTo>
                  <a:pt x="57870" y="16262"/>
                </a:lnTo>
                <a:lnTo>
                  <a:pt x="62392" y="14651"/>
                </a:lnTo>
                <a:lnTo>
                  <a:pt x="67313" y="12625"/>
                </a:lnTo>
                <a:lnTo>
                  <a:pt x="71545" y="11274"/>
                </a:lnTo>
                <a:lnTo>
                  <a:pt x="75319" y="10373"/>
                </a:lnTo>
                <a:lnTo>
                  <a:pt x="78787" y="9773"/>
                </a:lnTo>
                <a:lnTo>
                  <a:pt x="83005" y="9373"/>
                </a:lnTo>
                <a:lnTo>
                  <a:pt x="87722" y="9106"/>
                </a:lnTo>
                <a:lnTo>
                  <a:pt x="97090" y="8809"/>
                </a:lnTo>
                <a:lnTo>
                  <a:pt x="104429" y="8677"/>
                </a:lnTo>
                <a:lnTo>
                  <a:pt x="107719" y="7690"/>
                </a:lnTo>
                <a:lnTo>
                  <a:pt x="110865" y="6079"/>
                </a:lnTo>
                <a:lnTo>
                  <a:pt x="113915" y="4052"/>
                </a:lnTo>
                <a:lnTo>
                  <a:pt x="116901" y="2701"/>
                </a:lnTo>
                <a:lnTo>
                  <a:pt x="119844" y="1801"/>
                </a:lnTo>
                <a:lnTo>
                  <a:pt x="126860" y="355"/>
                </a:lnTo>
                <a:lnTo>
                  <a:pt x="130360" y="158"/>
                </a:lnTo>
                <a:lnTo>
                  <a:pt x="13716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SMARTPenAnnotation786"/>
          <p:cNvSpPr/>
          <p:nvPr/>
        </p:nvSpPr>
        <p:spPr>
          <a:xfrm>
            <a:off x="5686434" y="420096"/>
            <a:ext cx="180014" cy="162824"/>
          </a:xfrm>
          <a:custGeom>
            <a:avLst/>
            <a:gdLst/>
            <a:ahLst/>
            <a:cxnLst/>
            <a:rect l="0" t="0" r="0" b="0"/>
            <a:pathLst>
              <a:path w="180014" h="162824">
                <a:moveTo>
                  <a:pt x="8563" y="25674"/>
                </a:moveTo>
                <a:lnTo>
                  <a:pt x="95" y="25674"/>
                </a:lnTo>
                <a:lnTo>
                  <a:pt x="22" y="30224"/>
                </a:lnTo>
                <a:lnTo>
                  <a:pt x="0" y="33054"/>
                </a:lnTo>
                <a:lnTo>
                  <a:pt x="2535" y="36256"/>
                </a:lnTo>
                <a:lnTo>
                  <a:pt x="7373" y="41522"/>
                </a:lnTo>
                <a:lnTo>
                  <a:pt x="8034" y="44782"/>
                </a:lnTo>
                <a:lnTo>
                  <a:pt x="8210" y="46985"/>
                </a:lnTo>
                <a:lnTo>
                  <a:pt x="9280" y="49406"/>
                </a:lnTo>
                <a:lnTo>
                  <a:pt x="10946" y="51973"/>
                </a:lnTo>
                <a:lnTo>
                  <a:pt x="13009" y="54636"/>
                </a:lnTo>
                <a:lnTo>
                  <a:pt x="15337" y="57365"/>
                </a:lnTo>
                <a:lnTo>
                  <a:pt x="17842" y="60136"/>
                </a:lnTo>
                <a:lnTo>
                  <a:pt x="20464" y="62936"/>
                </a:lnTo>
                <a:lnTo>
                  <a:pt x="22212" y="66708"/>
                </a:lnTo>
                <a:lnTo>
                  <a:pt x="23377" y="71127"/>
                </a:lnTo>
                <a:lnTo>
                  <a:pt x="24155" y="75978"/>
                </a:lnTo>
                <a:lnTo>
                  <a:pt x="25625" y="80165"/>
                </a:lnTo>
                <a:lnTo>
                  <a:pt x="27557" y="83909"/>
                </a:lnTo>
                <a:lnTo>
                  <a:pt x="29798" y="87357"/>
                </a:lnTo>
                <a:lnTo>
                  <a:pt x="31292" y="90608"/>
                </a:lnTo>
                <a:lnTo>
                  <a:pt x="32289" y="93728"/>
                </a:lnTo>
                <a:lnTo>
                  <a:pt x="32952" y="96761"/>
                </a:lnTo>
                <a:lnTo>
                  <a:pt x="34347" y="100688"/>
                </a:lnTo>
                <a:lnTo>
                  <a:pt x="36231" y="105210"/>
                </a:lnTo>
                <a:lnTo>
                  <a:pt x="38438" y="110131"/>
                </a:lnTo>
                <a:lnTo>
                  <a:pt x="39909" y="114363"/>
                </a:lnTo>
                <a:lnTo>
                  <a:pt x="40891" y="118138"/>
                </a:lnTo>
                <a:lnTo>
                  <a:pt x="41545" y="121606"/>
                </a:lnTo>
                <a:lnTo>
                  <a:pt x="41981" y="124871"/>
                </a:lnTo>
                <a:lnTo>
                  <a:pt x="42272" y="128000"/>
                </a:lnTo>
                <a:lnTo>
                  <a:pt x="42465" y="131039"/>
                </a:lnTo>
                <a:lnTo>
                  <a:pt x="42681" y="136955"/>
                </a:lnTo>
                <a:lnTo>
                  <a:pt x="42738" y="139866"/>
                </a:lnTo>
                <a:lnTo>
                  <a:pt x="43729" y="142759"/>
                </a:lnTo>
                <a:lnTo>
                  <a:pt x="45342" y="145641"/>
                </a:lnTo>
                <a:lnTo>
                  <a:pt x="50224" y="152558"/>
                </a:lnTo>
                <a:lnTo>
                  <a:pt x="53431" y="156044"/>
                </a:lnTo>
                <a:lnTo>
                  <a:pt x="59983" y="162818"/>
                </a:lnTo>
                <a:lnTo>
                  <a:pt x="59988" y="162823"/>
                </a:lnTo>
                <a:lnTo>
                  <a:pt x="59995" y="158280"/>
                </a:lnTo>
                <a:lnTo>
                  <a:pt x="59043" y="155988"/>
                </a:lnTo>
                <a:lnTo>
                  <a:pt x="55446" y="150901"/>
                </a:lnTo>
                <a:lnTo>
                  <a:pt x="54106" y="148211"/>
                </a:lnTo>
                <a:lnTo>
                  <a:pt x="53213" y="145465"/>
                </a:lnTo>
                <a:lnTo>
                  <a:pt x="52617" y="142682"/>
                </a:lnTo>
                <a:lnTo>
                  <a:pt x="52220" y="138922"/>
                </a:lnTo>
                <a:lnTo>
                  <a:pt x="51955" y="134510"/>
                </a:lnTo>
                <a:lnTo>
                  <a:pt x="51661" y="125480"/>
                </a:lnTo>
                <a:lnTo>
                  <a:pt x="51495" y="114089"/>
                </a:lnTo>
                <a:lnTo>
                  <a:pt x="51456" y="104339"/>
                </a:lnTo>
                <a:lnTo>
                  <a:pt x="52399" y="99072"/>
                </a:lnTo>
                <a:lnTo>
                  <a:pt x="53979" y="93656"/>
                </a:lnTo>
                <a:lnTo>
                  <a:pt x="55986" y="88140"/>
                </a:lnTo>
                <a:lnTo>
                  <a:pt x="57323" y="83511"/>
                </a:lnTo>
                <a:lnTo>
                  <a:pt x="58215" y="79472"/>
                </a:lnTo>
                <a:lnTo>
                  <a:pt x="58809" y="75826"/>
                </a:lnTo>
                <a:lnTo>
                  <a:pt x="60158" y="71491"/>
                </a:lnTo>
                <a:lnTo>
                  <a:pt x="62010" y="66696"/>
                </a:lnTo>
                <a:lnTo>
                  <a:pt x="64196" y="61594"/>
                </a:lnTo>
                <a:lnTo>
                  <a:pt x="67560" y="56288"/>
                </a:lnTo>
                <a:lnTo>
                  <a:pt x="71707" y="50846"/>
                </a:lnTo>
                <a:lnTo>
                  <a:pt x="76377" y="45313"/>
                </a:lnTo>
                <a:lnTo>
                  <a:pt x="80442" y="40671"/>
                </a:lnTo>
                <a:lnTo>
                  <a:pt x="87499" y="32974"/>
                </a:lnTo>
                <a:lnTo>
                  <a:pt x="91667" y="29588"/>
                </a:lnTo>
                <a:lnTo>
                  <a:pt x="96351" y="26378"/>
                </a:lnTo>
                <a:lnTo>
                  <a:pt x="101378" y="23286"/>
                </a:lnTo>
                <a:lnTo>
                  <a:pt x="105682" y="20272"/>
                </a:lnTo>
                <a:lnTo>
                  <a:pt x="109504" y="17310"/>
                </a:lnTo>
                <a:lnTo>
                  <a:pt x="113005" y="14383"/>
                </a:lnTo>
                <a:lnTo>
                  <a:pt x="116291" y="11479"/>
                </a:lnTo>
                <a:lnTo>
                  <a:pt x="122482" y="5712"/>
                </a:lnTo>
                <a:lnTo>
                  <a:pt x="126419" y="3794"/>
                </a:lnTo>
                <a:lnTo>
                  <a:pt x="130949" y="2514"/>
                </a:lnTo>
                <a:lnTo>
                  <a:pt x="135873" y="1662"/>
                </a:lnTo>
                <a:lnTo>
                  <a:pt x="140109" y="1093"/>
                </a:lnTo>
                <a:lnTo>
                  <a:pt x="143886" y="714"/>
                </a:lnTo>
                <a:lnTo>
                  <a:pt x="147356" y="461"/>
                </a:lnTo>
                <a:lnTo>
                  <a:pt x="150621" y="293"/>
                </a:lnTo>
                <a:lnTo>
                  <a:pt x="161067" y="0"/>
                </a:lnTo>
                <a:lnTo>
                  <a:pt x="164608" y="2516"/>
                </a:lnTo>
                <a:lnTo>
                  <a:pt x="166885" y="4520"/>
                </a:lnTo>
                <a:lnTo>
                  <a:pt x="169357" y="5856"/>
                </a:lnTo>
                <a:lnTo>
                  <a:pt x="174642" y="7341"/>
                </a:lnTo>
                <a:lnTo>
                  <a:pt x="176432" y="8689"/>
                </a:lnTo>
                <a:lnTo>
                  <a:pt x="177626" y="10541"/>
                </a:lnTo>
                <a:lnTo>
                  <a:pt x="180013" y="1710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2) 6</a:t>
            </a:r>
            <a:r>
              <a:rPr lang="en-US" dirty="0" smtClean="0"/>
              <a:t>!/(6-2)! </a:t>
            </a:r>
            <a:r>
              <a:rPr lang="en-US" dirty="0"/>
              <a:t/>
            </a:r>
            <a:br>
              <a:rPr lang="en-US" dirty="0"/>
            </a:br>
            <a:endParaRPr lang="en-US" dirty="0"/>
          </a:p>
        </p:txBody>
      </p:sp>
      <p:sp>
        <p:nvSpPr>
          <p:cNvPr id="3" name="SMARTPenAnnotation1617"/>
          <p:cNvSpPr/>
          <p:nvPr/>
        </p:nvSpPr>
        <p:spPr>
          <a:xfrm>
            <a:off x="2334580" y="1234440"/>
            <a:ext cx="360042" cy="702933"/>
          </a:xfrm>
          <a:custGeom>
            <a:avLst/>
            <a:gdLst/>
            <a:ahLst/>
            <a:cxnLst/>
            <a:rect l="0" t="0" r="0" b="0"/>
            <a:pathLst>
              <a:path w="360042" h="702933">
                <a:moveTo>
                  <a:pt x="162874" y="0"/>
                </a:moveTo>
                <a:lnTo>
                  <a:pt x="150943" y="0"/>
                </a:lnTo>
                <a:lnTo>
                  <a:pt x="148252" y="952"/>
                </a:lnTo>
                <a:lnTo>
                  <a:pt x="142723" y="4550"/>
                </a:lnTo>
                <a:lnTo>
                  <a:pt x="134255" y="11931"/>
                </a:lnTo>
                <a:lnTo>
                  <a:pt x="131413" y="13669"/>
                </a:lnTo>
                <a:lnTo>
                  <a:pt x="125714" y="15600"/>
                </a:lnTo>
                <a:lnTo>
                  <a:pt x="122861" y="18020"/>
                </a:lnTo>
                <a:lnTo>
                  <a:pt x="111438" y="33051"/>
                </a:lnTo>
                <a:lnTo>
                  <a:pt x="102866" y="42495"/>
                </a:lnTo>
                <a:lnTo>
                  <a:pt x="100009" y="45475"/>
                </a:lnTo>
                <a:lnTo>
                  <a:pt x="98104" y="48414"/>
                </a:lnTo>
                <a:lnTo>
                  <a:pt x="94471" y="57101"/>
                </a:lnTo>
                <a:lnTo>
                  <a:pt x="85192" y="68570"/>
                </a:lnTo>
                <a:lnTo>
                  <a:pt x="79772" y="75243"/>
                </a:lnTo>
                <a:lnTo>
                  <a:pt x="68530" y="95049"/>
                </a:lnTo>
                <a:lnTo>
                  <a:pt x="57138" y="117306"/>
                </a:lnTo>
                <a:lnTo>
                  <a:pt x="48572" y="138897"/>
                </a:lnTo>
                <a:lnTo>
                  <a:pt x="37144" y="165901"/>
                </a:lnTo>
                <a:lnTo>
                  <a:pt x="31429" y="181366"/>
                </a:lnTo>
                <a:lnTo>
                  <a:pt x="22857" y="206138"/>
                </a:lnTo>
                <a:lnTo>
                  <a:pt x="17142" y="225601"/>
                </a:lnTo>
                <a:lnTo>
                  <a:pt x="12380" y="245047"/>
                </a:lnTo>
                <a:lnTo>
                  <a:pt x="9698" y="266704"/>
                </a:lnTo>
                <a:lnTo>
                  <a:pt x="7952" y="286139"/>
                </a:lnTo>
                <a:lnTo>
                  <a:pt x="4167" y="301480"/>
                </a:lnTo>
                <a:lnTo>
                  <a:pt x="1233" y="321631"/>
                </a:lnTo>
                <a:lnTo>
                  <a:pt x="363" y="339667"/>
                </a:lnTo>
                <a:lnTo>
                  <a:pt x="69" y="368719"/>
                </a:lnTo>
                <a:lnTo>
                  <a:pt x="0" y="426189"/>
                </a:lnTo>
                <a:lnTo>
                  <a:pt x="2538" y="444687"/>
                </a:lnTo>
                <a:lnTo>
                  <a:pt x="7794" y="462433"/>
                </a:lnTo>
                <a:lnTo>
                  <a:pt x="20510" y="488489"/>
                </a:lnTo>
                <a:lnTo>
                  <a:pt x="31687" y="515260"/>
                </a:lnTo>
                <a:lnTo>
                  <a:pt x="41386" y="536027"/>
                </a:lnTo>
                <a:lnTo>
                  <a:pt x="47593" y="545946"/>
                </a:lnTo>
                <a:lnTo>
                  <a:pt x="54587" y="555416"/>
                </a:lnTo>
                <a:lnTo>
                  <a:pt x="62108" y="564587"/>
                </a:lnTo>
                <a:lnTo>
                  <a:pt x="69027" y="573559"/>
                </a:lnTo>
                <a:lnTo>
                  <a:pt x="75544" y="582398"/>
                </a:lnTo>
                <a:lnTo>
                  <a:pt x="88819" y="600791"/>
                </a:lnTo>
                <a:lnTo>
                  <a:pt x="104243" y="621665"/>
                </a:lnTo>
                <a:lnTo>
                  <a:pt x="112357" y="630661"/>
                </a:lnTo>
                <a:lnTo>
                  <a:pt x="120624" y="638563"/>
                </a:lnTo>
                <a:lnTo>
                  <a:pt x="128992" y="645736"/>
                </a:lnTo>
                <a:lnTo>
                  <a:pt x="136476" y="652423"/>
                </a:lnTo>
                <a:lnTo>
                  <a:pt x="149872" y="664933"/>
                </a:lnTo>
                <a:lnTo>
                  <a:pt x="156111" y="669984"/>
                </a:lnTo>
                <a:lnTo>
                  <a:pt x="162176" y="674303"/>
                </a:lnTo>
                <a:lnTo>
                  <a:pt x="173041" y="680690"/>
                </a:lnTo>
                <a:lnTo>
                  <a:pt x="185466" y="685238"/>
                </a:lnTo>
                <a:lnTo>
                  <a:pt x="195458" y="689678"/>
                </a:lnTo>
                <a:lnTo>
                  <a:pt x="211793" y="697532"/>
                </a:lnTo>
                <a:lnTo>
                  <a:pt x="220494" y="700539"/>
                </a:lnTo>
                <a:lnTo>
                  <a:pt x="228488" y="701875"/>
                </a:lnTo>
                <a:lnTo>
                  <a:pt x="238391" y="702469"/>
                </a:lnTo>
                <a:lnTo>
                  <a:pt x="249143" y="702734"/>
                </a:lnTo>
                <a:lnTo>
                  <a:pt x="284085" y="702932"/>
                </a:lnTo>
                <a:lnTo>
                  <a:pt x="287497" y="701984"/>
                </a:lnTo>
                <a:lnTo>
                  <a:pt x="297801" y="696098"/>
                </a:lnTo>
                <a:lnTo>
                  <a:pt x="307297" y="691012"/>
                </a:lnTo>
                <a:lnTo>
                  <a:pt x="340175" y="674326"/>
                </a:lnTo>
                <a:lnTo>
                  <a:pt x="343940" y="671483"/>
                </a:lnTo>
                <a:lnTo>
                  <a:pt x="346450" y="668635"/>
                </a:lnTo>
                <a:lnTo>
                  <a:pt x="350191" y="662931"/>
                </a:lnTo>
                <a:lnTo>
                  <a:pt x="355029" y="657221"/>
                </a:lnTo>
                <a:lnTo>
                  <a:pt x="356700" y="654365"/>
                </a:lnTo>
                <a:lnTo>
                  <a:pt x="358556" y="648651"/>
                </a:lnTo>
                <a:lnTo>
                  <a:pt x="359749" y="636269"/>
                </a:lnTo>
                <a:lnTo>
                  <a:pt x="360003" y="615554"/>
                </a:lnTo>
                <a:lnTo>
                  <a:pt x="360041" y="588676"/>
                </a:lnTo>
                <a:lnTo>
                  <a:pt x="359089" y="585808"/>
                </a:lnTo>
                <a:lnTo>
                  <a:pt x="355491" y="580081"/>
                </a:lnTo>
                <a:lnTo>
                  <a:pt x="346373" y="568644"/>
                </a:lnTo>
                <a:lnTo>
                  <a:pt x="344442" y="562928"/>
                </a:lnTo>
                <a:lnTo>
                  <a:pt x="343354" y="554355"/>
                </a:lnTo>
                <a:lnTo>
                  <a:pt x="342250" y="551497"/>
                </a:lnTo>
                <a:lnTo>
                  <a:pt x="338482" y="545782"/>
                </a:lnTo>
                <a:lnTo>
                  <a:pt x="331005" y="537210"/>
                </a:lnTo>
                <a:lnTo>
                  <a:pt x="328302" y="535305"/>
                </a:lnTo>
                <a:lnTo>
                  <a:pt x="319946" y="531671"/>
                </a:lnTo>
                <a:lnTo>
                  <a:pt x="311438" y="525938"/>
                </a:lnTo>
                <a:lnTo>
                  <a:pt x="305738" y="524262"/>
                </a:lnTo>
                <a:lnTo>
                  <a:pt x="297173" y="523319"/>
                </a:lnTo>
                <a:lnTo>
                  <a:pt x="288603" y="523040"/>
                </a:lnTo>
                <a:lnTo>
                  <a:pt x="262887" y="522925"/>
                </a:lnTo>
                <a:lnTo>
                  <a:pt x="260982" y="523877"/>
                </a:lnTo>
                <a:lnTo>
                  <a:pt x="259712" y="525464"/>
                </a:lnTo>
                <a:lnTo>
                  <a:pt x="258865" y="527474"/>
                </a:lnTo>
                <a:lnTo>
                  <a:pt x="257348" y="528814"/>
                </a:lnTo>
                <a:lnTo>
                  <a:pt x="255385" y="529708"/>
                </a:lnTo>
                <a:lnTo>
                  <a:pt x="253123" y="530303"/>
                </a:lnTo>
                <a:lnTo>
                  <a:pt x="248070" y="533505"/>
                </a:lnTo>
                <a:lnTo>
                  <a:pt x="237065" y="543322"/>
                </a:lnTo>
                <a:lnTo>
                  <a:pt x="235195" y="546999"/>
                </a:lnTo>
                <a:lnTo>
                  <a:pt x="231610" y="560324"/>
                </a:lnTo>
                <a:lnTo>
                  <a:pt x="227396" y="567485"/>
                </a:lnTo>
                <a:lnTo>
                  <a:pt x="216930" y="580796"/>
                </a:lnTo>
                <a:lnTo>
                  <a:pt x="209477" y="594468"/>
                </a:lnTo>
                <a:lnTo>
                  <a:pt x="207399" y="601710"/>
                </a:lnTo>
                <a:lnTo>
                  <a:pt x="205956" y="619599"/>
                </a:lnTo>
                <a:lnTo>
                  <a:pt x="205883" y="624521"/>
                </a:lnTo>
                <a:lnTo>
                  <a:pt x="204882" y="628754"/>
                </a:lnTo>
                <a:lnTo>
                  <a:pt x="198971" y="642393"/>
                </a:lnTo>
                <a:lnTo>
                  <a:pt x="197700" y="653888"/>
                </a:lnTo>
                <a:lnTo>
                  <a:pt x="197235" y="674506"/>
                </a:lnTo>
                <a:lnTo>
                  <a:pt x="197174" y="695931"/>
                </a:lnTo>
                <a:lnTo>
                  <a:pt x="198123" y="698269"/>
                </a:lnTo>
                <a:lnTo>
                  <a:pt x="199709" y="699827"/>
                </a:lnTo>
                <a:lnTo>
                  <a:pt x="201718" y="700866"/>
                </a:lnTo>
                <a:lnTo>
                  <a:pt x="203058" y="700607"/>
                </a:lnTo>
                <a:lnTo>
                  <a:pt x="203951" y="699481"/>
                </a:lnTo>
                <a:lnTo>
                  <a:pt x="204546" y="697778"/>
                </a:lnTo>
                <a:lnTo>
                  <a:pt x="210288" y="693346"/>
                </a:lnTo>
                <a:lnTo>
                  <a:pt x="222882" y="68579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1618"/>
          <p:cNvSpPr/>
          <p:nvPr/>
        </p:nvSpPr>
        <p:spPr>
          <a:xfrm>
            <a:off x="2857500" y="1277302"/>
            <a:ext cx="17145" cy="377191"/>
          </a:xfrm>
          <a:custGeom>
            <a:avLst/>
            <a:gdLst/>
            <a:ahLst/>
            <a:cxnLst/>
            <a:rect l="0" t="0" r="0" b="0"/>
            <a:pathLst>
              <a:path w="17145" h="377191">
                <a:moveTo>
                  <a:pt x="0" y="0"/>
                </a:moveTo>
                <a:lnTo>
                  <a:pt x="0" y="257674"/>
                </a:lnTo>
                <a:lnTo>
                  <a:pt x="952" y="265127"/>
                </a:lnTo>
                <a:lnTo>
                  <a:pt x="2539" y="272002"/>
                </a:lnTo>
                <a:lnTo>
                  <a:pt x="4550" y="278489"/>
                </a:lnTo>
                <a:lnTo>
                  <a:pt x="5891" y="284720"/>
                </a:lnTo>
                <a:lnTo>
                  <a:pt x="6785" y="290778"/>
                </a:lnTo>
                <a:lnTo>
                  <a:pt x="7380" y="296722"/>
                </a:lnTo>
                <a:lnTo>
                  <a:pt x="7778" y="302590"/>
                </a:lnTo>
                <a:lnTo>
                  <a:pt x="8219" y="314189"/>
                </a:lnTo>
                <a:lnTo>
                  <a:pt x="9289" y="318997"/>
                </a:lnTo>
                <a:lnTo>
                  <a:pt x="10955" y="323155"/>
                </a:lnTo>
                <a:lnTo>
                  <a:pt x="13018" y="326879"/>
                </a:lnTo>
                <a:lnTo>
                  <a:pt x="14394" y="331267"/>
                </a:lnTo>
                <a:lnTo>
                  <a:pt x="15311" y="336097"/>
                </a:lnTo>
                <a:lnTo>
                  <a:pt x="15922" y="341222"/>
                </a:lnTo>
                <a:lnTo>
                  <a:pt x="16330" y="345591"/>
                </a:lnTo>
                <a:lnTo>
                  <a:pt x="16782" y="352986"/>
                </a:lnTo>
                <a:lnTo>
                  <a:pt x="17037" y="362504"/>
                </a:lnTo>
                <a:lnTo>
                  <a:pt x="17144" y="37719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619"/>
          <p:cNvSpPr/>
          <p:nvPr/>
        </p:nvSpPr>
        <p:spPr>
          <a:xfrm>
            <a:off x="2908935" y="1791652"/>
            <a:ext cx="42746" cy="42476"/>
          </a:xfrm>
          <a:custGeom>
            <a:avLst/>
            <a:gdLst/>
            <a:ahLst/>
            <a:cxnLst/>
            <a:rect l="0" t="0" r="0" b="0"/>
            <a:pathLst>
              <a:path w="42746" h="42476">
                <a:moveTo>
                  <a:pt x="0" y="0"/>
                </a:moveTo>
                <a:lnTo>
                  <a:pt x="0" y="20151"/>
                </a:lnTo>
                <a:lnTo>
                  <a:pt x="952" y="22007"/>
                </a:lnTo>
                <a:lnTo>
                  <a:pt x="2540" y="23244"/>
                </a:lnTo>
                <a:lnTo>
                  <a:pt x="4550" y="24068"/>
                </a:lnTo>
                <a:lnTo>
                  <a:pt x="5891" y="25570"/>
                </a:lnTo>
                <a:lnTo>
                  <a:pt x="6785" y="27524"/>
                </a:lnTo>
                <a:lnTo>
                  <a:pt x="7380" y="29780"/>
                </a:lnTo>
                <a:lnTo>
                  <a:pt x="8730" y="31283"/>
                </a:lnTo>
                <a:lnTo>
                  <a:pt x="10582" y="32285"/>
                </a:lnTo>
                <a:lnTo>
                  <a:pt x="12770" y="32954"/>
                </a:lnTo>
                <a:lnTo>
                  <a:pt x="14228" y="34352"/>
                </a:lnTo>
                <a:lnTo>
                  <a:pt x="15200" y="36236"/>
                </a:lnTo>
                <a:lnTo>
                  <a:pt x="15848" y="38445"/>
                </a:lnTo>
                <a:lnTo>
                  <a:pt x="17233" y="39917"/>
                </a:lnTo>
                <a:lnTo>
                  <a:pt x="19108" y="40899"/>
                </a:lnTo>
                <a:lnTo>
                  <a:pt x="21311" y="41554"/>
                </a:lnTo>
                <a:lnTo>
                  <a:pt x="23732" y="41990"/>
                </a:lnTo>
                <a:lnTo>
                  <a:pt x="26299" y="42281"/>
                </a:lnTo>
                <a:lnTo>
                  <a:pt x="28962" y="42475"/>
                </a:lnTo>
                <a:lnTo>
                  <a:pt x="30738" y="41651"/>
                </a:lnTo>
                <a:lnTo>
                  <a:pt x="31922" y="40150"/>
                </a:lnTo>
                <a:lnTo>
                  <a:pt x="32711" y="38197"/>
                </a:lnTo>
                <a:lnTo>
                  <a:pt x="34190" y="35942"/>
                </a:lnTo>
                <a:lnTo>
                  <a:pt x="36128" y="33486"/>
                </a:lnTo>
                <a:lnTo>
                  <a:pt x="38373" y="30897"/>
                </a:lnTo>
                <a:lnTo>
                  <a:pt x="39869" y="28218"/>
                </a:lnTo>
                <a:lnTo>
                  <a:pt x="40867" y="25479"/>
                </a:lnTo>
                <a:lnTo>
                  <a:pt x="41532" y="22701"/>
                </a:lnTo>
                <a:lnTo>
                  <a:pt x="41975" y="19897"/>
                </a:lnTo>
                <a:lnTo>
                  <a:pt x="42271" y="17075"/>
                </a:lnTo>
                <a:lnTo>
                  <a:pt x="42468" y="14241"/>
                </a:lnTo>
                <a:lnTo>
                  <a:pt x="42599" y="11399"/>
                </a:lnTo>
                <a:lnTo>
                  <a:pt x="42745" y="5701"/>
                </a:lnTo>
                <a:lnTo>
                  <a:pt x="41832" y="3801"/>
                </a:lnTo>
                <a:lnTo>
                  <a:pt x="40270" y="2534"/>
                </a:lnTo>
                <a:lnTo>
                  <a:pt x="38276" y="1689"/>
                </a:lnTo>
                <a:lnTo>
                  <a:pt x="35995" y="1126"/>
                </a:lnTo>
                <a:lnTo>
                  <a:pt x="33522" y="751"/>
                </a:lnTo>
                <a:lnTo>
                  <a:pt x="30920" y="501"/>
                </a:lnTo>
                <a:lnTo>
                  <a:pt x="29186" y="1286"/>
                </a:lnTo>
                <a:lnTo>
                  <a:pt x="28030" y="2763"/>
                </a:lnTo>
                <a:lnTo>
                  <a:pt x="27259" y="4699"/>
                </a:lnTo>
                <a:lnTo>
                  <a:pt x="25792" y="5990"/>
                </a:lnTo>
                <a:lnTo>
                  <a:pt x="23862" y="6851"/>
                </a:lnTo>
                <a:lnTo>
                  <a:pt x="21623" y="7425"/>
                </a:lnTo>
                <a:lnTo>
                  <a:pt x="20130" y="8760"/>
                </a:lnTo>
                <a:lnTo>
                  <a:pt x="19135" y="10602"/>
                </a:lnTo>
                <a:lnTo>
                  <a:pt x="18472" y="12783"/>
                </a:lnTo>
                <a:lnTo>
                  <a:pt x="18029" y="15190"/>
                </a:lnTo>
                <a:lnTo>
                  <a:pt x="17734" y="17747"/>
                </a:lnTo>
                <a:lnTo>
                  <a:pt x="17538" y="20404"/>
                </a:lnTo>
                <a:lnTo>
                  <a:pt x="17407" y="21222"/>
                </a:lnTo>
                <a:lnTo>
                  <a:pt x="17319" y="20816"/>
                </a:lnTo>
                <a:lnTo>
                  <a:pt x="17261" y="19592"/>
                </a:lnTo>
                <a:lnTo>
                  <a:pt x="17196" y="15693"/>
                </a:lnTo>
                <a:lnTo>
                  <a:pt x="17179" y="13319"/>
                </a:lnTo>
                <a:lnTo>
                  <a:pt x="18120" y="11737"/>
                </a:lnTo>
                <a:lnTo>
                  <a:pt x="19700" y="10682"/>
                </a:lnTo>
                <a:lnTo>
                  <a:pt x="21706" y="9979"/>
                </a:lnTo>
                <a:lnTo>
                  <a:pt x="23043" y="8558"/>
                </a:lnTo>
                <a:lnTo>
                  <a:pt x="23934" y="6658"/>
                </a:lnTo>
                <a:lnTo>
                  <a:pt x="24528" y="4438"/>
                </a:lnTo>
                <a:lnTo>
                  <a:pt x="23972" y="2959"/>
                </a:lnTo>
                <a:lnTo>
                  <a:pt x="22649" y="1973"/>
                </a:lnTo>
                <a:lnTo>
                  <a:pt x="17144"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620"/>
          <p:cNvSpPr/>
          <p:nvPr/>
        </p:nvSpPr>
        <p:spPr>
          <a:xfrm>
            <a:off x="2043112" y="2100262"/>
            <a:ext cx="1390183" cy="51436"/>
          </a:xfrm>
          <a:custGeom>
            <a:avLst/>
            <a:gdLst/>
            <a:ahLst/>
            <a:cxnLst/>
            <a:rect l="0" t="0" r="0" b="0"/>
            <a:pathLst>
              <a:path w="1390183" h="51436">
                <a:moveTo>
                  <a:pt x="0" y="34290"/>
                </a:moveTo>
                <a:lnTo>
                  <a:pt x="4551" y="34290"/>
                </a:lnTo>
                <a:lnTo>
                  <a:pt x="7796" y="33338"/>
                </a:lnTo>
                <a:lnTo>
                  <a:pt x="11865" y="31750"/>
                </a:lnTo>
                <a:lnTo>
                  <a:pt x="16483" y="29739"/>
                </a:lnTo>
                <a:lnTo>
                  <a:pt x="26693" y="24965"/>
                </a:lnTo>
                <a:lnTo>
                  <a:pt x="32083" y="22359"/>
                </a:lnTo>
                <a:lnTo>
                  <a:pt x="39486" y="19668"/>
                </a:lnTo>
                <a:lnTo>
                  <a:pt x="48232" y="16922"/>
                </a:lnTo>
                <a:lnTo>
                  <a:pt x="57872" y="14139"/>
                </a:lnTo>
                <a:lnTo>
                  <a:pt x="70014" y="12284"/>
                </a:lnTo>
                <a:lnTo>
                  <a:pt x="83823" y="11046"/>
                </a:lnTo>
                <a:lnTo>
                  <a:pt x="98745" y="10222"/>
                </a:lnTo>
                <a:lnTo>
                  <a:pt x="114407" y="8720"/>
                </a:lnTo>
                <a:lnTo>
                  <a:pt x="130564" y="6766"/>
                </a:lnTo>
                <a:lnTo>
                  <a:pt x="147050" y="4511"/>
                </a:lnTo>
                <a:lnTo>
                  <a:pt x="165661" y="3007"/>
                </a:lnTo>
                <a:lnTo>
                  <a:pt x="185688" y="2005"/>
                </a:lnTo>
                <a:lnTo>
                  <a:pt x="226356" y="891"/>
                </a:lnTo>
                <a:lnTo>
                  <a:pt x="341676" y="78"/>
                </a:lnTo>
                <a:lnTo>
                  <a:pt x="1104719" y="0"/>
                </a:lnTo>
                <a:lnTo>
                  <a:pt x="1118432" y="953"/>
                </a:lnTo>
                <a:lnTo>
                  <a:pt x="1132336" y="2540"/>
                </a:lnTo>
                <a:lnTo>
                  <a:pt x="1146368" y="4551"/>
                </a:lnTo>
                <a:lnTo>
                  <a:pt x="1174660" y="9325"/>
                </a:lnTo>
                <a:lnTo>
                  <a:pt x="1260178" y="25784"/>
                </a:lnTo>
                <a:lnTo>
                  <a:pt x="1287789" y="31462"/>
                </a:lnTo>
                <a:lnTo>
                  <a:pt x="1312761" y="37161"/>
                </a:lnTo>
                <a:lnTo>
                  <a:pt x="1322849" y="40014"/>
                </a:lnTo>
                <a:lnTo>
                  <a:pt x="1331479" y="42868"/>
                </a:lnTo>
                <a:lnTo>
                  <a:pt x="1339138" y="45724"/>
                </a:lnTo>
                <a:lnTo>
                  <a:pt x="1346148" y="47628"/>
                </a:lnTo>
                <a:lnTo>
                  <a:pt x="1352727" y="48897"/>
                </a:lnTo>
                <a:lnTo>
                  <a:pt x="1364165" y="50307"/>
                </a:lnTo>
                <a:lnTo>
                  <a:pt x="1390182" y="51369"/>
                </a:lnTo>
                <a:lnTo>
                  <a:pt x="1388745" y="5143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621"/>
          <p:cNvSpPr/>
          <p:nvPr/>
        </p:nvSpPr>
        <p:spPr>
          <a:xfrm>
            <a:off x="2291748" y="2323147"/>
            <a:ext cx="351440" cy="171449"/>
          </a:xfrm>
          <a:custGeom>
            <a:avLst/>
            <a:gdLst/>
            <a:ahLst/>
            <a:cxnLst/>
            <a:rect l="0" t="0" r="0" b="0"/>
            <a:pathLst>
              <a:path w="351440" h="171449">
                <a:moveTo>
                  <a:pt x="25684" y="0"/>
                </a:moveTo>
                <a:lnTo>
                  <a:pt x="25684" y="29253"/>
                </a:lnTo>
                <a:lnTo>
                  <a:pt x="24731" y="34742"/>
                </a:lnTo>
                <a:lnTo>
                  <a:pt x="23144" y="39354"/>
                </a:lnTo>
                <a:lnTo>
                  <a:pt x="21133" y="43381"/>
                </a:lnTo>
                <a:lnTo>
                  <a:pt x="19792" y="47971"/>
                </a:lnTo>
                <a:lnTo>
                  <a:pt x="18899" y="52935"/>
                </a:lnTo>
                <a:lnTo>
                  <a:pt x="18303" y="58150"/>
                </a:lnTo>
                <a:lnTo>
                  <a:pt x="17906" y="62579"/>
                </a:lnTo>
                <a:lnTo>
                  <a:pt x="17641" y="66485"/>
                </a:lnTo>
                <a:lnTo>
                  <a:pt x="17464" y="70041"/>
                </a:lnTo>
                <a:lnTo>
                  <a:pt x="17268" y="81612"/>
                </a:lnTo>
                <a:lnTo>
                  <a:pt x="17216" y="88698"/>
                </a:lnTo>
                <a:lnTo>
                  <a:pt x="16229" y="94375"/>
                </a:lnTo>
                <a:lnTo>
                  <a:pt x="14618" y="99111"/>
                </a:lnTo>
                <a:lnTo>
                  <a:pt x="12591" y="103222"/>
                </a:lnTo>
                <a:lnTo>
                  <a:pt x="11241" y="106915"/>
                </a:lnTo>
                <a:lnTo>
                  <a:pt x="10340" y="110329"/>
                </a:lnTo>
                <a:lnTo>
                  <a:pt x="9740" y="113558"/>
                </a:lnTo>
                <a:lnTo>
                  <a:pt x="8387" y="116662"/>
                </a:lnTo>
                <a:lnTo>
                  <a:pt x="6533" y="119685"/>
                </a:lnTo>
                <a:lnTo>
                  <a:pt x="4344" y="122653"/>
                </a:lnTo>
                <a:lnTo>
                  <a:pt x="2885" y="125583"/>
                </a:lnTo>
                <a:lnTo>
                  <a:pt x="1912" y="128490"/>
                </a:lnTo>
                <a:lnTo>
                  <a:pt x="1263" y="131380"/>
                </a:lnTo>
                <a:lnTo>
                  <a:pt x="831" y="134259"/>
                </a:lnTo>
                <a:lnTo>
                  <a:pt x="543" y="137131"/>
                </a:lnTo>
                <a:lnTo>
                  <a:pt x="351" y="139998"/>
                </a:lnTo>
                <a:lnTo>
                  <a:pt x="222" y="142862"/>
                </a:lnTo>
                <a:lnTo>
                  <a:pt x="80" y="148584"/>
                </a:lnTo>
                <a:lnTo>
                  <a:pt x="0" y="157161"/>
                </a:lnTo>
                <a:lnTo>
                  <a:pt x="941" y="159066"/>
                </a:lnTo>
                <a:lnTo>
                  <a:pt x="2522" y="160337"/>
                </a:lnTo>
                <a:lnTo>
                  <a:pt x="4527" y="161184"/>
                </a:lnTo>
                <a:lnTo>
                  <a:pt x="11901" y="162376"/>
                </a:lnTo>
                <a:lnTo>
                  <a:pt x="20119" y="162729"/>
                </a:lnTo>
                <a:lnTo>
                  <a:pt x="32381" y="162848"/>
                </a:lnTo>
                <a:lnTo>
                  <a:pt x="214178" y="162878"/>
                </a:lnTo>
                <a:lnTo>
                  <a:pt x="222784" y="163830"/>
                </a:lnTo>
                <a:lnTo>
                  <a:pt x="231379" y="165417"/>
                </a:lnTo>
                <a:lnTo>
                  <a:pt x="239967" y="167429"/>
                </a:lnTo>
                <a:lnTo>
                  <a:pt x="247597" y="168769"/>
                </a:lnTo>
                <a:lnTo>
                  <a:pt x="254588" y="169663"/>
                </a:lnTo>
                <a:lnTo>
                  <a:pt x="261154" y="170258"/>
                </a:lnTo>
                <a:lnTo>
                  <a:pt x="267437" y="170656"/>
                </a:lnTo>
                <a:lnTo>
                  <a:pt x="279497" y="171097"/>
                </a:lnTo>
                <a:lnTo>
                  <a:pt x="295918" y="171380"/>
                </a:lnTo>
                <a:lnTo>
                  <a:pt x="327340" y="171448"/>
                </a:lnTo>
                <a:lnTo>
                  <a:pt x="329658" y="170496"/>
                </a:lnTo>
                <a:lnTo>
                  <a:pt x="331203" y="168909"/>
                </a:lnTo>
                <a:lnTo>
                  <a:pt x="332233" y="166899"/>
                </a:lnTo>
                <a:lnTo>
                  <a:pt x="333378" y="162125"/>
                </a:lnTo>
                <a:lnTo>
                  <a:pt x="333683" y="159518"/>
                </a:lnTo>
                <a:lnTo>
                  <a:pt x="334839" y="156828"/>
                </a:lnTo>
                <a:lnTo>
                  <a:pt x="336563" y="154082"/>
                </a:lnTo>
                <a:lnTo>
                  <a:pt x="338664" y="151299"/>
                </a:lnTo>
                <a:lnTo>
                  <a:pt x="340065" y="147539"/>
                </a:lnTo>
                <a:lnTo>
                  <a:pt x="340999" y="143127"/>
                </a:lnTo>
                <a:lnTo>
                  <a:pt x="341621" y="138280"/>
                </a:lnTo>
                <a:lnTo>
                  <a:pt x="342989" y="135049"/>
                </a:lnTo>
                <a:lnTo>
                  <a:pt x="344853" y="132895"/>
                </a:lnTo>
                <a:lnTo>
                  <a:pt x="351439" y="12858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622"/>
          <p:cNvSpPr/>
          <p:nvPr/>
        </p:nvSpPr>
        <p:spPr>
          <a:xfrm>
            <a:off x="2608897" y="2280285"/>
            <a:ext cx="25718" cy="441008"/>
          </a:xfrm>
          <a:custGeom>
            <a:avLst/>
            <a:gdLst/>
            <a:ahLst/>
            <a:cxnLst/>
            <a:rect l="0" t="0" r="0" b="0"/>
            <a:pathLst>
              <a:path w="25718" h="441008">
                <a:moveTo>
                  <a:pt x="25717" y="0"/>
                </a:moveTo>
                <a:lnTo>
                  <a:pt x="21167" y="4551"/>
                </a:lnTo>
                <a:lnTo>
                  <a:pt x="19826" y="6844"/>
                </a:lnTo>
                <a:lnTo>
                  <a:pt x="18932" y="9325"/>
                </a:lnTo>
                <a:lnTo>
                  <a:pt x="18337" y="11931"/>
                </a:lnTo>
                <a:lnTo>
                  <a:pt x="17674" y="19908"/>
                </a:lnTo>
                <a:lnTo>
                  <a:pt x="17380" y="29803"/>
                </a:lnTo>
                <a:lnTo>
                  <a:pt x="17154" y="66962"/>
                </a:lnTo>
                <a:lnTo>
                  <a:pt x="16199" y="72264"/>
                </a:lnTo>
                <a:lnTo>
                  <a:pt x="14609" y="77703"/>
                </a:lnTo>
                <a:lnTo>
                  <a:pt x="12597" y="83234"/>
                </a:lnTo>
                <a:lnTo>
                  <a:pt x="11256" y="89780"/>
                </a:lnTo>
                <a:lnTo>
                  <a:pt x="10361" y="97000"/>
                </a:lnTo>
                <a:lnTo>
                  <a:pt x="9765" y="104672"/>
                </a:lnTo>
                <a:lnTo>
                  <a:pt x="9367" y="112644"/>
                </a:lnTo>
                <a:lnTo>
                  <a:pt x="8926" y="129121"/>
                </a:lnTo>
                <a:lnTo>
                  <a:pt x="8573" y="262741"/>
                </a:lnTo>
                <a:lnTo>
                  <a:pt x="7620" y="267553"/>
                </a:lnTo>
                <a:lnTo>
                  <a:pt x="6033" y="271714"/>
                </a:lnTo>
                <a:lnTo>
                  <a:pt x="4022" y="275440"/>
                </a:lnTo>
                <a:lnTo>
                  <a:pt x="2681" y="279829"/>
                </a:lnTo>
                <a:lnTo>
                  <a:pt x="1788" y="284660"/>
                </a:lnTo>
                <a:lnTo>
                  <a:pt x="1192" y="289786"/>
                </a:lnTo>
                <a:lnTo>
                  <a:pt x="530" y="300561"/>
                </a:lnTo>
                <a:lnTo>
                  <a:pt x="235" y="311700"/>
                </a:lnTo>
                <a:lnTo>
                  <a:pt x="0" y="441007"/>
                </a:lnTo>
                <a:lnTo>
                  <a:pt x="0" y="42862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623"/>
          <p:cNvSpPr/>
          <p:nvPr/>
        </p:nvSpPr>
        <p:spPr>
          <a:xfrm>
            <a:off x="2883217" y="2245995"/>
            <a:ext cx="25716" cy="325756"/>
          </a:xfrm>
          <a:custGeom>
            <a:avLst/>
            <a:gdLst/>
            <a:ahLst/>
            <a:cxnLst/>
            <a:rect l="0" t="0" r="0" b="0"/>
            <a:pathLst>
              <a:path w="25716" h="325756">
                <a:moveTo>
                  <a:pt x="0" y="0"/>
                </a:moveTo>
                <a:lnTo>
                  <a:pt x="0" y="57311"/>
                </a:lnTo>
                <a:lnTo>
                  <a:pt x="952" y="62972"/>
                </a:lnTo>
                <a:lnTo>
                  <a:pt x="2540" y="68651"/>
                </a:lnTo>
                <a:lnTo>
                  <a:pt x="4551" y="74343"/>
                </a:lnTo>
                <a:lnTo>
                  <a:pt x="5891" y="80994"/>
                </a:lnTo>
                <a:lnTo>
                  <a:pt x="6785" y="88286"/>
                </a:lnTo>
                <a:lnTo>
                  <a:pt x="7381" y="96005"/>
                </a:lnTo>
                <a:lnTo>
                  <a:pt x="7778" y="103055"/>
                </a:lnTo>
                <a:lnTo>
                  <a:pt x="8220" y="115970"/>
                </a:lnTo>
                <a:lnTo>
                  <a:pt x="8468" y="133950"/>
                </a:lnTo>
                <a:lnTo>
                  <a:pt x="9455" y="140735"/>
                </a:lnTo>
                <a:lnTo>
                  <a:pt x="11066" y="148116"/>
                </a:lnTo>
                <a:lnTo>
                  <a:pt x="13092" y="155894"/>
                </a:lnTo>
                <a:lnTo>
                  <a:pt x="14443" y="162984"/>
                </a:lnTo>
                <a:lnTo>
                  <a:pt x="15344" y="169616"/>
                </a:lnTo>
                <a:lnTo>
                  <a:pt x="15944" y="175942"/>
                </a:lnTo>
                <a:lnTo>
                  <a:pt x="16344" y="182064"/>
                </a:lnTo>
                <a:lnTo>
                  <a:pt x="16611" y="188051"/>
                </a:lnTo>
                <a:lnTo>
                  <a:pt x="16908" y="199783"/>
                </a:lnTo>
                <a:lnTo>
                  <a:pt x="17136" y="241184"/>
                </a:lnTo>
                <a:lnTo>
                  <a:pt x="18091" y="246514"/>
                </a:lnTo>
                <a:lnTo>
                  <a:pt x="19681" y="252925"/>
                </a:lnTo>
                <a:lnTo>
                  <a:pt x="21693" y="260057"/>
                </a:lnTo>
                <a:lnTo>
                  <a:pt x="23035" y="265764"/>
                </a:lnTo>
                <a:lnTo>
                  <a:pt x="23929" y="270520"/>
                </a:lnTo>
                <a:lnTo>
                  <a:pt x="24525" y="274644"/>
                </a:lnTo>
                <a:lnTo>
                  <a:pt x="25188" y="281766"/>
                </a:lnTo>
                <a:lnTo>
                  <a:pt x="25561" y="291131"/>
                </a:lnTo>
                <a:lnTo>
                  <a:pt x="25697" y="305708"/>
                </a:lnTo>
                <a:lnTo>
                  <a:pt x="25715" y="320034"/>
                </a:lnTo>
                <a:lnTo>
                  <a:pt x="24763" y="321941"/>
                </a:lnTo>
                <a:lnTo>
                  <a:pt x="23176" y="323212"/>
                </a:lnTo>
                <a:lnTo>
                  <a:pt x="17145" y="32575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624"/>
          <p:cNvSpPr/>
          <p:nvPr/>
        </p:nvSpPr>
        <p:spPr>
          <a:xfrm>
            <a:off x="2883217" y="2623185"/>
            <a:ext cx="68121" cy="68541"/>
          </a:xfrm>
          <a:custGeom>
            <a:avLst/>
            <a:gdLst/>
            <a:ahLst/>
            <a:cxnLst/>
            <a:rect l="0" t="0" r="0" b="0"/>
            <a:pathLst>
              <a:path w="68121" h="68541">
                <a:moveTo>
                  <a:pt x="0" y="51435"/>
                </a:moveTo>
                <a:lnTo>
                  <a:pt x="0" y="63366"/>
                </a:lnTo>
                <a:lnTo>
                  <a:pt x="952" y="65104"/>
                </a:lnTo>
                <a:lnTo>
                  <a:pt x="2540" y="66263"/>
                </a:lnTo>
                <a:lnTo>
                  <a:pt x="4551" y="67035"/>
                </a:lnTo>
                <a:lnTo>
                  <a:pt x="6844" y="67550"/>
                </a:lnTo>
                <a:lnTo>
                  <a:pt x="9325" y="67893"/>
                </a:lnTo>
                <a:lnTo>
                  <a:pt x="11932" y="68122"/>
                </a:lnTo>
                <a:lnTo>
                  <a:pt x="14622" y="68274"/>
                </a:lnTo>
                <a:lnTo>
                  <a:pt x="20151" y="68444"/>
                </a:lnTo>
                <a:lnTo>
                  <a:pt x="28619" y="68540"/>
                </a:lnTo>
                <a:lnTo>
                  <a:pt x="30509" y="67600"/>
                </a:lnTo>
                <a:lnTo>
                  <a:pt x="31769" y="66022"/>
                </a:lnTo>
                <a:lnTo>
                  <a:pt x="32610" y="64017"/>
                </a:lnTo>
                <a:lnTo>
                  <a:pt x="34122" y="62680"/>
                </a:lnTo>
                <a:lnTo>
                  <a:pt x="36083" y="61789"/>
                </a:lnTo>
                <a:lnTo>
                  <a:pt x="38343" y="61195"/>
                </a:lnTo>
                <a:lnTo>
                  <a:pt x="39849" y="59847"/>
                </a:lnTo>
                <a:lnTo>
                  <a:pt x="40854" y="57995"/>
                </a:lnTo>
                <a:lnTo>
                  <a:pt x="41523" y="55808"/>
                </a:lnTo>
                <a:lnTo>
                  <a:pt x="42922" y="54350"/>
                </a:lnTo>
                <a:lnTo>
                  <a:pt x="44807" y="53378"/>
                </a:lnTo>
                <a:lnTo>
                  <a:pt x="47017" y="52731"/>
                </a:lnTo>
                <a:lnTo>
                  <a:pt x="48489" y="51346"/>
                </a:lnTo>
                <a:lnTo>
                  <a:pt x="49471" y="49471"/>
                </a:lnTo>
                <a:lnTo>
                  <a:pt x="50126" y="47268"/>
                </a:lnTo>
                <a:lnTo>
                  <a:pt x="50562" y="44847"/>
                </a:lnTo>
                <a:lnTo>
                  <a:pt x="50853" y="42280"/>
                </a:lnTo>
                <a:lnTo>
                  <a:pt x="51047" y="39617"/>
                </a:lnTo>
                <a:lnTo>
                  <a:pt x="52129" y="36888"/>
                </a:lnTo>
                <a:lnTo>
                  <a:pt x="53802" y="34117"/>
                </a:lnTo>
                <a:lnTo>
                  <a:pt x="55871" y="31317"/>
                </a:lnTo>
                <a:lnTo>
                  <a:pt x="58202" y="28498"/>
                </a:lnTo>
                <a:lnTo>
                  <a:pt x="60709" y="25666"/>
                </a:lnTo>
                <a:lnTo>
                  <a:pt x="63333" y="22826"/>
                </a:lnTo>
                <a:lnTo>
                  <a:pt x="65082" y="19979"/>
                </a:lnTo>
                <a:lnTo>
                  <a:pt x="66248" y="17129"/>
                </a:lnTo>
                <a:lnTo>
                  <a:pt x="67025" y="14277"/>
                </a:lnTo>
                <a:lnTo>
                  <a:pt x="67543" y="11423"/>
                </a:lnTo>
                <a:lnTo>
                  <a:pt x="67889" y="8568"/>
                </a:lnTo>
                <a:lnTo>
                  <a:pt x="68120" y="5712"/>
                </a:lnTo>
                <a:lnTo>
                  <a:pt x="67320" y="3808"/>
                </a:lnTo>
                <a:lnTo>
                  <a:pt x="65835" y="2538"/>
                </a:lnTo>
                <a:lnTo>
                  <a:pt x="63893" y="1692"/>
                </a:lnTo>
                <a:lnTo>
                  <a:pt x="62598" y="2080"/>
                </a:lnTo>
                <a:lnTo>
                  <a:pt x="61734" y="3292"/>
                </a:lnTo>
                <a:lnTo>
                  <a:pt x="61159" y="5052"/>
                </a:lnTo>
                <a:lnTo>
                  <a:pt x="59822" y="7178"/>
                </a:lnTo>
                <a:lnTo>
                  <a:pt x="57979" y="9548"/>
                </a:lnTo>
                <a:lnTo>
                  <a:pt x="55798" y="12080"/>
                </a:lnTo>
                <a:lnTo>
                  <a:pt x="54344" y="14721"/>
                </a:lnTo>
                <a:lnTo>
                  <a:pt x="53374" y="17434"/>
                </a:lnTo>
                <a:lnTo>
                  <a:pt x="52728" y="20195"/>
                </a:lnTo>
                <a:lnTo>
                  <a:pt x="51344" y="22036"/>
                </a:lnTo>
                <a:lnTo>
                  <a:pt x="49469" y="23263"/>
                </a:lnTo>
                <a:lnTo>
                  <a:pt x="47267" y="24081"/>
                </a:lnTo>
                <a:lnTo>
                  <a:pt x="45799" y="23674"/>
                </a:lnTo>
                <a:lnTo>
                  <a:pt x="44820" y="22450"/>
                </a:lnTo>
                <a:lnTo>
                  <a:pt x="44168" y="20681"/>
                </a:lnTo>
                <a:lnTo>
                  <a:pt x="43733" y="18550"/>
                </a:lnTo>
                <a:lnTo>
                  <a:pt x="43442" y="16177"/>
                </a:lnTo>
                <a:lnTo>
                  <a:pt x="43249" y="13642"/>
                </a:lnTo>
                <a:lnTo>
                  <a:pt x="42168" y="11952"/>
                </a:lnTo>
                <a:lnTo>
                  <a:pt x="40494" y="10825"/>
                </a:lnTo>
                <a:lnTo>
                  <a:pt x="38426" y="10074"/>
                </a:lnTo>
                <a:lnTo>
                  <a:pt x="37047" y="8621"/>
                </a:lnTo>
                <a:lnTo>
                  <a:pt x="36128" y="6700"/>
                </a:lnTo>
                <a:lnTo>
                  <a:pt x="35516" y="4466"/>
                </a:lnTo>
                <a:lnTo>
                  <a:pt x="35107" y="3930"/>
                </a:lnTo>
                <a:lnTo>
                  <a:pt x="34835" y="4525"/>
                </a:lnTo>
                <a:lnTo>
                  <a:pt x="34653" y="5874"/>
                </a:lnTo>
                <a:lnTo>
                  <a:pt x="33579" y="6773"/>
                </a:lnTo>
                <a:lnTo>
                  <a:pt x="31911" y="7373"/>
                </a:lnTo>
                <a:lnTo>
                  <a:pt x="29847" y="7773"/>
                </a:lnTo>
                <a:lnTo>
                  <a:pt x="28470" y="8992"/>
                </a:lnTo>
                <a:lnTo>
                  <a:pt x="27553" y="10757"/>
                </a:lnTo>
                <a:lnTo>
                  <a:pt x="26941" y="12886"/>
                </a:lnTo>
                <a:lnTo>
                  <a:pt x="26533" y="15258"/>
                </a:lnTo>
                <a:lnTo>
                  <a:pt x="26261" y="17792"/>
                </a:lnTo>
                <a:lnTo>
                  <a:pt x="26080" y="20434"/>
                </a:lnTo>
                <a:lnTo>
                  <a:pt x="26912" y="22195"/>
                </a:lnTo>
                <a:lnTo>
                  <a:pt x="28419" y="23369"/>
                </a:lnTo>
                <a:lnTo>
                  <a:pt x="30376" y="24152"/>
                </a:lnTo>
                <a:lnTo>
                  <a:pt x="31681" y="23721"/>
                </a:lnTo>
                <a:lnTo>
                  <a:pt x="32550" y="22481"/>
                </a:lnTo>
                <a:lnTo>
                  <a:pt x="33130" y="20702"/>
                </a:lnTo>
                <a:lnTo>
                  <a:pt x="33517" y="18564"/>
                </a:lnTo>
                <a:lnTo>
                  <a:pt x="33775" y="16186"/>
                </a:lnTo>
                <a:lnTo>
                  <a:pt x="33946" y="13648"/>
                </a:lnTo>
                <a:lnTo>
                  <a:pt x="34061" y="11004"/>
                </a:lnTo>
                <a:lnTo>
                  <a:pt x="3429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625"/>
          <p:cNvSpPr/>
          <p:nvPr/>
        </p:nvSpPr>
        <p:spPr>
          <a:xfrm>
            <a:off x="3791902" y="1971675"/>
            <a:ext cx="145733" cy="15954"/>
          </a:xfrm>
          <a:custGeom>
            <a:avLst/>
            <a:gdLst/>
            <a:ahLst/>
            <a:cxnLst/>
            <a:rect l="0" t="0" r="0" b="0"/>
            <a:pathLst>
              <a:path w="145733" h="15954">
                <a:moveTo>
                  <a:pt x="0" y="8572"/>
                </a:moveTo>
                <a:lnTo>
                  <a:pt x="0" y="13123"/>
                </a:lnTo>
                <a:lnTo>
                  <a:pt x="953" y="14464"/>
                </a:lnTo>
                <a:lnTo>
                  <a:pt x="2540" y="15357"/>
                </a:lnTo>
                <a:lnTo>
                  <a:pt x="4551" y="15953"/>
                </a:lnTo>
                <a:lnTo>
                  <a:pt x="6844" y="15398"/>
                </a:lnTo>
                <a:lnTo>
                  <a:pt x="9325" y="14075"/>
                </a:lnTo>
                <a:lnTo>
                  <a:pt x="11932" y="12241"/>
                </a:lnTo>
                <a:lnTo>
                  <a:pt x="15574" y="11018"/>
                </a:lnTo>
                <a:lnTo>
                  <a:pt x="19908" y="10203"/>
                </a:lnTo>
                <a:lnTo>
                  <a:pt x="24702" y="9659"/>
                </a:lnTo>
                <a:lnTo>
                  <a:pt x="29803" y="8344"/>
                </a:lnTo>
                <a:lnTo>
                  <a:pt x="35109" y="6515"/>
                </a:lnTo>
                <a:lnTo>
                  <a:pt x="40551" y="4343"/>
                </a:lnTo>
                <a:lnTo>
                  <a:pt x="46084" y="2895"/>
                </a:lnTo>
                <a:lnTo>
                  <a:pt x="51678" y="1930"/>
                </a:lnTo>
                <a:lnTo>
                  <a:pt x="57312" y="1287"/>
                </a:lnTo>
                <a:lnTo>
                  <a:pt x="63925" y="858"/>
                </a:lnTo>
                <a:lnTo>
                  <a:pt x="71192" y="572"/>
                </a:lnTo>
                <a:lnTo>
                  <a:pt x="94284" y="112"/>
                </a:lnTo>
                <a:lnTo>
                  <a:pt x="145732"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626"/>
          <p:cNvSpPr/>
          <p:nvPr/>
        </p:nvSpPr>
        <p:spPr>
          <a:xfrm>
            <a:off x="3783329" y="2125980"/>
            <a:ext cx="154306" cy="25718"/>
          </a:xfrm>
          <a:custGeom>
            <a:avLst/>
            <a:gdLst/>
            <a:ahLst/>
            <a:cxnLst/>
            <a:rect l="0" t="0" r="0" b="0"/>
            <a:pathLst>
              <a:path w="154306" h="25718">
                <a:moveTo>
                  <a:pt x="0" y="25717"/>
                </a:moveTo>
                <a:lnTo>
                  <a:pt x="11932" y="25717"/>
                </a:lnTo>
                <a:lnTo>
                  <a:pt x="13670" y="24765"/>
                </a:lnTo>
                <a:lnTo>
                  <a:pt x="14829" y="23177"/>
                </a:lnTo>
                <a:lnTo>
                  <a:pt x="15601" y="21166"/>
                </a:lnTo>
                <a:lnTo>
                  <a:pt x="18021" y="19826"/>
                </a:lnTo>
                <a:lnTo>
                  <a:pt x="21539" y="18932"/>
                </a:lnTo>
                <a:lnTo>
                  <a:pt x="25790" y="18336"/>
                </a:lnTo>
                <a:lnTo>
                  <a:pt x="29576" y="16986"/>
                </a:lnTo>
                <a:lnTo>
                  <a:pt x="33053" y="15134"/>
                </a:lnTo>
                <a:lnTo>
                  <a:pt x="36323" y="12947"/>
                </a:lnTo>
                <a:lnTo>
                  <a:pt x="39455" y="11489"/>
                </a:lnTo>
                <a:lnTo>
                  <a:pt x="42496" y="10516"/>
                </a:lnTo>
                <a:lnTo>
                  <a:pt x="45476" y="9868"/>
                </a:lnTo>
                <a:lnTo>
                  <a:pt x="49367" y="9436"/>
                </a:lnTo>
                <a:lnTo>
                  <a:pt x="53867" y="9148"/>
                </a:lnTo>
                <a:lnTo>
                  <a:pt x="58772" y="8956"/>
                </a:lnTo>
                <a:lnTo>
                  <a:pt x="63946" y="7875"/>
                </a:lnTo>
                <a:lnTo>
                  <a:pt x="69301" y="6203"/>
                </a:lnTo>
                <a:lnTo>
                  <a:pt x="74776" y="4135"/>
                </a:lnTo>
                <a:lnTo>
                  <a:pt x="80330" y="2757"/>
                </a:lnTo>
                <a:lnTo>
                  <a:pt x="85939" y="1837"/>
                </a:lnTo>
                <a:lnTo>
                  <a:pt x="91583" y="1225"/>
                </a:lnTo>
                <a:lnTo>
                  <a:pt x="97251" y="816"/>
                </a:lnTo>
                <a:lnTo>
                  <a:pt x="102934" y="544"/>
                </a:lnTo>
                <a:lnTo>
                  <a:pt x="117494" y="161"/>
                </a:lnTo>
                <a:lnTo>
                  <a:pt x="154305"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627"/>
          <p:cNvSpPr/>
          <p:nvPr/>
        </p:nvSpPr>
        <p:spPr>
          <a:xfrm>
            <a:off x="4391981" y="1525905"/>
            <a:ext cx="308606" cy="651005"/>
          </a:xfrm>
          <a:custGeom>
            <a:avLst/>
            <a:gdLst/>
            <a:ahLst/>
            <a:cxnLst/>
            <a:rect l="0" t="0" r="0" b="0"/>
            <a:pathLst>
              <a:path w="308606" h="651005">
                <a:moveTo>
                  <a:pt x="205736" y="0"/>
                </a:moveTo>
                <a:lnTo>
                  <a:pt x="156717" y="49018"/>
                </a:lnTo>
                <a:lnTo>
                  <a:pt x="151150" y="53634"/>
                </a:lnTo>
                <a:lnTo>
                  <a:pt x="145532" y="57663"/>
                </a:lnTo>
                <a:lnTo>
                  <a:pt x="139883" y="61302"/>
                </a:lnTo>
                <a:lnTo>
                  <a:pt x="134211" y="66585"/>
                </a:lnTo>
                <a:lnTo>
                  <a:pt x="128526" y="72965"/>
                </a:lnTo>
                <a:lnTo>
                  <a:pt x="122830" y="80076"/>
                </a:lnTo>
                <a:lnTo>
                  <a:pt x="113961" y="90516"/>
                </a:lnTo>
                <a:lnTo>
                  <a:pt x="105892" y="99284"/>
                </a:lnTo>
                <a:lnTo>
                  <a:pt x="95956" y="109531"/>
                </a:lnTo>
                <a:lnTo>
                  <a:pt x="87730" y="122975"/>
                </a:lnTo>
                <a:lnTo>
                  <a:pt x="80899" y="136570"/>
                </a:lnTo>
                <a:lnTo>
                  <a:pt x="71698" y="150532"/>
                </a:lnTo>
                <a:lnTo>
                  <a:pt x="62939" y="166310"/>
                </a:lnTo>
                <a:lnTo>
                  <a:pt x="53359" y="184955"/>
                </a:lnTo>
                <a:lnTo>
                  <a:pt x="44033" y="203487"/>
                </a:lnTo>
                <a:lnTo>
                  <a:pt x="36078" y="221884"/>
                </a:lnTo>
                <a:lnTo>
                  <a:pt x="29368" y="238632"/>
                </a:lnTo>
                <a:lnTo>
                  <a:pt x="20235" y="258771"/>
                </a:lnTo>
                <a:lnTo>
                  <a:pt x="11496" y="277756"/>
                </a:lnTo>
                <a:lnTo>
                  <a:pt x="5742" y="292992"/>
                </a:lnTo>
                <a:lnTo>
                  <a:pt x="1698" y="313084"/>
                </a:lnTo>
                <a:lnTo>
                  <a:pt x="753" y="330283"/>
                </a:lnTo>
                <a:lnTo>
                  <a:pt x="221" y="356306"/>
                </a:lnTo>
                <a:lnTo>
                  <a:pt x="0" y="432730"/>
                </a:lnTo>
                <a:lnTo>
                  <a:pt x="2538" y="447594"/>
                </a:lnTo>
                <a:lnTo>
                  <a:pt x="6841" y="462773"/>
                </a:lnTo>
                <a:lnTo>
                  <a:pt x="13666" y="482981"/>
                </a:lnTo>
                <a:lnTo>
                  <a:pt x="15596" y="498503"/>
                </a:lnTo>
                <a:lnTo>
                  <a:pt x="18016" y="505690"/>
                </a:lnTo>
                <a:lnTo>
                  <a:pt x="29571" y="525860"/>
                </a:lnTo>
                <a:lnTo>
                  <a:pt x="36318" y="541373"/>
                </a:lnTo>
                <a:lnTo>
                  <a:pt x="45471" y="557070"/>
                </a:lnTo>
                <a:lnTo>
                  <a:pt x="54216" y="572304"/>
                </a:lnTo>
                <a:lnTo>
                  <a:pt x="62840" y="588883"/>
                </a:lnTo>
                <a:lnTo>
                  <a:pt x="71106" y="600180"/>
                </a:lnTo>
                <a:lnTo>
                  <a:pt x="80178" y="610599"/>
                </a:lnTo>
                <a:lnTo>
                  <a:pt x="87385" y="618405"/>
                </a:lnTo>
                <a:lnTo>
                  <a:pt x="96798" y="628154"/>
                </a:lnTo>
                <a:lnTo>
                  <a:pt x="114265" y="645751"/>
                </a:lnTo>
                <a:lnTo>
                  <a:pt x="117133" y="647671"/>
                </a:lnTo>
                <a:lnTo>
                  <a:pt x="122860" y="649803"/>
                </a:lnTo>
                <a:lnTo>
                  <a:pt x="131438" y="651004"/>
                </a:lnTo>
                <a:lnTo>
                  <a:pt x="133344" y="650220"/>
                </a:lnTo>
                <a:lnTo>
                  <a:pt x="134615" y="648745"/>
                </a:lnTo>
                <a:lnTo>
                  <a:pt x="135462" y="646809"/>
                </a:lnTo>
                <a:lnTo>
                  <a:pt x="137932" y="645518"/>
                </a:lnTo>
                <a:lnTo>
                  <a:pt x="145756" y="644084"/>
                </a:lnTo>
                <a:lnTo>
                  <a:pt x="149557" y="642749"/>
                </a:lnTo>
                <a:lnTo>
                  <a:pt x="156320" y="638726"/>
                </a:lnTo>
                <a:lnTo>
                  <a:pt x="162501" y="636303"/>
                </a:lnTo>
                <a:lnTo>
                  <a:pt x="165483" y="635657"/>
                </a:lnTo>
                <a:lnTo>
                  <a:pt x="173876" y="629859"/>
                </a:lnTo>
                <a:lnTo>
                  <a:pt x="183004" y="621885"/>
                </a:lnTo>
                <a:lnTo>
                  <a:pt x="190235" y="615165"/>
                </a:lnTo>
                <a:lnTo>
                  <a:pt x="194449" y="612993"/>
                </a:lnTo>
                <a:lnTo>
                  <a:pt x="199164" y="611544"/>
                </a:lnTo>
                <a:lnTo>
                  <a:pt x="204212" y="610578"/>
                </a:lnTo>
                <a:lnTo>
                  <a:pt x="209483" y="608982"/>
                </a:lnTo>
                <a:lnTo>
                  <a:pt x="214901" y="606965"/>
                </a:lnTo>
                <a:lnTo>
                  <a:pt x="220419" y="604669"/>
                </a:lnTo>
                <a:lnTo>
                  <a:pt x="229089" y="599576"/>
                </a:lnTo>
                <a:lnTo>
                  <a:pt x="237070" y="594138"/>
                </a:lnTo>
                <a:lnTo>
                  <a:pt x="241866" y="591354"/>
                </a:lnTo>
                <a:lnTo>
                  <a:pt x="251321" y="585721"/>
                </a:lnTo>
                <a:lnTo>
                  <a:pt x="258699" y="580043"/>
                </a:lnTo>
                <a:lnTo>
                  <a:pt x="268207" y="571491"/>
                </a:lnTo>
                <a:lnTo>
                  <a:pt x="277057" y="562925"/>
                </a:lnTo>
                <a:lnTo>
                  <a:pt x="279953" y="561020"/>
                </a:lnTo>
                <a:lnTo>
                  <a:pt x="285711" y="558905"/>
                </a:lnTo>
                <a:lnTo>
                  <a:pt x="287628" y="556435"/>
                </a:lnTo>
                <a:lnTo>
                  <a:pt x="288906" y="552884"/>
                </a:lnTo>
                <a:lnTo>
                  <a:pt x="289758" y="548612"/>
                </a:lnTo>
                <a:lnTo>
                  <a:pt x="293244" y="541325"/>
                </a:lnTo>
                <a:lnTo>
                  <a:pt x="300562" y="531867"/>
                </a:lnTo>
                <a:lnTo>
                  <a:pt x="303244" y="528886"/>
                </a:lnTo>
                <a:lnTo>
                  <a:pt x="305031" y="524993"/>
                </a:lnTo>
                <a:lnTo>
                  <a:pt x="307546" y="511365"/>
                </a:lnTo>
                <a:lnTo>
                  <a:pt x="308466" y="494707"/>
                </a:lnTo>
                <a:lnTo>
                  <a:pt x="308605" y="447041"/>
                </a:lnTo>
                <a:lnTo>
                  <a:pt x="307653" y="442807"/>
                </a:lnTo>
                <a:lnTo>
                  <a:pt x="304055" y="435563"/>
                </a:lnTo>
                <a:lnTo>
                  <a:pt x="294937" y="423151"/>
                </a:lnTo>
                <a:lnTo>
                  <a:pt x="291538" y="414409"/>
                </a:lnTo>
                <a:lnTo>
                  <a:pt x="285875" y="405786"/>
                </a:lnTo>
                <a:lnTo>
                  <a:pt x="284216" y="400059"/>
                </a:lnTo>
                <a:lnTo>
                  <a:pt x="282821" y="398151"/>
                </a:lnTo>
                <a:lnTo>
                  <a:pt x="280938" y="396879"/>
                </a:lnTo>
                <a:lnTo>
                  <a:pt x="278731" y="396031"/>
                </a:lnTo>
                <a:lnTo>
                  <a:pt x="277259" y="394513"/>
                </a:lnTo>
                <a:lnTo>
                  <a:pt x="276278" y="392548"/>
                </a:lnTo>
                <a:lnTo>
                  <a:pt x="275624" y="390286"/>
                </a:lnTo>
                <a:lnTo>
                  <a:pt x="274235" y="388778"/>
                </a:lnTo>
                <a:lnTo>
                  <a:pt x="272357" y="387773"/>
                </a:lnTo>
                <a:lnTo>
                  <a:pt x="270153" y="387103"/>
                </a:lnTo>
                <a:lnTo>
                  <a:pt x="268683" y="385703"/>
                </a:lnTo>
                <a:lnTo>
                  <a:pt x="267703" y="383818"/>
                </a:lnTo>
                <a:lnTo>
                  <a:pt x="267050" y="381608"/>
                </a:lnTo>
                <a:lnTo>
                  <a:pt x="265662" y="380135"/>
                </a:lnTo>
                <a:lnTo>
                  <a:pt x="263785" y="379153"/>
                </a:lnTo>
                <a:lnTo>
                  <a:pt x="259157" y="378062"/>
                </a:lnTo>
                <a:lnTo>
                  <a:pt x="251198" y="377448"/>
                </a:lnTo>
                <a:lnTo>
                  <a:pt x="242807" y="377266"/>
                </a:lnTo>
                <a:lnTo>
                  <a:pt x="228586" y="377200"/>
                </a:lnTo>
                <a:lnTo>
                  <a:pt x="225732" y="378149"/>
                </a:lnTo>
                <a:lnTo>
                  <a:pt x="217164" y="383083"/>
                </a:lnTo>
                <a:lnTo>
                  <a:pt x="211450" y="384571"/>
                </a:lnTo>
                <a:lnTo>
                  <a:pt x="209545" y="385921"/>
                </a:lnTo>
                <a:lnTo>
                  <a:pt x="208276" y="387773"/>
                </a:lnTo>
                <a:lnTo>
                  <a:pt x="207429" y="389960"/>
                </a:lnTo>
                <a:lnTo>
                  <a:pt x="205912" y="391418"/>
                </a:lnTo>
                <a:lnTo>
                  <a:pt x="203949" y="392390"/>
                </a:lnTo>
                <a:lnTo>
                  <a:pt x="201687" y="393038"/>
                </a:lnTo>
                <a:lnTo>
                  <a:pt x="196634" y="396298"/>
                </a:lnTo>
                <a:lnTo>
                  <a:pt x="188434" y="403489"/>
                </a:lnTo>
                <a:lnTo>
                  <a:pt x="179972" y="411652"/>
                </a:lnTo>
                <a:lnTo>
                  <a:pt x="160013" y="431492"/>
                </a:lnTo>
                <a:lnTo>
                  <a:pt x="158109" y="434346"/>
                </a:lnTo>
                <a:lnTo>
                  <a:pt x="155994" y="440057"/>
                </a:lnTo>
                <a:lnTo>
                  <a:pt x="154803" y="448628"/>
                </a:lnTo>
                <a:lnTo>
                  <a:pt x="153683" y="451485"/>
                </a:lnTo>
                <a:lnTo>
                  <a:pt x="148509" y="460057"/>
                </a:lnTo>
                <a:lnTo>
                  <a:pt x="146964" y="465772"/>
                </a:lnTo>
                <a:lnTo>
                  <a:pt x="145973" y="483093"/>
                </a:lnTo>
                <a:lnTo>
                  <a:pt x="145761" y="499709"/>
                </a:lnTo>
                <a:lnTo>
                  <a:pt x="144798" y="502684"/>
                </a:lnTo>
                <a:lnTo>
                  <a:pt x="139844" y="511422"/>
                </a:lnTo>
                <a:lnTo>
                  <a:pt x="138351" y="517176"/>
                </a:lnTo>
                <a:lnTo>
                  <a:pt x="137226" y="537208"/>
                </a:lnTo>
                <a:lnTo>
                  <a:pt x="137156" y="577215"/>
                </a:lnTo>
                <a:lnTo>
                  <a:pt x="138109" y="579120"/>
                </a:lnTo>
                <a:lnTo>
                  <a:pt x="139696" y="580390"/>
                </a:lnTo>
                <a:lnTo>
                  <a:pt x="141707" y="581236"/>
                </a:lnTo>
                <a:lnTo>
                  <a:pt x="143048" y="582753"/>
                </a:lnTo>
                <a:lnTo>
                  <a:pt x="143941" y="584717"/>
                </a:lnTo>
                <a:lnTo>
                  <a:pt x="144537" y="586979"/>
                </a:lnTo>
                <a:lnTo>
                  <a:pt x="144934" y="587534"/>
                </a:lnTo>
                <a:lnTo>
                  <a:pt x="145199" y="586952"/>
                </a:lnTo>
                <a:lnTo>
                  <a:pt x="145375" y="585611"/>
                </a:lnTo>
                <a:lnTo>
                  <a:pt x="148112" y="581581"/>
                </a:lnTo>
                <a:lnTo>
                  <a:pt x="154301" y="57435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628"/>
          <p:cNvSpPr/>
          <p:nvPr/>
        </p:nvSpPr>
        <p:spPr>
          <a:xfrm>
            <a:off x="4932045" y="1825942"/>
            <a:ext cx="17146" cy="13277"/>
          </a:xfrm>
          <a:custGeom>
            <a:avLst/>
            <a:gdLst/>
            <a:ahLst/>
            <a:cxnLst/>
            <a:rect l="0" t="0" r="0" b="0"/>
            <a:pathLst>
              <a:path w="17146" h="13277">
                <a:moveTo>
                  <a:pt x="17145" y="0"/>
                </a:moveTo>
                <a:lnTo>
                  <a:pt x="12594" y="0"/>
                </a:lnTo>
                <a:lnTo>
                  <a:pt x="11253" y="953"/>
                </a:lnTo>
                <a:lnTo>
                  <a:pt x="10359" y="2540"/>
                </a:lnTo>
                <a:lnTo>
                  <a:pt x="9763" y="4551"/>
                </a:lnTo>
                <a:lnTo>
                  <a:pt x="8414" y="5891"/>
                </a:lnTo>
                <a:lnTo>
                  <a:pt x="6562" y="6785"/>
                </a:lnTo>
                <a:lnTo>
                  <a:pt x="4374" y="7381"/>
                </a:lnTo>
                <a:lnTo>
                  <a:pt x="2916" y="8731"/>
                </a:lnTo>
                <a:lnTo>
                  <a:pt x="1944" y="10583"/>
                </a:lnTo>
                <a:lnTo>
                  <a:pt x="1296" y="12770"/>
                </a:lnTo>
                <a:lnTo>
                  <a:pt x="864" y="13276"/>
                </a:lnTo>
                <a:lnTo>
                  <a:pt x="576" y="12661"/>
                </a:lnTo>
                <a:lnTo>
                  <a:pt x="384" y="11298"/>
                </a:lnTo>
                <a:lnTo>
                  <a:pt x="256" y="9437"/>
                </a:lnTo>
                <a:lnTo>
                  <a:pt x="170" y="7244"/>
                </a:lnTo>
                <a:lnTo>
                  <a:pt x="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629"/>
          <p:cNvSpPr/>
          <p:nvPr/>
        </p:nvSpPr>
        <p:spPr>
          <a:xfrm>
            <a:off x="5081510" y="1577340"/>
            <a:ext cx="399175" cy="557179"/>
          </a:xfrm>
          <a:custGeom>
            <a:avLst/>
            <a:gdLst/>
            <a:ahLst/>
            <a:cxnLst/>
            <a:rect l="0" t="0" r="0" b="0"/>
            <a:pathLst>
              <a:path w="399175" h="557179">
                <a:moveTo>
                  <a:pt x="399174" y="17145"/>
                </a:moveTo>
                <a:lnTo>
                  <a:pt x="379024" y="17145"/>
                </a:lnTo>
                <a:lnTo>
                  <a:pt x="370851" y="14605"/>
                </a:lnTo>
                <a:lnTo>
                  <a:pt x="361822" y="11253"/>
                </a:lnTo>
                <a:lnTo>
                  <a:pt x="354633" y="9764"/>
                </a:lnTo>
                <a:lnTo>
                  <a:pt x="343183" y="9102"/>
                </a:lnTo>
                <a:lnTo>
                  <a:pt x="323212" y="8729"/>
                </a:lnTo>
                <a:lnTo>
                  <a:pt x="317101" y="8677"/>
                </a:lnTo>
                <a:lnTo>
                  <a:pt x="305230" y="6079"/>
                </a:lnTo>
                <a:lnTo>
                  <a:pt x="293604" y="2701"/>
                </a:lnTo>
                <a:lnTo>
                  <a:pt x="282087" y="1200"/>
                </a:lnTo>
                <a:lnTo>
                  <a:pt x="275396" y="800"/>
                </a:lnTo>
                <a:lnTo>
                  <a:pt x="260342" y="355"/>
                </a:lnTo>
                <a:lnTo>
                  <a:pt x="228257" y="46"/>
                </a:lnTo>
                <a:lnTo>
                  <a:pt x="137446" y="0"/>
                </a:lnTo>
                <a:lnTo>
                  <a:pt x="132296" y="952"/>
                </a:lnTo>
                <a:lnTo>
                  <a:pt x="120498" y="5891"/>
                </a:lnTo>
                <a:lnTo>
                  <a:pt x="110017" y="8730"/>
                </a:lnTo>
                <a:lnTo>
                  <a:pt x="100480" y="12770"/>
                </a:lnTo>
                <a:lnTo>
                  <a:pt x="88951" y="15848"/>
                </a:lnTo>
                <a:lnTo>
                  <a:pt x="79503" y="16760"/>
                </a:lnTo>
                <a:lnTo>
                  <a:pt x="77475" y="17841"/>
                </a:lnTo>
                <a:lnTo>
                  <a:pt x="76124" y="19514"/>
                </a:lnTo>
                <a:lnTo>
                  <a:pt x="75222" y="21582"/>
                </a:lnTo>
                <a:lnTo>
                  <a:pt x="73669" y="22960"/>
                </a:lnTo>
                <a:lnTo>
                  <a:pt x="71681" y="23879"/>
                </a:lnTo>
                <a:lnTo>
                  <a:pt x="69403" y="24492"/>
                </a:lnTo>
                <a:lnTo>
                  <a:pt x="67884" y="25853"/>
                </a:lnTo>
                <a:lnTo>
                  <a:pt x="66872" y="27712"/>
                </a:lnTo>
                <a:lnTo>
                  <a:pt x="65747" y="32319"/>
                </a:lnTo>
                <a:lnTo>
                  <a:pt x="64926" y="49607"/>
                </a:lnTo>
                <a:lnTo>
                  <a:pt x="64850" y="91591"/>
                </a:lnTo>
                <a:lnTo>
                  <a:pt x="62308" y="105477"/>
                </a:lnTo>
                <a:lnTo>
                  <a:pt x="58956" y="121173"/>
                </a:lnTo>
                <a:lnTo>
                  <a:pt x="57467" y="137675"/>
                </a:lnTo>
                <a:lnTo>
                  <a:pt x="56805" y="151993"/>
                </a:lnTo>
                <a:lnTo>
                  <a:pt x="56510" y="165660"/>
                </a:lnTo>
                <a:lnTo>
                  <a:pt x="56274" y="303797"/>
                </a:lnTo>
                <a:lnTo>
                  <a:pt x="56274" y="302343"/>
                </a:lnTo>
                <a:lnTo>
                  <a:pt x="58815" y="298522"/>
                </a:lnTo>
                <a:lnTo>
                  <a:pt x="70896" y="284597"/>
                </a:lnTo>
                <a:lnTo>
                  <a:pt x="82058" y="267495"/>
                </a:lnTo>
                <a:lnTo>
                  <a:pt x="90584" y="255152"/>
                </a:lnTo>
                <a:lnTo>
                  <a:pt x="93435" y="250112"/>
                </a:lnTo>
                <a:lnTo>
                  <a:pt x="96288" y="246751"/>
                </a:lnTo>
                <a:lnTo>
                  <a:pt x="99143" y="244511"/>
                </a:lnTo>
                <a:lnTo>
                  <a:pt x="101999" y="243017"/>
                </a:lnTo>
                <a:lnTo>
                  <a:pt x="107712" y="236277"/>
                </a:lnTo>
                <a:lnTo>
                  <a:pt x="110568" y="231813"/>
                </a:lnTo>
                <a:lnTo>
                  <a:pt x="115330" y="228837"/>
                </a:lnTo>
                <a:lnTo>
                  <a:pt x="121363" y="226853"/>
                </a:lnTo>
                <a:lnTo>
                  <a:pt x="133780" y="223696"/>
                </a:lnTo>
                <a:lnTo>
                  <a:pt x="142474" y="219118"/>
                </a:lnTo>
                <a:lnTo>
                  <a:pt x="152723" y="211185"/>
                </a:lnTo>
                <a:lnTo>
                  <a:pt x="156769" y="209370"/>
                </a:lnTo>
                <a:lnTo>
                  <a:pt x="166344" y="207353"/>
                </a:lnTo>
                <a:lnTo>
                  <a:pt x="177894" y="206218"/>
                </a:lnTo>
                <a:lnTo>
                  <a:pt x="190329" y="205834"/>
                </a:lnTo>
                <a:lnTo>
                  <a:pt x="196182" y="205781"/>
                </a:lnTo>
                <a:lnTo>
                  <a:pt x="199076" y="206720"/>
                </a:lnTo>
                <a:lnTo>
                  <a:pt x="207700" y="211639"/>
                </a:lnTo>
                <a:lnTo>
                  <a:pt x="213428" y="213124"/>
                </a:lnTo>
                <a:lnTo>
                  <a:pt x="221688" y="218864"/>
                </a:lnTo>
                <a:lnTo>
                  <a:pt x="230757" y="226813"/>
                </a:lnTo>
                <a:lnTo>
                  <a:pt x="237962" y="233520"/>
                </a:lnTo>
                <a:lnTo>
                  <a:pt x="247374" y="247203"/>
                </a:lnTo>
                <a:lnTo>
                  <a:pt x="259088" y="262049"/>
                </a:lnTo>
                <a:lnTo>
                  <a:pt x="267709" y="272165"/>
                </a:lnTo>
                <a:lnTo>
                  <a:pt x="276296" y="285852"/>
                </a:lnTo>
                <a:lnTo>
                  <a:pt x="287731" y="299493"/>
                </a:lnTo>
                <a:lnTo>
                  <a:pt x="290589" y="302532"/>
                </a:lnTo>
                <a:lnTo>
                  <a:pt x="292494" y="305510"/>
                </a:lnTo>
                <a:lnTo>
                  <a:pt x="294611" y="311360"/>
                </a:lnTo>
                <a:lnTo>
                  <a:pt x="295970" y="322876"/>
                </a:lnTo>
                <a:lnTo>
                  <a:pt x="296156" y="328603"/>
                </a:lnTo>
                <a:lnTo>
                  <a:pt x="297158" y="330511"/>
                </a:lnTo>
                <a:lnTo>
                  <a:pt x="298779" y="331783"/>
                </a:lnTo>
                <a:lnTo>
                  <a:pt x="300811" y="332631"/>
                </a:lnTo>
                <a:lnTo>
                  <a:pt x="302167" y="334149"/>
                </a:lnTo>
                <a:lnTo>
                  <a:pt x="303070" y="336113"/>
                </a:lnTo>
                <a:lnTo>
                  <a:pt x="304074" y="340836"/>
                </a:lnTo>
                <a:lnTo>
                  <a:pt x="304771" y="354434"/>
                </a:lnTo>
                <a:lnTo>
                  <a:pt x="303854" y="356304"/>
                </a:lnTo>
                <a:lnTo>
                  <a:pt x="302290" y="357551"/>
                </a:lnTo>
                <a:lnTo>
                  <a:pt x="300295" y="358382"/>
                </a:lnTo>
                <a:lnTo>
                  <a:pt x="298965" y="359889"/>
                </a:lnTo>
                <a:lnTo>
                  <a:pt x="298078" y="361846"/>
                </a:lnTo>
                <a:lnTo>
                  <a:pt x="297487" y="364103"/>
                </a:lnTo>
                <a:lnTo>
                  <a:pt x="294290" y="369151"/>
                </a:lnTo>
                <a:lnTo>
                  <a:pt x="292104" y="371830"/>
                </a:lnTo>
                <a:lnTo>
                  <a:pt x="290647" y="374569"/>
                </a:lnTo>
                <a:lnTo>
                  <a:pt x="287643" y="382975"/>
                </a:lnTo>
                <a:lnTo>
                  <a:pt x="278578" y="396889"/>
                </a:lnTo>
                <a:lnTo>
                  <a:pt x="275914" y="401752"/>
                </a:lnTo>
                <a:lnTo>
                  <a:pt x="273186" y="404995"/>
                </a:lnTo>
                <a:lnTo>
                  <a:pt x="270415" y="407156"/>
                </a:lnTo>
                <a:lnTo>
                  <a:pt x="264795" y="410511"/>
                </a:lnTo>
                <a:lnTo>
                  <a:pt x="253427" y="420425"/>
                </a:lnTo>
                <a:lnTo>
                  <a:pt x="242009" y="431556"/>
                </a:lnTo>
                <a:lnTo>
                  <a:pt x="229629" y="442927"/>
                </a:lnTo>
                <a:lnTo>
                  <a:pt x="220316" y="448634"/>
                </a:lnTo>
                <a:lnTo>
                  <a:pt x="208913" y="457202"/>
                </a:lnTo>
                <a:lnTo>
                  <a:pt x="199997" y="465455"/>
                </a:lnTo>
                <a:lnTo>
                  <a:pt x="189684" y="474521"/>
                </a:lnTo>
                <a:lnTo>
                  <a:pt x="178750" y="481726"/>
                </a:lnTo>
                <a:lnTo>
                  <a:pt x="157334" y="495687"/>
                </a:lnTo>
                <a:lnTo>
                  <a:pt x="150317" y="500003"/>
                </a:lnTo>
                <a:lnTo>
                  <a:pt x="143735" y="503833"/>
                </a:lnTo>
                <a:lnTo>
                  <a:pt x="132293" y="510628"/>
                </a:lnTo>
                <a:lnTo>
                  <a:pt x="124033" y="516823"/>
                </a:lnTo>
                <a:lnTo>
                  <a:pt x="114647" y="522751"/>
                </a:lnTo>
                <a:lnTo>
                  <a:pt x="109477" y="525666"/>
                </a:lnTo>
                <a:lnTo>
                  <a:pt x="98652" y="528904"/>
                </a:lnTo>
                <a:lnTo>
                  <a:pt x="93100" y="529768"/>
                </a:lnTo>
                <a:lnTo>
                  <a:pt x="84389" y="533267"/>
                </a:lnTo>
                <a:lnTo>
                  <a:pt x="77342" y="537045"/>
                </a:lnTo>
                <a:lnTo>
                  <a:pt x="71036" y="538724"/>
                </a:lnTo>
                <a:lnTo>
                  <a:pt x="68973" y="540124"/>
                </a:lnTo>
                <a:lnTo>
                  <a:pt x="67598" y="542010"/>
                </a:lnTo>
                <a:lnTo>
                  <a:pt x="66681" y="544220"/>
                </a:lnTo>
                <a:lnTo>
                  <a:pt x="64165" y="545693"/>
                </a:lnTo>
                <a:lnTo>
                  <a:pt x="52474" y="548719"/>
                </a:lnTo>
                <a:lnTo>
                  <a:pt x="42554" y="554272"/>
                </a:lnTo>
                <a:lnTo>
                  <a:pt x="36524" y="555905"/>
                </a:lnTo>
                <a:lnTo>
                  <a:pt x="24892" y="556954"/>
                </a:lnTo>
                <a:lnTo>
                  <a:pt x="13422" y="557161"/>
                </a:lnTo>
                <a:lnTo>
                  <a:pt x="10561" y="557178"/>
                </a:lnTo>
                <a:lnTo>
                  <a:pt x="8654" y="556237"/>
                </a:lnTo>
                <a:lnTo>
                  <a:pt x="7382" y="554657"/>
                </a:lnTo>
                <a:lnTo>
                  <a:pt x="6535" y="552651"/>
                </a:lnTo>
                <a:lnTo>
                  <a:pt x="5342" y="545277"/>
                </a:lnTo>
                <a:lnTo>
                  <a:pt x="4222" y="543541"/>
                </a:lnTo>
                <a:lnTo>
                  <a:pt x="2523" y="542383"/>
                </a:lnTo>
                <a:lnTo>
                  <a:pt x="437" y="541611"/>
                </a:lnTo>
                <a:lnTo>
                  <a:pt x="0" y="541096"/>
                </a:lnTo>
                <a:lnTo>
                  <a:pt x="661" y="540753"/>
                </a:lnTo>
                <a:lnTo>
                  <a:pt x="8682" y="540270"/>
                </a:lnTo>
                <a:lnTo>
                  <a:pt x="39130" y="54006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630"/>
          <p:cNvSpPr/>
          <p:nvPr/>
        </p:nvSpPr>
        <p:spPr>
          <a:xfrm>
            <a:off x="5823584" y="1800225"/>
            <a:ext cx="214314" cy="17146"/>
          </a:xfrm>
          <a:custGeom>
            <a:avLst/>
            <a:gdLst/>
            <a:ahLst/>
            <a:cxnLst/>
            <a:rect l="0" t="0" r="0" b="0"/>
            <a:pathLst>
              <a:path w="214314" h="17146">
                <a:moveTo>
                  <a:pt x="0" y="17145"/>
                </a:moveTo>
                <a:lnTo>
                  <a:pt x="4552" y="17145"/>
                </a:lnTo>
                <a:lnTo>
                  <a:pt x="5892" y="16192"/>
                </a:lnTo>
                <a:lnTo>
                  <a:pt x="6786" y="14605"/>
                </a:lnTo>
                <a:lnTo>
                  <a:pt x="7382" y="12594"/>
                </a:lnTo>
                <a:lnTo>
                  <a:pt x="9684" y="11253"/>
                </a:lnTo>
                <a:lnTo>
                  <a:pt x="13124" y="10360"/>
                </a:lnTo>
                <a:lnTo>
                  <a:pt x="17322" y="9764"/>
                </a:lnTo>
                <a:lnTo>
                  <a:pt x="22026" y="9366"/>
                </a:lnTo>
                <a:lnTo>
                  <a:pt x="27067" y="9102"/>
                </a:lnTo>
                <a:lnTo>
                  <a:pt x="32332" y="8925"/>
                </a:lnTo>
                <a:lnTo>
                  <a:pt x="36795" y="7855"/>
                </a:lnTo>
                <a:lnTo>
                  <a:pt x="40723" y="6189"/>
                </a:lnTo>
                <a:lnTo>
                  <a:pt x="44293" y="4126"/>
                </a:lnTo>
                <a:lnTo>
                  <a:pt x="49532" y="2750"/>
                </a:lnTo>
                <a:lnTo>
                  <a:pt x="55881" y="1833"/>
                </a:lnTo>
                <a:lnTo>
                  <a:pt x="62972" y="1222"/>
                </a:lnTo>
                <a:lnTo>
                  <a:pt x="69604" y="815"/>
                </a:lnTo>
                <a:lnTo>
                  <a:pt x="82053" y="362"/>
                </a:lnTo>
                <a:lnTo>
                  <a:pt x="105567" y="71"/>
                </a:lnTo>
                <a:lnTo>
                  <a:pt x="214313"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631"/>
          <p:cNvSpPr/>
          <p:nvPr/>
        </p:nvSpPr>
        <p:spPr>
          <a:xfrm>
            <a:off x="5849302" y="1868805"/>
            <a:ext cx="162878" cy="25718"/>
          </a:xfrm>
          <a:custGeom>
            <a:avLst/>
            <a:gdLst/>
            <a:ahLst/>
            <a:cxnLst/>
            <a:rect l="0" t="0" r="0" b="0"/>
            <a:pathLst>
              <a:path w="162878" h="25718">
                <a:moveTo>
                  <a:pt x="0" y="25717"/>
                </a:moveTo>
                <a:lnTo>
                  <a:pt x="20151" y="25717"/>
                </a:lnTo>
                <a:lnTo>
                  <a:pt x="22959" y="24765"/>
                </a:lnTo>
                <a:lnTo>
                  <a:pt x="25784" y="23177"/>
                </a:lnTo>
                <a:lnTo>
                  <a:pt x="28619" y="21166"/>
                </a:lnTo>
                <a:lnTo>
                  <a:pt x="31462" y="19826"/>
                </a:lnTo>
                <a:lnTo>
                  <a:pt x="34310" y="18932"/>
                </a:lnTo>
                <a:lnTo>
                  <a:pt x="37160" y="18336"/>
                </a:lnTo>
                <a:lnTo>
                  <a:pt x="41919" y="16987"/>
                </a:lnTo>
                <a:lnTo>
                  <a:pt x="54825" y="12947"/>
                </a:lnTo>
                <a:lnTo>
                  <a:pt x="60363" y="11489"/>
                </a:lnTo>
                <a:lnTo>
                  <a:pt x="65007" y="10516"/>
                </a:lnTo>
                <a:lnTo>
                  <a:pt x="69056" y="9868"/>
                </a:lnTo>
                <a:lnTo>
                  <a:pt x="73660" y="8484"/>
                </a:lnTo>
                <a:lnTo>
                  <a:pt x="78634" y="6608"/>
                </a:lnTo>
                <a:lnTo>
                  <a:pt x="83855" y="4405"/>
                </a:lnTo>
                <a:lnTo>
                  <a:pt x="89241" y="2937"/>
                </a:lnTo>
                <a:lnTo>
                  <a:pt x="94737" y="1958"/>
                </a:lnTo>
                <a:lnTo>
                  <a:pt x="100305" y="1305"/>
                </a:lnTo>
                <a:lnTo>
                  <a:pt x="105922" y="870"/>
                </a:lnTo>
                <a:lnTo>
                  <a:pt x="111573" y="580"/>
                </a:lnTo>
                <a:lnTo>
                  <a:pt x="122930" y="257"/>
                </a:lnTo>
                <a:lnTo>
                  <a:pt x="162877"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632"/>
          <p:cNvSpPr/>
          <p:nvPr/>
        </p:nvSpPr>
        <p:spPr>
          <a:xfrm>
            <a:off x="6243637" y="1611747"/>
            <a:ext cx="154306" cy="454194"/>
          </a:xfrm>
          <a:custGeom>
            <a:avLst/>
            <a:gdLst/>
            <a:ahLst/>
            <a:cxnLst/>
            <a:rect l="0" t="0" r="0" b="0"/>
            <a:pathLst>
              <a:path w="154306" h="454194">
                <a:moveTo>
                  <a:pt x="0" y="51317"/>
                </a:moveTo>
                <a:lnTo>
                  <a:pt x="0" y="46767"/>
                </a:lnTo>
                <a:lnTo>
                  <a:pt x="953" y="45426"/>
                </a:lnTo>
                <a:lnTo>
                  <a:pt x="2540" y="44532"/>
                </a:lnTo>
                <a:lnTo>
                  <a:pt x="4551" y="43937"/>
                </a:lnTo>
                <a:lnTo>
                  <a:pt x="5892" y="42587"/>
                </a:lnTo>
                <a:lnTo>
                  <a:pt x="6785" y="40735"/>
                </a:lnTo>
                <a:lnTo>
                  <a:pt x="7381" y="38547"/>
                </a:lnTo>
                <a:lnTo>
                  <a:pt x="10583" y="33577"/>
                </a:lnTo>
                <a:lnTo>
                  <a:pt x="12770" y="30918"/>
                </a:lnTo>
                <a:lnTo>
                  <a:pt x="14229" y="28193"/>
                </a:lnTo>
                <a:lnTo>
                  <a:pt x="17233" y="19807"/>
                </a:lnTo>
                <a:lnTo>
                  <a:pt x="21312" y="14135"/>
                </a:lnTo>
                <a:lnTo>
                  <a:pt x="23733" y="12242"/>
                </a:lnTo>
                <a:lnTo>
                  <a:pt x="26299" y="10980"/>
                </a:lnTo>
                <a:lnTo>
                  <a:pt x="28963" y="10138"/>
                </a:lnTo>
                <a:lnTo>
                  <a:pt x="31691" y="8625"/>
                </a:lnTo>
                <a:lnTo>
                  <a:pt x="34463" y="6663"/>
                </a:lnTo>
                <a:lnTo>
                  <a:pt x="37262" y="4403"/>
                </a:lnTo>
                <a:lnTo>
                  <a:pt x="40082" y="2896"/>
                </a:lnTo>
                <a:lnTo>
                  <a:pt x="42914" y="1892"/>
                </a:lnTo>
                <a:lnTo>
                  <a:pt x="45754" y="1222"/>
                </a:lnTo>
                <a:lnTo>
                  <a:pt x="48600" y="775"/>
                </a:lnTo>
                <a:lnTo>
                  <a:pt x="51450" y="478"/>
                </a:lnTo>
                <a:lnTo>
                  <a:pt x="54303" y="279"/>
                </a:lnTo>
                <a:lnTo>
                  <a:pt x="57157" y="147"/>
                </a:lnTo>
                <a:lnTo>
                  <a:pt x="62868" y="0"/>
                </a:lnTo>
                <a:lnTo>
                  <a:pt x="64772" y="913"/>
                </a:lnTo>
                <a:lnTo>
                  <a:pt x="66041" y="2475"/>
                </a:lnTo>
                <a:lnTo>
                  <a:pt x="66888" y="4468"/>
                </a:lnTo>
                <a:lnTo>
                  <a:pt x="68404" y="5797"/>
                </a:lnTo>
                <a:lnTo>
                  <a:pt x="70368" y="6683"/>
                </a:lnTo>
                <a:lnTo>
                  <a:pt x="72629" y="7274"/>
                </a:lnTo>
                <a:lnTo>
                  <a:pt x="75090" y="9573"/>
                </a:lnTo>
                <a:lnTo>
                  <a:pt x="77682" y="13010"/>
                </a:lnTo>
                <a:lnTo>
                  <a:pt x="82150" y="20957"/>
                </a:lnTo>
                <a:lnTo>
                  <a:pt x="85618" y="30786"/>
                </a:lnTo>
                <a:lnTo>
                  <a:pt x="89805" y="36795"/>
                </a:lnTo>
                <a:lnTo>
                  <a:pt x="92255" y="39731"/>
                </a:lnTo>
                <a:lnTo>
                  <a:pt x="94841" y="42640"/>
                </a:lnTo>
                <a:lnTo>
                  <a:pt x="97517" y="45533"/>
                </a:lnTo>
                <a:lnTo>
                  <a:pt x="99302" y="48414"/>
                </a:lnTo>
                <a:lnTo>
                  <a:pt x="102765" y="57019"/>
                </a:lnTo>
                <a:lnTo>
                  <a:pt x="106951" y="62741"/>
                </a:lnTo>
                <a:lnTo>
                  <a:pt x="109446" y="68460"/>
                </a:lnTo>
                <a:lnTo>
                  <a:pt x="110851" y="77034"/>
                </a:lnTo>
                <a:lnTo>
                  <a:pt x="111326" y="88465"/>
                </a:lnTo>
                <a:lnTo>
                  <a:pt x="111433" y="105610"/>
                </a:lnTo>
                <a:lnTo>
                  <a:pt x="108898" y="113865"/>
                </a:lnTo>
                <a:lnTo>
                  <a:pt x="104597" y="123884"/>
                </a:lnTo>
                <a:lnTo>
                  <a:pt x="99510" y="134687"/>
                </a:lnTo>
                <a:lnTo>
                  <a:pt x="96614" y="143298"/>
                </a:lnTo>
                <a:lnTo>
                  <a:pt x="95842" y="146928"/>
                </a:lnTo>
                <a:lnTo>
                  <a:pt x="92444" y="153501"/>
                </a:lnTo>
                <a:lnTo>
                  <a:pt x="87759" y="160550"/>
                </a:lnTo>
                <a:lnTo>
                  <a:pt x="85176" y="165097"/>
                </a:lnTo>
                <a:lnTo>
                  <a:pt x="82502" y="170033"/>
                </a:lnTo>
                <a:lnTo>
                  <a:pt x="79766" y="174276"/>
                </a:lnTo>
                <a:lnTo>
                  <a:pt x="76990" y="178057"/>
                </a:lnTo>
                <a:lnTo>
                  <a:pt x="74186" y="181531"/>
                </a:lnTo>
                <a:lnTo>
                  <a:pt x="71365" y="184799"/>
                </a:lnTo>
                <a:lnTo>
                  <a:pt x="68532" y="187930"/>
                </a:lnTo>
                <a:lnTo>
                  <a:pt x="65690" y="190970"/>
                </a:lnTo>
                <a:lnTo>
                  <a:pt x="62843" y="194902"/>
                </a:lnTo>
                <a:lnTo>
                  <a:pt x="59993" y="199428"/>
                </a:lnTo>
                <a:lnTo>
                  <a:pt x="57140" y="204350"/>
                </a:lnTo>
                <a:lnTo>
                  <a:pt x="54286" y="208584"/>
                </a:lnTo>
                <a:lnTo>
                  <a:pt x="51431" y="212360"/>
                </a:lnTo>
                <a:lnTo>
                  <a:pt x="48575" y="215829"/>
                </a:lnTo>
                <a:lnTo>
                  <a:pt x="45718" y="219094"/>
                </a:lnTo>
                <a:lnTo>
                  <a:pt x="42861" y="222224"/>
                </a:lnTo>
                <a:lnTo>
                  <a:pt x="40004" y="225262"/>
                </a:lnTo>
                <a:lnTo>
                  <a:pt x="37147" y="229193"/>
                </a:lnTo>
                <a:lnTo>
                  <a:pt x="34289" y="233719"/>
                </a:lnTo>
                <a:lnTo>
                  <a:pt x="31432" y="238641"/>
                </a:lnTo>
                <a:lnTo>
                  <a:pt x="28575" y="241922"/>
                </a:lnTo>
                <a:lnTo>
                  <a:pt x="25717" y="244110"/>
                </a:lnTo>
                <a:lnTo>
                  <a:pt x="22860" y="245568"/>
                </a:lnTo>
                <a:lnTo>
                  <a:pt x="20002" y="246541"/>
                </a:lnTo>
                <a:lnTo>
                  <a:pt x="17145" y="247189"/>
                </a:lnTo>
                <a:lnTo>
                  <a:pt x="14288" y="247621"/>
                </a:lnTo>
                <a:lnTo>
                  <a:pt x="12383" y="248861"/>
                </a:lnTo>
                <a:lnTo>
                  <a:pt x="11113" y="250641"/>
                </a:lnTo>
                <a:lnTo>
                  <a:pt x="10266" y="252780"/>
                </a:lnTo>
                <a:lnTo>
                  <a:pt x="10654" y="253253"/>
                </a:lnTo>
                <a:lnTo>
                  <a:pt x="11865" y="252616"/>
                </a:lnTo>
                <a:lnTo>
                  <a:pt x="13625" y="251239"/>
                </a:lnTo>
                <a:lnTo>
                  <a:pt x="15751" y="250321"/>
                </a:lnTo>
                <a:lnTo>
                  <a:pt x="18121" y="249709"/>
                </a:lnTo>
                <a:lnTo>
                  <a:pt x="20653" y="249301"/>
                </a:lnTo>
                <a:lnTo>
                  <a:pt x="24246" y="249029"/>
                </a:lnTo>
                <a:lnTo>
                  <a:pt x="28547" y="248848"/>
                </a:lnTo>
                <a:lnTo>
                  <a:pt x="38405" y="248646"/>
                </a:lnTo>
                <a:lnTo>
                  <a:pt x="92646" y="248487"/>
                </a:lnTo>
                <a:lnTo>
                  <a:pt x="97007" y="249439"/>
                </a:lnTo>
                <a:lnTo>
                  <a:pt x="100866" y="251026"/>
                </a:lnTo>
                <a:lnTo>
                  <a:pt x="104392" y="253036"/>
                </a:lnTo>
                <a:lnTo>
                  <a:pt x="107694" y="254377"/>
                </a:lnTo>
                <a:lnTo>
                  <a:pt x="110849" y="255271"/>
                </a:lnTo>
                <a:lnTo>
                  <a:pt x="113904" y="255866"/>
                </a:lnTo>
                <a:lnTo>
                  <a:pt x="116894" y="256263"/>
                </a:lnTo>
                <a:lnTo>
                  <a:pt x="119839" y="256528"/>
                </a:lnTo>
                <a:lnTo>
                  <a:pt x="122755" y="256705"/>
                </a:lnTo>
                <a:lnTo>
                  <a:pt x="124699" y="257775"/>
                </a:lnTo>
                <a:lnTo>
                  <a:pt x="125995" y="259441"/>
                </a:lnTo>
                <a:lnTo>
                  <a:pt x="126860" y="261504"/>
                </a:lnTo>
                <a:lnTo>
                  <a:pt x="128076" y="268958"/>
                </a:lnTo>
                <a:lnTo>
                  <a:pt x="129199" y="270706"/>
                </a:lnTo>
                <a:lnTo>
                  <a:pt x="130900" y="271872"/>
                </a:lnTo>
                <a:lnTo>
                  <a:pt x="132987" y="272649"/>
                </a:lnTo>
                <a:lnTo>
                  <a:pt x="134378" y="274119"/>
                </a:lnTo>
                <a:lnTo>
                  <a:pt x="135305" y="276052"/>
                </a:lnTo>
                <a:lnTo>
                  <a:pt x="136336" y="280740"/>
                </a:lnTo>
                <a:lnTo>
                  <a:pt x="136794" y="285998"/>
                </a:lnTo>
                <a:lnTo>
                  <a:pt x="137868" y="287781"/>
                </a:lnTo>
                <a:lnTo>
                  <a:pt x="139537" y="288970"/>
                </a:lnTo>
                <a:lnTo>
                  <a:pt x="141602" y="289762"/>
                </a:lnTo>
                <a:lnTo>
                  <a:pt x="142979" y="291243"/>
                </a:lnTo>
                <a:lnTo>
                  <a:pt x="143897" y="293183"/>
                </a:lnTo>
                <a:lnTo>
                  <a:pt x="144509" y="295429"/>
                </a:lnTo>
                <a:lnTo>
                  <a:pt x="147729" y="300464"/>
                </a:lnTo>
                <a:lnTo>
                  <a:pt x="149921" y="303140"/>
                </a:lnTo>
                <a:lnTo>
                  <a:pt x="151382" y="305877"/>
                </a:lnTo>
                <a:lnTo>
                  <a:pt x="153006" y="311458"/>
                </a:lnTo>
                <a:lnTo>
                  <a:pt x="154049" y="322801"/>
                </a:lnTo>
                <a:lnTo>
                  <a:pt x="154254" y="334214"/>
                </a:lnTo>
                <a:lnTo>
                  <a:pt x="154305" y="371357"/>
                </a:lnTo>
                <a:lnTo>
                  <a:pt x="153352" y="374215"/>
                </a:lnTo>
                <a:lnTo>
                  <a:pt x="149754" y="379930"/>
                </a:lnTo>
                <a:lnTo>
                  <a:pt x="147520" y="385645"/>
                </a:lnTo>
                <a:lnTo>
                  <a:pt x="146924" y="388503"/>
                </a:lnTo>
                <a:lnTo>
                  <a:pt x="145574" y="390408"/>
                </a:lnTo>
                <a:lnTo>
                  <a:pt x="143722" y="391678"/>
                </a:lnTo>
                <a:lnTo>
                  <a:pt x="141535" y="392524"/>
                </a:lnTo>
                <a:lnTo>
                  <a:pt x="140076" y="394041"/>
                </a:lnTo>
                <a:lnTo>
                  <a:pt x="139104" y="396005"/>
                </a:lnTo>
                <a:lnTo>
                  <a:pt x="138457" y="398267"/>
                </a:lnTo>
                <a:lnTo>
                  <a:pt x="135196" y="403320"/>
                </a:lnTo>
                <a:lnTo>
                  <a:pt x="132993" y="406000"/>
                </a:lnTo>
                <a:lnTo>
                  <a:pt x="131525" y="408740"/>
                </a:lnTo>
                <a:lnTo>
                  <a:pt x="129893" y="414325"/>
                </a:lnTo>
                <a:lnTo>
                  <a:pt x="128505" y="416195"/>
                </a:lnTo>
                <a:lnTo>
                  <a:pt x="126628" y="417442"/>
                </a:lnTo>
                <a:lnTo>
                  <a:pt x="124424" y="418273"/>
                </a:lnTo>
                <a:lnTo>
                  <a:pt x="122954" y="419779"/>
                </a:lnTo>
                <a:lnTo>
                  <a:pt x="121974" y="421736"/>
                </a:lnTo>
                <a:lnTo>
                  <a:pt x="121322" y="423993"/>
                </a:lnTo>
                <a:lnTo>
                  <a:pt x="119933" y="425498"/>
                </a:lnTo>
                <a:lnTo>
                  <a:pt x="118056" y="426501"/>
                </a:lnTo>
                <a:lnTo>
                  <a:pt x="113429" y="427616"/>
                </a:lnTo>
                <a:lnTo>
                  <a:pt x="110862" y="427913"/>
                </a:lnTo>
                <a:lnTo>
                  <a:pt x="108198" y="428111"/>
                </a:lnTo>
                <a:lnTo>
                  <a:pt x="106422" y="429196"/>
                </a:lnTo>
                <a:lnTo>
                  <a:pt x="105238" y="430871"/>
                </a:lnTo>
                <a:lnTo>
                  <a:pt x="104449" y="432941"/>
                </a:lnTo>
                <a:lnTo>
                  <a:pt x="102970" y="434321"/>
                </a:lnTo>
                <a:lnTo>
                  <a:pt x="101032" y="435241"/>
                </a:lnTo>
                <a:lnTo>
                  <a:pt x="98787" y="435854"/>
                </a:lnTo>
                <a:lnTo>
                  <a:pt x="97291" y="437215"/>
                </a:lnTo>
                <a:lnTo>
                  <a:pt x="96293" y="439075"/>
                </a:lnTo>
                <a:lnTo>
                  <a:pt x="95627" y="441267"/>
                </a:lnTo>
                <a:lnTo>
                  <a:pt x="93279" y="442729"/>
                </a:lnTo>
                <a:lnTo>
                  <a:pt x="89809" y="443704"/>
                </a:lnTo>
                <a:lnTo>
                  <a:pt x="85590" y="444353"/>
                </a:lnTo>
                <a:lnTo>
                  <a:pt x="81825" y="444786"/>
                </a:lnTo>
                <a:lnTo>
                  <a:pt x="78363" y="445075"/>
                </a:lnTo>
                <a:lnTo>
                  <a:pt x="75102" y="445268"/>
                </a:lnTo>
                <a:lnTo>
                  <a:pt x="71975" y="446348"/>
                </a:lnTo>
                <a:lnTo>
                  <a:pt x="68939" y="448021"/>
                </a:lnTo>
                <a:lnTo>
                  <a:pt x="65962" y="450089"/>
                </a:lnTo>
                <a:lnTo>
                  <a:pt x="62072" y="451468"/>
                </a:lnTo>
                <a:lnTo>
                  <a:pt x="57574" y="452387"/>
                </a:lnTo>
                <a:lnTo>
                  <a:pt x="52670" y="453000"/>
                </a:lnTo>
                <a:lnTo>
                  <a:pt x="48449" y="453408"/>
                </a:lnTo>
                <a:lnTo>
                  <a:pt x="44681" y="453680"/>
                </a:lnTo>
                <a:lnTo>
                  <a:pt x="41218" y="453862"/>
                </a:lnTo>
                <a:lnTo>
                  <a:pt x="34829" y="454064"/>
                </a:lnTo>
                <a:lnTo>
                  <a:pt x="22967" y="454193"/>
                </a:lnTo>
                <a:lnTo>
                  <a:pt x="21026" y="453251"/>
                </a:lnTo>
                <a:lnTo>
                  <a:pt x="19733" y="451671"/>
                </a:lnTo>
                <a:lnTo>
                  <a:pt x="18870" y="449665"/>
                </a:lnTo>
                <a:lnTo>
                  <a:pt x="17342" y="448327"/>
                </a:lnTo>
                <a:lnTo>
                  <a:pt x="15372" y="447436"/>
                </a:lnTo>
                <a:lnTo>
                  <a:pt x="13105" y="446841"/>
                </a:lnTo>
                <a:lnTo>
                  <a:pt x="11595" y="445493"/>
                </a:lnTo>
                <a:lnTo>
                  <a:pt x="10587" y="443641"/>
                </a:lnTo>
                <a:lnTo>
                  <a:pt x="9916" y="441454"/>
                </a:lnTo>
                <a:lnTo>
                  <a:pt x="8515" y="439996"/>
                </a:lnTo>
                <a:lnTo>
                  <a:pt x="6630" y="439024"/>
                </a:lnTo>
                <a:lnTo>
                  <a:pt x="4419" y="438376"/>
                </a:lnTo>
                <a:lnTo>
                  <a:pt x="2946" y="436991"/>
                </a:lnTo>
                <a:lnTo>
                  <a:pt x="1964" y="435116"/>
                </a:lnTo>
                <a:lnTo>
                  <a:pt x="873" y="430492"/>
                </a:lnTo>
                <a:lnTo>
                  <a:pt x="0" y="41993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633"/>
          <p:cNvSpPr/>
          <p:nvPr/>
        </p:nvSpPr>
        <p:spPr>
          <a:xfrm>
            <a:off x="6466523" y="1663064"/>
            <a:ext cx="214312" cy="317070"/>
          </a:xfrm>
          <a:custGeom>
            <a:avLst/>
            <a:gdLst/>
            <a:ahLst/>
            <a:cxnLst/>
            <a:rect l="0" t="0" r="0" b="0"/>
            <a:pathLst>
              <a:path w="214312" h="317070">
                <a:moveTo>
                  <a:pt x="120014" y="0"/>
                </a:moveTo>
                <a:lnTo>
                  <a:pt x="99863" y="0"/>
                </a:lnTo>
                <a:lnTo>
                  <a:pt x="98008" y="953"/>
                </a:lnTo>
                <a:lnTo>
                  <a:pt x="96770" y="2541"/>
                </a:lnTo>
                <a:lnTo>
                  <a:pt x="95946" y="4551"/>
                </a:lnTo>
                <a:lnTo>
                  <a:pt x="93492" y="5892"/>
                </a:lnTo>
                <a:lnTo>
                  <a:pt x="89950" y="6786"/>
                </a:lnTo>
                <a:lnTo>
                  <a:pt x="85684" y="7381"/>
                </a:lnTo>
                <a:lnTo>
                  <a:pt x="82840" y="8731"/>
                </a:lnTo>
                <a:lnTo>
                  <a:pt x="80944" y="10583"/>
                </a:lnTo>
                <a:lnTo>
                  <a:pt x="79680" y="12771"/>
                </a:lnTo>
                <a:lnTo>
                  <a:pt x="76932" y="14229"/>
                </a:lnTo>
                <a:lnTo>
                  <a:pt x="73195" y="15201"/>
                </a:lnTo>
                <a:lnTo>
                  <a:pt x="68799" y="15849"/>
                </a:lnTo>
                <a:lnTo>
                  <a:pt x="65868" y="18186"/>
                </a:lnTo>
                <a:lnTo>
                  <a:pt x="63914" y="21650"/>
                </a:lnTo>
                <a:lnTo>
                  <a:pt x="62611" y="25863"/>
                </a:lnTo>
                <a:lnTo>
                  <a:pt x="56085" y="35625"/>
                </a:lnTo>
                <a:lnTo>
                  <a:pt x="51677" y="40895"/>
                </a:lnTo>
                <a:lnTo>
                  <a:pt x="47786" y="46314"/>
                </a:lnTo>
                <a:lnTo>
                  <a:pt x="44240" y="51831"/>
                </a:lnTo>
                <a:lnTo>
                  <a:pt x="40923" y="57414"/>
                </a:lnTo>
                <a:lnTo>
                  <a:pt x="34698" y="66158"/>
                </a:lnTo>
                <a:lnTo>
                  <a:pt x="28755" y="73219"/>
                </a:lnTo>
                <a:lnTo>
                  <a:pt x="22940" y="79532"/>
                </a:lnTo>
                <a:lnTo>
                  <a:pt x="21008" y="83501"/>
                </a:lnTo>
                <a:lnTo>
                  <a:pt x="18861" y="92992"/>
                </a:lnTo>
                <a:lnTo>
                  <a:pt x="17337" y="96285"/>
                </a:lnTo>
                <a:lnTo>
                  <a:pt x="15367" y="98480"/>
                </a:lnTo>
                <a:lnTo>
                  <a:pt x="13102" y="99944"/>
                </a:lnTo>
                <a:lnTo>
                  <a:pt x="11592" y="101872"/>
                </a:lnTo>
                <a:lnTo>
                  <a:pt x="10585" y="104110"/>
                </a:lnTo>
                <a:lnTo>
                  <a:pt x="9467" y="109136"/>
                </a:lnTo>
                <a:lnTo>
                  <a:pt x="8837" y="117321"/>
                </a:lnTo>
                <a:lnTo>
                  <a:pt x="8650" y="125779"/>
                </a:lnTo>
                <a:lnTo>
                  <a:pt x="8573" y="157164"/>
                </a:lnTo>
                <a:lnTo>
                  <a:pt x="7620" y="160021"/>
                </a:lnTo>
                <a:lnTo>
                  <a:pt x="2680" y="168593"/>
                </a:lnTo>
                <a:lnTo>
                  <a:pt x="1191" y="174308"/>
                </a:lnTo>
                <a:lnTo>
                  <a:pt x="529" y="182563"/>
                </a:lnTo>
                <a:lnTo>
                  <a:pt x="234" y="191629"/>
                </a:lnTo>
                <a:lnTo>
                  <a:pt x="46" y="205211"/>
                </a:lnTo>
                <a:lnTo>
                  <a:pt x="0" y="242885"/>
                </a:lnTo>
                <a:lnTo>
                  <a:pt x="952" y="245744"/>
                </a:lnTo>
                <a:lnTo>
                  <a:pt x="5890" y="254317"/>
                </a:lnTo>
                <a:lnTo>
                  <a:pt x="7380" y="260033"/>
                </a:lnTo>
                <a:lnTo>
                  <a:pt x="8218" y="268606"/>
                </a:lnTo>
                <a:lnTo>
                  <a:pt x="9289" y="271463"/>
                </a:lnTo>
                <a:lnTo>
                  <a:pt x="14393" y="280036"/>
                </a:lnTo>
                <a:lnTo>
                  <a:pt x="15922" y="285750"/>
                </a:lnTo>
                <a:lnTo>
                  <a:pt x="17282" y="287656"/>
                </a:lnTo>
                <a:lnTo>
                  <a:pt x="19141" y="288925"/>
                </a:lnTo>
                <a:lnTo>
                  <a:pt x="21332" y="289772"/>
                </a:lnTo>
                <a:lnTo>
                  <a:pt x="22794" y="291289"/>
                </a:lnTo>
                <a:lnTo>
                  <a:pt x="23768" y="293253"/>
                </a:lnTo>
                <a:lnTo>
                  <a:pt x="24418" y="295515"/>
                </a:lnTo>
                <a:lnTo>
                  <a:pt x="25803" y="297022"/>
                </a:lnTo>
                <a:lnTo>
                  <a:pt x="27679" y="298028"/>
                </a:lnTo>
                <a:lnTo>
                  <a:pt x="32304" y="299144"/>
                </a:lnTo>
                <a:lnTo>
                  <a:pt x="37534" y="299641"/>
                </a:lnTo>
                <a:lnTo>
                  <a:pt x="40262" y="300726"/>
                </a:lnTo>
                <a:lnTo>
                  <a:pt x="45834" y="304471"/>
                </a:lnTo>
                <a:lnTo>
                  <a:pt x="51486" y="306771"/>
                </a:lnTo>
                <a:lnTo>
                  <a:pt x="54326" y="307384"/>
                </a:lnTo>
                <a:lnTo>
                  <a:pt x="56219" y="308745"/>
                </a:lnTo>
                <a:lnTo>
                  <a:pt x="57482" y="310606"/>
                </a:lnTo>
                <a:lnTo>
                  <a:pt x="58323" y="312798"/>
                </a:lnTo>
                <a:lnTo>
                  <a:pt x="59837" y="314260"/>
                </a:lnTo>
                <a:lnTo>
                  <a:pt x="61798" y="315234"/>
                </a:lnTo>
                <a:lnTo>
                  <a:pt x="66518" y="316317"/>
                </a:lnTo>
                <a:lnTo>
                  <a:pt x="71791" y="316798"/>
                </a:lnTo>
                <a:lnTo>
                  <a:pt x="77309" y="317012"/>
                </a:lnTo>
                <a:lnTo>
                  <a:pt x="80114" y="317069"/>
                </a:lnTo>
                <a:lnTo>
                  <a:pt x="82936" y="316154"/>
                </a:lnTo>
                <a:lnTo>
                  <a:pt x="88613" y="312598"/>
                </a:lnTo>
                <a:lnTo>
                  <a:pt x="94311" y="310383"/>
                </a:lnTo>
                <a:lnTo>
                  <a:pt x="97163" y="309792"/>
                </a:lnTo>
                <a:lnTo>
                  <a:pt x="99065" y="308446"/>
                </a:lnTo>
                <a:lnTo>
                  <a:pt x="100334" y="306596"/>
                </a:lnTo>
                <a:lnTo>
                  <a:pt x="101179" y="304410"/>
                </a:lnTo>
                <a:lnTo>
                  <a:pt x="102695" y="302953"/>
                </a:lnTo>
                <a:lnTo>
                  <a:pt x="104658" y="301981"/>
                </a:lnTo>
                <a:lnTo>
                  <a:pt x="109379" y="300902"/>
                </a:lnTo>
                <a:lnTo>
                  <a:pt x="114652" y="300422"/>
                </a:lnTo>
                <a:lnTo>
                  <a:pt x="117392" y="299341"/>
                </a:lnTo>
                <a:lnTo>
                  <a:pt x="122977" y="295601"/>
                </a:lnTo>
                <a:lnTo>
                  <a:pt x="128633" y="293303"/>
                </a:lnTo>
                <a:lnTo>
                  <a:pt x="134322" y="292282"/>
                </a:lnTo>
                <a:lnTo>
                  <a:pt x="140026" y="291829"/>
                </a:lnTo>
                <a:lnTo>
                  <a:pt x="141927" y="290755"/>
                </a:lnTo>
                <a:lnTo>
                  <a:pt x="143196" y="289087"/>
                </a:lnTo>
                <a:lnTo>
                  <a:pt x="144041" y="287022"/>
                </a:lnTo>
                <a:lnTo>
                  <a:pt x="149782" y="279566"/>
                </a:lnTo>
                <a:lnTo>
                  <a:pt x="152241" y="277817"/>
                </a:lnTo>
                <a:lnTo>
                  <a:pt x="157515" y="275875"/>
                </a:lnTo>
                <a:lnTo>
                  <a:pt x="163034" y="275011"/>
                </a:lnTo>
                <a:lnTo>
                  <a:pt x="165839" y="274781"/>
                </a:lnTo>
                <a:lnTo>
                  <a:pt x="167709" y="273675"/>
                </a:lnTo>
                <a:lnTo>
                  <a:pt x="168956" y="271985"/>
                </a:lnTo>
                <a:lnTo>
                  <a:pt x="169787" y="269906"/>
                </a:lnTo>
                <a:lnTo>
                  <a:pt x="171294" y="268520"/>
                </a:lnTo>
                <a:lnTo>
                  <a:pt x="173250" y="267596"/>
                </a:lnTo>
                <a:lnTo>
                  <a:pt x="175508" y="266980"/>
                </a:lnTo>
                <a:lnTo>
                  <a:pt x="177012" y="265617"/>
                </a:lnTo>
                <a:lnTo>
                  <a:pt x="178015" y="263756"/>
                </a:lnTo>
                <a:lnTo>
                  <a:pt x="178684" y="261562"/>
                </a:lnTo>
                <a:lnTo>
                  <a:pt x="180082" y="260100"/>
                </a:lnTo>
                <a:lnTo>
                  <a:pt x="181968" y="259125"/>
                </a:lnTo>
                <a:lnTo>
                  <a:pt x="184176" y="258475"/>
                </a:lnTo>
                <a:lnTo>
                  <a:pt x="185649" y="257090"/>
                </a:lnTo>
                <a:lnTo>
                  <a:pt x="186630" y="255213"/>
                </a:lnTo>
                <a:lnTo>
                  <a:pt x="187285" y="253010"/>
                </a:lnTo>
                <a:lnTo>
                  <a:pt x="190552" y="248022"/>
                </a:lnTo>
                <a:lnTo>
                  <a:pt x="192757" y="245358"/>
                </a:lnTo>
                <a:lnTo>
                  <a:pt x="195179" y="243582"/>
                </a:lnTo>
                <a:lnTo>
                  <a:pt x="200411" y="241609"/>
                </a:lnTo>
                <a:lnTo>
                  <a:pt x="202187" y="240130"/>
                </a:lnTo>
                <a:lnTo>
                  <a:pt x="203371" y="238192"/>
                </a:lnTo>
                <a:lnTo>
                  <a:pt x="204687" y="233498"/>
                </a:lnTo>
                <a:lnTo>
                  <a:pt x="205272" y="228237"/>
                </a:lnTo>
                <a:lnTo>
                  <a:pt x="206380" y="226453"/>
                </a:lnTo>
                <a:lnTo>
                  <a:pt x="208071" y="225264"/>
                </a:lnTo>
                <a:lnTo>
                  <a:pt x="210151" y="224471"/>
                </a:lnTo>
                <a:lnTo>
                  <a:pt x="211539" y="222038"/>
                </a:lnTo>
                <a:lnTo>
                  <a:pt x="213080" y="214254"/>
                </a:lnTo>
                <a:lnTo>
                  <a:pt x="213763" y="206984"/>
                </a:lnTo>
                <a:lnTo>
                  <a:pt x="214149" y="197536"/>
                </a:lnTo>
                <a:lnTo>
                  <a:pt x="214280" y="185811"/>
                </a:lnTo>
                <a:lnTo>
                  <a:pt x="214311" y="40006"/>
                </a:lnTo>
                <a:lnTo>
                  <a:pt x="213359" y="38100"/>
                </a:lnTo>
                <a:lnTo>
                  <a:pt x="211772" y="36831"/>
                </a:lnTo>
                <a:lnTo>
                  <a:pt x="209761" y="35984"/>
                </a:lnTo>
                <a:lnTo>
                  <a:pt x="208420" y="34467"/>
                </a:lnTo>
                <a:lnTo>
                  <a:pt x="207526" y="32503"/>
                </a:lnTo>
                <a:lnTo>
                  <a:pt x="206930" y="30241"/>
                </a:lnTo>
                <a:lnTo>
                  <a:pt x="205581" y="28734"/>
                </a:lnTo>
                <a:lnTo>
                  <a:pt x="203729" y="27728"/>
                </a:lnTo>
                <a:lnTo>
                  <a:pt x="201541" y="27058"/>
                </a:lnTo>
                <a:lnTo>
                  <a:pt x="200083" y="25659"/>
                </a:lnTo>
                <a:lnTo>
                  <a:pt x="199111" y="23774"/>
                </a:lnTo>
                <a:lnTo>
                  <a:pt x="198031" y="19139"/>
                </a:lnTo>
                <a:lnTo>
                  <a:pt x="197550" y="13904"/>
                </a:lnTo>
                <a:lnTo>
                  <a:pt x="196470" y="12127"/>
                </a:lnTo>
                <a:lnTo>
                  <a:pt x="194797" y="10942"/>
                </a:lnTo>
                <a:lnTo>
                  <a:pt x="190399" y="9626"/>
                </a:lnTo>
                <a:lnTo>
                  <a:pt x="185269" y="9041"/>
                </a:lnTo>
                <a:lnTo>
                  <a:pt x="183519" y="7933"/>
                </a:lnTo>
                <a:lnTo>
                  <a:pt x="182354" y="6241"/>
                </a:lnTo>
                <a:lnTo>
                  <a:pt x="181576" y="4161"/>
                </a:lnTo>
                <a:lnTo>
                  <a:pt x="180106" y="2774"/>
                </a:lnTo>
                <a:lnTo>
                  <a:pt x="178172" y="1850"/>
                </a:lnTo>
                <a:lnTo>
                  <a:pt x="173485" y="822"/>
                </a:lnTo>
                <a:lnTo>
                  <a:pt x="168227" y="366"/>
                </a:lnTo>
                <a:lnTo>
                  <a:pt x="162714" y="163"/>
                </a:lnTo>
                <a:lnTo>
                  <a:pt x="151414" y="33"/>
                </a:lnTo>
                <a:lnTo>
                  <a:pt x="94296"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725"/>
          <p:cNvSpPr/>
          <p:nvPr/>
        </p:nvSpPr>
        <p:spPr>
          <a:xfrm>
            <a:off x="5412137" y="3223260"/>
            <a:ext cx="137129" cy="651511"/>
          </a:xfrm>
          <a:custGeom>
            <a:avLst/>
            <a:gdLst/>
            <a:ahLst/>
            <a:cxnLst/>
            <a:rect l="0" t="0" r="0" b="0"/>
            <a:pathLst>
              <a:path w="137129" h="651511">
                <a:moveTo>
                  <a:pt x="17113" y="0"/>
                </a:moveTo>
                <a:lnTo>
                  <a:pt x="9732" y="0"/>
                </a:lnTo>
                <a:lnTo>
                  <a:pt x="9334" y="952"/>
                </a:lnTo>
                <a:lnTo>
                  <a:pt x="8893" y="4551"/>
                </a:lnTo>
                <a:lnTo>
                  <a:pt x="7823" y="5891"/>
                </a:lnTo>
                <a:lnTo>
                  <a:pt x="6157" y="6785"/>
                </a:lnTo>
                <a:lnTo>
                  <a:pt x="4094" y="7380"/>
                </a:lnTo>
                <a:lnTo>
                  <a:pt x="2718" y="8730"/>
                </a:lnTo>
                <a:lnTo>
                  <a:pt x="1801" y="10583"/>
                </a:lnTo>
                <a:lnTo>
                  <a:pt x="782" y="15181"/>
                </a:lnTo>
                <a:lnTo>
                  <a:pt x="15" y="34342"/>
                </a:lnTo>
                <a:lnTo>
                  <a:pt x="0" y="37182"/>
                </a:lnTo>
                <a:lnTo>
                  <a:pt x="2522" y="45418"/>
                </a:lnTo>
                <a:lnTo>
                  <a:pt x="4528" y="50281"/>
                </a:lnTo>
                <a:lnTo>
                  <a:pt x="6757" y="63304"/>
                </a:lnTo>
                <a:lnTo>
                  <a:pt x="8700" y="77665"/>
                </a:lnTo>
                <a:lnTo>
                  <a:pt x="12738" y="90398"/>
                </a:lnTo>
                <a:lnTo>
                  <a:pt x="15169" y="104946"/>
                </a:lnTo>
                <a:lnTo>
                  <a:pt x="17201" y="119985"/>
                </a:lnTo>
                <a:lnTo>
                  <a:pt x="21279" y="133019"/>
                </a:lnTo>
                <a:lnTo>
                  <a:pt x="28930" y="155618"/>
                </a:lnTo>
                <a:lnTo>
                  <a:pt x="34516" y="164705"/>
                </a:lnTo>
                <a:lnTo>
                  <a:pt x="42050" y="174573"/>
                </a:lnTo>
                <a:lnTo>
                  <a:pt x="50883" y="184962"/>
                </a:lnTo>
                <a:lnTo>
                  <a:pt x="57724" y="194745"/>
                </a:lnTo>
                <a:lnTo>
                  <a:pt x="63236" y="204125"/>
                </a:lnTo>
                <a:lnTo>
                  <a:pt x="67865" y="213236"/>
                </a:lnTo>
                <a:lnTo>
                  <a:pt x="70950" y="223119"/>
                </a:lnTo>
                <a:lnTo>
                  <a:pt x="73006" y="233519"/>
                </a:lnTo>
                <a:lnTo>
                  <a:pt x="74378" y="244262"/>
                </a:lnTo>
                <a:lnTo>
                  <a:pt x="78441" y="263818"/>
                </a:lnTo>
                <a:lnTo>
                  <a:pt x="105718" y="371590"/>
                </a:lnTo>
                <a:lnTo>
                  <a:pt x="107616" y="382981"/>
                </a:lnTo>
                <a:lnTo>
                  <a:pt x="108880" y="394386"/>
                </a:lnTo>
                <a:lnTo>
                  <a:pt x="109724" y="405799"/>
                </a:lnTo>
                <a:lnTo>
                  <a:pt x="111239" y="417217"/>
                </a:lnTo>
                <a:lnTo>
                  <a:pt x="113200" y="428640"/>
                </a:lnTo>
                <a:lnTo>
                  <a:pt x="115461" y="440065"/>
                </a:lnTo>
                <a:lnTo>
                  <a:pt x="117973" y="460379"/>
                </a:lnTo>
                <a:lnTo>
                  <a:pt x="120042" y="479885"/>
                </a:lnTo>
                <a:lnTo>
                  <a:pt x="121927" y="490421"/>
                </a:lnTo>
                <a:lnTo>
                  <a:pt x="124136" y="501254"/>
                </a:lnTo>
                <a:lnTo>
                  <a:pt x="126591" y="520912"/>
                </a:lnTo>
                <a:lnTo>
                  <a:pt x="127682" y="539174"/>
                </a:lnTo>
                <a:lnTo>
                  <a:pt x="128167" y="556815"/>
                </a:lnTo>
                <a:lnTo>
                  <a:pt x="130923" y="571641"/>
                </a:lnTo>
                <a:lnTo>
                  <a:pt x="134370" y="584580"/>
                </a:lnTo>
                <a:lnTo>
                  <a:pt x="136310" y="602574"/>
                </a:lnTo>
                <a:lnTo>
                  <a:pt x="136885" y="619019"/>
                </a:lnTo>
                <a:lnTo>
                  <a:pt x="137106" y="638784"/>
                </a:lnTo>
                <a:lnTo>
                  <a:pt x="137128" y="65151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726"/>
          <p:cNvSpPr/>
          <p:nvPr/>
        </p:nvSpPr>
        <p:spPr>
          <a:xfrm>
            <a:off x="5317807" y="3146613"/>
            <a:ext cx="394068" cy="342245"/>
          </a:xfrm>
          <a:custGeom>
            <a:avLst/>
            <a:gdLst/>
            <a:ahLst/>
            <a:cxnLst/>
            <a:rect l="0" t="0" r="0" b="0"/>
            <a:pathLst>
              <a:path w="394068" h="342245">
                <a:moveTo>
                  <a:pt x="0" y="153799"/>
                </a:moveTo>
                <a:lnTo>
                  <a:pt x="0" y="141868"/>
                </a:lnTo>
                <a:lnTo>
                  <a:pt x="953" y="140130"/>
                </a:lnTo>
                <a:lnTo>
                  <a:pt x="2540" y="138971"/>
                </a:lnTo>
                <a:lnTo>
                  <a:pt x="4551" y="138199"/>
                </a:lnTo>
                <a:lnTo>
                  <a:pt x="5892" y="135779"/>
                </a:lnTo>
                <a:lnTo>
                  <a:pt x="7381" y="128010"/>
                </a:lnTo>
                <a:lnTo>
                  <a:pt x="10583" y="118207"/>
                </a:lnTo>
                <a:lnTo>
                  <a:pt x="12770" y="112926"/>
                </a:lnTo>
                <a:lnTo>
                  <a:pt x="16134" y="107501"/>
                </a:lnTo>
                <a:lnTo>
                  <a:pt x="20281" y="101979"/>
                </a:lnTo>
                <a:lnTo>
                  <a:pt x="24950" y="96392"/>
                </a:lnTo>
                <a:lnTo>
                  <a:pt x="29016" y="90763"/>
                </a:lnTo>
                <a:lnTo>
                  <a:pt x="32679" y="85105"/>
                </a:lnTo>
                <a:lnTo>
                  <a:pt x="36074" y="79428"/>
                </a:lnTo>
                <a:lnTo>
                  <a:pt x="41194" y="73738"/>
                </a:lnTo>
                <a:lnTo>
                  <a:pt x="47465" y="68040"/>
                </a:lnTo>
                <a:lnTo>
                  <a:pt x="54503" y="62337"/>
                </a:lnTo>
                <a:lnTo>
                  <a:pt x="62053" y="56629"/>
                </a:lnTo>
                <a:lnTo>
                  <a:pt x="78062" y="45207"/>
                </a:lnTo>
                <a:lnTo>
                  <a:pt x="86331" y="40447"/>
                </a:lnTo>
                <a:lnTo>
                  <a:pt x="94701" y="36321"/>
                </a:lnTo>
                <a:lnTo>
                  <a:pt x="103140" y="32618"/>
                </a:lnTo>
                <a:lnTo>
                  <a:pt x="112575" y="29197"/>
                </a:lnTo>
                <a:lnTo>
                  <a:pt x="122675" y="25963"/>
                </a:lnTo>
                <a:lnTo>
                  <a:pt x="133218" y="22855"/>
                </a:lnTo>
                <a:lnTo>
                  <a:pt x="155093" y="16862"/>
                </a:lnTo>
                <a:lnTo>
                  <a:pt x="166260" y="13930"/>
                </a:lnTo>
                <a:lnTo>
                  <a:pt x="186289" y="8133"/>
                </a:lnTo>
                <a:lnTo>
                  <a:pt x="195630" y="5253"/>
                </a:lnTo>
                <a:lnTo>
                  <a:pt x="205667" y="3333"/>
                </a:lnTo>
                <a:lnTo>
                  <a:pt x="216169" y="2054"/>
                </a:lnTo>
                <a:lnTo>
                  <a:pt x="226980" y="1201"/>
                </a:lnTo>
                <a:lnTo>
                  <a:pt x="237998" y="632"/>
                </a:lnTo>
                <a:lnTo>
                  <a:pt x="260399" y="0"/>
                </a:lnTo>
                <a:lnTo>
                  <a:pt x="270755" y="784"/>
                </a:lnTo>
                <a:lnTo>
                  <a:pt x="280516" y="2259"/>
                </a:lnTo>
                <a:lnTo>
                  <a:pt x="289880" y="4195"/>
                </a:lnTo>
                <a:lnTo>
                  <a:pt x="298981" y="6438"/>
                </a:lnTo>
                <a:lnTo>
                  <a:pt x="307906" y="8886"/>
                </a:lnTo>
                <a:lnTo>
                  <a:pt x="316713" y="11470"/>
                </a:lnTo>
                <a:lnTo>
                  <a:pt x="324490" y="15098"/>
                </a:lnTo>
                <a:lnTo>
                  <a:pt x="331579" y="19422"/>
                </a:lnTo>
                <a:lnTo>
                  <a:pt x="338210" y="24209"/>
                </a:lnTo>
                <a:lnTo>
                  <a:pt x="344536" y="28354"/>
                </a:lnTo>
                <a:lnTo>
                  <a:pt x="356645" y="35498"/>
                </a:lnTo>
                <a:lnTo>
                  <a:pt x="365837" y="44388"/>
                </a:lnTo>
                <a:lnTo>
                  <a:pt x="374049" y="54690"/>
                </a:lnTo>
                <a:lnTo>
                  <a:pt x="378906" y="60104"/>
                </a:lnTo>
                <a:lnTo>
                  <a:pt x="384049" y="65618"/>
                </a:lnTo>
                <a:lnTo>
                  <a:pt x="387478" y="72151"/>
                </a:lnTo>
                <a:lnTo>
                  <a:pt x="389763" y="79365"/>
                </a:lnTo>
                <a:lnTo>
                  <a:pt x="391288" y="87031"/>
                </a:lnTo>
                <a:lnTo>
                  <a:pt x="392303" y="94047"/>
                </a:lnTo>
                <a:lnTo>
                  <a:pt x="392980" y="100630"/>
                </a:lnTo>
                <a:lnTo>
                  <a:pt x="393432" y="106923"/>
                </a:lnTo>
                <a:lnTo>
                  <a:pt x="393733" y="113976"/>
                </a:lnTo>
                <a:lnTo>
                  <a:pt x="394067" y="129432"/>
                </a:lnTo>
                <a:lnTo>
                  <a:pt x="393204" y="137555"/>
                </a:lnTo>
                <a:lnTo>
                  <a:pt x="391676" y="145827"/>
                </a:lnTo>
                <a:lnTo>
                  <a:pt x="389705" y="154199"/>
                </a:lnTo>
                <a:lnTo>
                  <a:pt x="386485" y="162638"/>
                </a:lnTo>
                <a:lnTo>
                  <a:pt x="382435" y="171122"/>
                </a:lnTo>
                <a:lnTo>
                  <a:pt x="377829" y="179635"/>
                </a:lnTo>
                <a:lnTo>
                  <a:pt x="373806" y="188168"/>
                </a:lnTo>
                <a:lnTo>
                  <a:pt x="370171" y="196715"/>
                </a:lnTo>
                <a:lnTo>
                  <a:pt x="366796" y="205270"/>
                </a:lnTo>
                <a:lnTo>
                  <a:pt x="361688" y="213830"/>
                </a:lnTo>
                <a:lnTo>
                  <a:pt x="355425" y="222395"/>
                </a:lnTo>
                <a:lnTo>
                  <a:pt x="348393" y="230962"/>
                </a:lnTo>
                <a:lnTo>
                  <a:pt x="341799" y="238579"/>
                </a:lnTo>
                <a:lnTo>
                  <a:pt x="335499" y="245561"/>
                </a:lnTo>
                <a:lnTo>
                  <a:pt x="329394" y="252121"/>
                </a:lnTo>
                <a:lnTo>
                  <a:pt x="325323" y="259352"/>
                </a:lnTo>
                <a:lnTo>
                  <a:pt x="322609" y="267030"/>
                </a:lnTo>
                <a:lnTo>
                  <a:pt x="320801" y="275006"/>
                </a:lnTo>
                <a:lnTo>
                  <a:pt x="316737" y="282229"/>
                </a:lnTo>
                <a:lnTo>
                  <a:pt x="311171" y="288949"/>
                </a:lnTo>
                <a:lnTo>
                  <a:pt x="304602" y="295334"/>
                </a:lnTo>
                <a:lnTo>
                  <a:pt x="297366" y="300543"/>
                </a:lnTo>
                <a:lnTo>
                  <a:pt x="289684" y="304968"/>
                </a:lnTo>
                <a:lnTo>
                  <a:pt x="281705" y="308871"/>
                </a:lnTo>
                <a:lnTo>
                  <a:pt x="273528" y="312426"/>
                </a:lnTo>
                <a:lnTo>
                  <a:pt x="265220" y="315748"/>
                </a:lnTo>
                <a:lnTo>
                  <a:pt x="248368" y="321979"/>
                </a:lnTo>
                <a:lnTo>
                  <a:pt x="231353" y="327923"/>
                </a:lnTo>
                <a:lnTo>
                  <a:pt x="223768" y="330842"/>
                </a:lnTo>
                <a:lnTo>
                  <a:pt x="216806" y="333740"/>
                </a:lnTo>
                <a:lnTo>
                  <a:pt x="210260" y="336625"/>
                </a:lnTo>
                <a:lnTo>
                  <a:pt x="203038" y="338548"/>
                </a:lnTo>
                <a:lnTo>
                  <a:pt x="195366" y="339830"/>
                </a:lnTo>
                <a:lnTo>
                  <a:pt x="187395" y="340685"/>
                </a:lnTo>
                <a:lnTo>
                  <a:pt x="180175" y="341255"/>
                </a:lnTo>
                <a:lnTo>
                  <a:pt x="173457" y="341634"/>
                </a:lnTo>
                <a:lnTo>
                  <a:pt x="167073" y="341888"/>
                </a:lnTo>
                <a:lnTo>
                  <a:pt x="152360" y="342169"/>
                </a:lnTo>
                <a:lnTo>
                  <a:pt x="144435" y="342244"/>
                </a:lnTo>
                <a:lnTo>
                  <a:pt x="138200" y="341341"/>
                </a:lnTo>
                <a:lnTo>
                  <a:pt x="128733" y="337799"/>
                </a:lnTo>
                <a:lnTo>
                  <a:pt x="121349" y="335589"/>
                </a:lnTo>
                <a:lnTo>
                  <a:pt x="111838" y="334345"/>
                </a:lnTo>
                <a:lnTo>
                  <a:pt x="108848" y="334171"/>
                </a:lnTo>
                <a:lnTo>
                  <a:pt x="105903" y="333102"/>
                </a:lnTo>
                <a:lnTo>
                  <a:pt x="96014" y="326471"/>
                </a:lnTo>
                <a:lnTo>
                  <a:pt x="95442" y="325111"/>
                </a:lnTo>
                <a:lnTo>
                  <a:pt x="94297" y="31667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727"/>
          <p:cNvSpPr/>
          <p:nvPr/>
        </p:nvSpPr>
        <p:spPr>
          <a:xfrm>
            <a:off x="5780722" y="3173199"/>
            <a:ext cx="334329" cy="289684"/>
          </a:xfrm>
          <a:custGeom>
            <a:avLst/>
            <a:gdLst/>
            <a:ahLst/>
            <a:cxnLst/>
            <a:rect l="0" t="0" r="0" b="0"/>
            <a:pathLst>
              <a:path w="334329" h="289684">
                <a:moveTo>
                  <a:pt x="0" y="195793"/>
                </a:moveTo>
                <a:lnTo>
                  <a:pt x="0" y="191242"/>
                </a:lnTo>
                <a:lnTo>
                  <a:pt x="953" y="189901"/>
                </a:lnTo>
                <a:lnTo>
                  <a:pt x="2540" y="189008"/>
                </a:lnTo>
                <a:lnTo>
                  <a:pt x="6844" y="188015"/>
                </a:lnTo>
                <a:lnTo>
                  <a:pt x="11932" y="187574"/>
                </a:lnTo>
                <a:lnTo>
                  <a:pt x="19908" y="184837"/>
                </a:lnTo>
                <a:lnTo>
                  <a:pt x="29803" y="180447"/>
                </a:lnTo>
                <a:lnTo>
                  <a:pt x="40551" y="175320"/>
                </a:lnTo>
                <a:lnTo>
                  <a:pt x="46084" y="173572"/>
                </a:lnTo>
                <a:lnTo>
                  <a:pt x="51678" y="172406"/>
                </a:lnTo>
                <a:lnTo>
                  <a:pt x="57312" y="171630"/>
                </a:lnTo>
                <a:lnTo>
                  <a:pt x="62973" y="169207"/>
                </a:lnTo>
                <a:lnTo>
                  <a:pt x="68652" y="165686"/>
                </a:lnTo>
                <a:lnTo>
                  <a:pt x="74343" y="161435"/>
                </a:lnTo>
                <a:lnTo>
                  <a:pt x="80995" y="157648"/>
                </a:lnTo>
                <a:lnTo>
                  <a:pt x="88287" y="154170"/>
                </a:lnTo>
                <a:lnTo>
                  <a:pt x="96005" y="150900"/>
                </a:lnTo>
                <a:lnTo>
                  <a:pt x="104009" y="146814"/>
                </a:lnTo>
                <a:lnTo>
                  <a:pt x="112202" y="142185"/>
                </a:lnTo>
                <a:lnTo>
                  <a:pt x="120521" y="137195"/>
                </a:lnTo>
                <a:lnTo>
                  <a:pt x="127972" y="131962"/>
                </a:lnTo>
                <a:lnTo>
                  <a:pt x="134845" y="126569"/>
                </a:lnTo>
                <a:lnTo>
                  <a:pt x="141332" y="121069"/>
                </a:lnTo>
                <a:lnTo>
                  <a:pt x="147561" y="116450"/>
                </a:lnTo>
                <a:lnTo>
                  <a:pt x="153619" y="112417"/>
                </a:lnTo>
                <a:lnTo>
                  <a:pt x="159563" y="108777"/>
                </a:lnTo>
                <a:lnTo>
                  <a:pt x="181580" y="94551"/>
                </a:lnTo>
                <a:lnTo>
                  <a:pt x="187729" y="89246"/>
                </a:lnTo>
                <a:lnTo>
                  <a:pt x="192780" y="83804"/>
                </a:lnTo>
                <a:lnTo>
                  <a:pt x="197100" y="78271"/>
                </a:lnTo>
                <a:lnTo>
                  <a:pt x="206980" y="69584"/>
                </a:lnTo>
                <a:lnTo>
                  <a:pt x="212282" y="65934"/>
                </a:lnTo>
                <a:lnTo>
                  <a:pt x="215816" y="61595"/>
                </a:lnTo>
                <a:lnTo>
                  <a:pt x="218172" y="56798"/>
                </a:lnTo>
                <a:lnTo>
                  <a:pt x="219743" y="51695"/>
                </a:lnTo>
                <a:lnTo>
                  <a:pt x="224029" y="43484"/>
                </a:lnTo>
                <a:lnTo>
                  <a:pt x="226505" y="39961"/>
                </a:lnTo>
                <a:lnTo>
                  <a:pt x="229256" y="30967"/>
                </a:lnTo>
                <a:lnTo>
                  <a:pt x="229990" y="25902"/>
                </a:lnTo>
                <a:lnTo>
                  <a:pt x="229527" y="21572"/>
                </a:lnTo>
                <a:lnTo>
                  <a:pt x="228265" y="17733"/>
                </a:lnTo>
                <a:lnTo>
                  <a:pt x="223948" y="9279"/>
                </a:lnTo>
                <a:lnTo>
                  <a:pt x="214098" y="3264"/>
                </a:lnTo>
                <a:lnTo>
                  <a:pt x="206915" y="687"/>
                </a:lnTo>
                <a:lnTo>
                  <a:pt x="203666" y="0"/>
                </a:lnTo>
                <a:lnTo>
                  <a:pt x="199595" y="494"/>
                </a:lnTo>
                <a:lnTo>
                  <a:pt x="189991" y="3584"/>
                </a:lnTo>
                <a:lnTo>
                  <a:pt x="184763" y="4788"/>
                </a:lnTo>
                <a:lnTo>
                  <a:pt x="179373" y="5592"/>
                </a:lnTo>
                <a:lnTo>
                  <a:pt x="173875" y="6127"/>
                </a:lnTo>
                <a:lnTo>
                  <a:pt x="167352" y="7437"/>
                </a:lnTo>
                <a:lnTo>
                  <a:pt x="160145" y="9262"/>
                </a:lnTo>
                <a:lnTo>
                  <a:pt x="152484" y="11432"/>
                </a:lnTo>
                <a:lnTo>
                  <a:pt x="145471" y="13830"/>
                </a:lnTo>
                <a:lnTo>
                  <a:pt x="138890" y="16382"/>
                </a:lnTo>
                <a:lnTo>
                  <a:pt x="132598" y="19036"/>
                </a:lnTo>
                <a:lnTo>
                  <a:pt x="126499" y="22710"/>
                </a:lnTo>
                <a:lnTo>
                  <a:pt x="120528" y="27064"/>
                </a:lnTo>
                <a:lnTo>
                  <a:pt x="114642" y="31872"/>
                </a:lnTo>
                <a:lnTo>
                  <a:pt x="105562" y="39754"/>
                </a:lnTo>
                <a:lnTo>
                  <a:pt x="97399" y="47385"/>
                </a:lnTo>
                <a:lnTo>
                  <a:pt x="87421" y="57126"/>
                </a:lnTo>
                <a:lnTo>
                  <a:pt x="83046" y="62391"/>
                </a:lnTo>
                <a:lnTo>
                  <a:pt x="79176" y="67806"/>
                </a:lnTo>
                <a:lnTo>
                  <a:pt x="75644" y="73321"/>
                </a:lnTo>
                <a:lnTo>
                  <a:pt x="73290" y="78902"/>
                </a:lnTo>
                <a:lnTo>
                  <a:pt x="71720" y="84528"/>
                </a:lnTo>
                <a:lnTo>
                  <a:pt x="70673" y="90184"/>
                </a:lnTo>
                <a:lnTo>
                  <a:pt x="69023" y="96812"/>
                </a:lnTo>
                <a:lnTo>
                  <a:pt x="66971" y="104088"/>
                </a:lnTo>
                <a:lnTo>
                  <a:pt x="64649" y="111796"/>
                </a:lnTo>
                <a:lnTo>
                  <a:pt x="63102" y="118840"/>
                </a:lnTo>
                <a:lnTo>
                  <a:pt x="62070" y="125441"/>
                </a:lnTo>
                <a:lnTo>
                  <a:pt x="61383" y="131747"/>
                </a:lnTo>
                <a:lnTo>
                  <a:pt x="61877" y="138808"/>
                </a:lnTo>
                <a:lnTo>
                  <a:pt x="63159" y="146373"/>
                </a:lnTo>
                <a:lnTo>
                  <a:pt x="64966" y="154274"/>
                </a:lnTo>
                <a:lnTo>
                  <a:pt x="66171" y="161446"/>
                </a:lnTo>
                <a:lnTo>
                  <a:pt x="66974" y="168133"/>
                </a:lnTo>
                <a:lnTo>
                  <a:pt x="67509" y="174495"/>
                </a:lnTo>
                <a:lnTo>
                  <a:pt x="68819" y="180642"/>
                </a:lnTo>
                <a:lnTo>
                  <a:pt x="70644" y="186645"/>
                </a:lnTo>
                <a:lnTo>
                  <a:pt x="72813" y="192552"/>
                </a:lnTo>
                <a:lnTo>
                  <a:pt x="76165" y="198395"/>
                </a:lnTo>
                <a:lnTo>
                  <a:pt x="80304" y="204195"/>
                </a:lnTo>
                <a:lnTo>
                  <a:pt x="84968" y="209967"/>
                </a:lnTo>
                <a:lnTo>
                  <a:pt x="89031" y="216672"/>
                </a:lnTo>
                <a:lnTo>
                  <a:pt x="92691" y="224000"/>
                </a:lnTo>
                <a:lnTo>
                  <a:pt x="96084" y="231743"/>
                </a:lnTo>
                <a:lnTo>
                  <a:pt x="104061" y="237857"/>
                </a:lnTo>
                <a:lnTo>
                  <a:pt x="115094" y="242886"/>
                </a:lnTo>
                <a:lnTo>
                  <a:pt x="128164" y="247191"/>
                </a:lnTo>
                <a:lnTo>
                  <a:pt x="137830" y="251965"/>
                </a:lnTo>
                <a:lnTo>
                  <a:pt x="145227" y="257054"/>
                </a:lnTo>
                <a:lnTo>
                  <a:pt x="151111" y="262351"/>
                </a:lnTo>
                <a:lnTo>
                  <a:pt x="156938" y="266835"/>
                </a:lnTo>
                <a:lnTo>
                  <a:pt x="162728" y="270777"/>
                </a:lnTo>
                <a:lnTo>
                  <a:pt x="168493" y="274357"/>
                </a:lnTo>
                <a:lnTo>
                  <a:pt x="175194" y="276744"/>
                </a:lnTo>
                <a:lnTo>
                  <a:pt x="182518" y="278336"/>
                </a:lnTo>
                <a:lnTo>
                  <a:pt x="190259" y="279396"/>
                </a:lnTo>
                <a:lnTo>
                  <a:pt x="197325" y="281056"/>
                </a:lnTo>
                <a:lnTo>
                  <a:pt x="203940" y="283115"/>
                </a:lnTo>
                <a:lnTo>
                  <a:pt x="210255" y="285441"/>
                </a:lnTo>
                <a:lnTo>
                  <a:pt x="216370" y="286990"/>
                </a:lnTo>
                <a:lnTo>
                  <a:pt x="222352" y="288024"/>
                </a:lnTo>
                <a:lnTo>
                  <a:pt x="228244" y="288713"/>
                </a:lnTo>
                <a:lnTo>
                  <a:pt x="234078" y="289172"/>
                </a:lnTo>
                <a:lnTo>
                  <a:pt x="239872" y="289478"/>
                </a:lnTo>
                <a:lnTo>
                  <a:pt x="245640" y="289683"/>
                </a:lnTo>
                <a:lnTo>
                  <a:pt x="251390" y="288866"/>
                </a:lnTo>
                <a:lnTo>
                  <a:pt x="257128" y="287369"/>
                </a:lnTo>
                <a:lnTo>
                  <a:pt x="262859" y="285419"/>
                </a:lnTo>
                <a:lnTo>
                  <a:pt x="268584" y="283166"/>
                </a:lnTo>
                <a:lnTo>
                  <a:pt x="274306" y="280712"/>
                </a:lnTo>
                <a:lnTo>
                  <a:pt x="280026" y="278123"/>
                </a:lnTo>
                <a:lnTo>
                  <a:pt x="286696" y="274492"/>
                </a:lnTo>
                <a:lnTo>
                  <a:pt x="294001" y="270167"/>
                </a:lnTo>
                <a:lnTo>
                  <a:pt x="301729" y="265378"/>
                </a:lnTo>
                <a:lnTo>
                  <a:pt x="304975" y="260280"/>
                </a:lnTo>
                <a:lnTo>
                  <a:pt x="305234" y="254977"/>
                </a:lnTo>
                <a:lnTo>
                  <a:pt x="303502" y="249537"/>
                </a:lnTo>
                <a:lnTo>
                  <a:pt x="304252" y="244005"/>
                </a:lnTo>
                <a:lnTo>
                  <a:pt x="306657" y="238412"/>
                </a:lnTo>
                <a:lnTo>
                  <a:pt x="310165" y="232778"/>
                </a:lnTo>
                <a:lnTo>
                  <a:pt x="319144" y="223978"/>
                </a:lnTo>
                <a:lnTo>
                  <a:pt x="334328" y="21293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728"/>
          <p:cNvSpPr/>
          <p:nvPr/>
        </p:nvSpPr>
        <p:spPr>
          <a:xfrm>
            <a:off x="6183660" y="3120389"/>
            <a:ext cx="248573" cy="321850"/>
          </a:xfrm>
          <a:custGeom>
            <a:avLst/>
            <a:gdLst/>
            <a:ahLst/>
            <a:cxnLst/>
            <a:rect l="0" t="0" r="0" b="0"/>
            <a:pathLst>
              <a:path w="248573" h="321850">
                <a:moveTo>
                  <a:pt x="8542" y="60008"/>
                </a:moveTo>
                <a:lnTo>
                  <a:pt x="8542" y="52627"/>
                </a:lnTo>
                <a:lnTo>
                  <a:pt x="7590" y="52230"/>
                </a:lnTo>
                <a:lnTo>
                  <a:pt x="74" y="51445"/>
                </a:lnTo>
                <a:lnTo>
                  <a:pt x="0" y="55989"/>
                </a:lnTo>
                <a:lnTo>
                  <a:pt x="943" y="57329"/>
                </a:lnTo>
                <a:lnTo>
                  <a:pt x="2524" y="58222"/>
                </a:lnTo>
                <a:lnTo>
                  <a:pt x="4529" y="58817"/>
                </a:lnTo>
                <a:lnTo>
                  <a:pt x="5867" y="61119"/>
                </a:lnTo>
                <a:lnTo>
                  <a:pt x="7353" y="68757"/>
                </a:lnTo>
                <a:lnTo>
                  <a:pt x="10554" y="75961"/>
                </a:lnTo>
                <a:lnTo>
                  <a:pt x="15151" y="83291"/>
                </a:lnTo>
                <a:lnTo>
                  <a:pt x="20369" y="92899"/>
                </a:lnTo>
                <a:lnTo>
                  <a:pt x="22142" y="98128"/>
                </a:lnTo>
                <a:lnTo>
                  <a:pt x="23323" y="103519"/>
                </a:lnTo>
                <a:lnTo>
                  <a:pt x="24112" y="109018"/>
                </a:lnTo>
                <a:lnTo>
                  <a:pt x="25589" y="115541"/>
                </a:lnTo>
                <a:lnTo>
                  <a:pt x="27527" y="122748"/>
                </a:lnTo>
                <a:lnTo>
                  <a:pt x="29771" y="130409"/>
                </a:lnTo>
                <a:lnTo>
                  <a:pt x="33172" y="137422"/>
                </a:lnTo>
                <a:lnTo>
                  <a:pt x="37345" y="144003"/>
                </a:lnTo>
                <a:lnTo>
                  <a:pt x="42032" y="150295"/>
                </a:lnTo>
                <a:lnTo>
                  <a:pt x="45156" y="157346"/>
                </a:lnTo>
                <a:lnTo>
                  <a:pt x="47239" y="164905"/>
                </a:lnTo>
                <a:lnTo>
                  <a:pt x="48627" y="172802"/>
                </a:lnTo>
                <a:lnTo>
                  <a:pt x="50505" y="180924"/>
                </a:lnTo>
                <a:lnTo>
                  <a:pt x="52710" y="189196"/>
                </a:lnTo>
                <a:lnTo>
                  <a:pt x="55132" y="197568"/>
                </a:lnTo>
                <a:lnTo>
                  <a:pt x="57700" y="205055"/>
                </a:lnTo>
                <a:lnTo>
                  <a:pt x="60364" y="211951"/>
                </a:lnTo>
                <a:lnTo>
                  <a:pt x="63092" y="218453"/>
                </a:lnTo>
                <a:lnTo>
                  <a:pt x="65864" y="224693"/>
                </a:lnTo>
                <a:lnTo>
                  <a:pt x="71484" y="236706"/>
                </a:lnTo>
                <a:lnTo>
                  <a:pt x="97127" y="288596"/>
                </a:lnTo>
                <a:lnTo>
                  <a:pt x="102841" y="293363"/>
                </a:lnTo>
                <a:lnTo>
                  <a:pt x="110461" y="297493"/>
                </a:lnTo>
                <a:lnTo>
                  <a:pt x="119351" y="301199"/>
                </a:lnTo>
                <a:lnTo>
                  <a:pt x="126229" y="303669"/>
                </a:lnTo>
                <a:lnTo>
                  <a:pt x="131768" y="305317"/>
                </a:lnTo>
                <a:lnTo>
                  <a:pt x="136412" y="306415"/>
                </a:lnTo>
                <a:lnTo>
                  <a:pt x="139509" y="308099"/>
                </a:lnTo>
                <a:lnTo>
                  <a:pt x="141573" y="310174"/>
                </a:lnTo>
                <a:lnTo>
                  <a:pt x="144887" y="315798"/>
                </a:lnTo>
                <a:lnTo>
                  <a:pt x="145541" y="321849"/>
                </a:lnTo>
                <a:lnTo>
                  <a:pt x="145696" y="317421"/>
                </a:lnTo>
                <a:lnTo>
                  <a:pt x="141150" y="312703"/>
                </a:lnTo>
                <a:lnTo>
                  <a:pt x="135047" y="310386"/>
                </a:lnTo>
                <a:lnTo>
                  <a:pt x="126216" y="307889"/>
                </a:lnTo>
                <a:lnTo>
                  <a:pt x="115566" y="305272"/>
                </a:lnTo>
                <a:lnTo>
                  <a:pt x="107514" y="301623"/>
                </a:lnTo>
                <a:lnTo>
                  <a:pt x="101193" y="297284"/>
                </a:lnTo>
                <a:lnTo>
                  <a:pt x="96027" y="292487"/>
                </a:lnTo>
                <a:lnTo>
                  <a:pt x="92583" y="287384"/>
                </a:lnTo>
                <a:lnTo>
                  <a:pt x="90287" y="282077"/>
                </a:lnTo>
                <a:lnTo>
                  <a:pt x="88756" y="276634"/>
                </a:lnTo>
                <a:lnTo>
                  <a:pt x="84515" y="262966"/>
                </a:lnTo>
                <a:lnTo>
                  <a:pt x="82051" y="255321"/>
                </a:lnTo>
                <a:lnTo>
                  <a:pt x="80408" y="248319"/>
                </a:lnTo>
                <a:lnTo>
                  <a:pt x="79313" y="241746"/>
                </a:lnTo>
                <a:lnTo>
                  <a:pt x="78582" y="235460"/>
                </a:lnTo>
                <a:lnTo>
                  <a:pt x="78096" y="228410"/>
                </a:lnTo>
                <a:lnTo>
                  <a:pt x="77771" y="220854"/>
                </a:lnTo>
                <a:lnTo>
                  <a:pt x="77315" y="199106"/>
                </a:lnTo>
                <a:lnTo>
                  <a:pt x="77160" y="174691"/>
                </a:lnTo>
                <a:lnTo>
                  <a:pt x="78100" y="167896"/>
                </a:lnTo>
                <a:lnTo>
                  <a:pt x="79679" y="160508"/>
                </a:lnTo>
                <a:lnTo>
                  <a:pt x="81685" y="152726"/>
                </a:lnTo>
                <a:lnTo>
                  <a:pt x="83974" y="144680"/>
                </a:lnTo>
                <a:lnTo>
                  <a:pt x="89057" y="128120"/>
                </a:lnTo>
                <a:lnTo>
                  <a:pt x="91746" y="120656"/>
                </a:lnTo>
                <a:lnTo>
                  <a:pt x="94492" y="113775"/>
                </a:lnTo>
                <a:lnTo>
                  <a:pt x="97274" y="107283"/>
                </a:lnTo>
                <a:lnTo>
                  <a:pt x="101035" y="101050"/>
                </a:lnTo>
                <a:lnTo>
                  <a:pt x="105446" y="94989"/>
                </a:lnTo>
                <a:lnTo>
                  <a:pt x="110292" y="89044"/>
                </a:lnTo>
                <a:lnTo>
                  <a:pt x="115428" y="82223"/>
                </a:lnTo>
                <a:lnTo>
                  <a:pt x="126214" y="67024"/>
                </a:lnTo>
                <a:lnTo>
                  <a:pt x="130805" y="59923"/>
                </a:lnTo>
                <a:lnTo>
                  <a:pt x="134819" y="53284"/>
                </a:lnTo>
                <a:lnTo>
                  <a:pt x="138447" y="46953"/>
                </a:lnTo>
                <a:lnTo>
                  <a:pt x="143723" y="41780"/>
                </a:lnTo>
                <a:lnTo>
                  <a:pt x="150097" y="37378"/>
                </a:lnTo>
                <a:lnTo>
                  <a:pt x="157204" y="33491"/>
                </a:lnTo>
                <a:lnTo>
                  <a:pt x="164800" y="29948"/>
                </a:lnTo>
                <a:lnTo>
                  <a:pt x="172722" y="26633"/>
                </a:lnTo>
                <a:lnTo>
                  <a:pt x="180860" y="23471"/>
                </a:lnTo>
                <a:lnTo>
                  <a:pt x="188191" y="20410"/>
                </a:lnTo>
                <a:lnTo>
                  <a:pt x="194983" y="17417"/>
                </a:lnTo>
                <a:lnTo>
                  <a:pt x="207610" y="11551"/>
                </a:lnTo>
                <a:lnTo>
                  <a:pt x="219572" y="5769"/>
                </a:lnTo>
                <a:lnTo>
                  <a:pt x="225428" y="3846"/>
                </a:lnTo>
                <a:lnTo>
                  <a:pt x="231238" y="2564"/>
                </a:lnTo>
                <a:lnTo>
                  <a:pt x="248572"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729"/>
          <p:cNvSpPr/>
          <p:nvPr/>
        </p:nvSpPr>
        <p:spPr>
          <a:xfrm>
            <a:off x="6560819" y="3120389"/>
            <a:ext cx="394337" cy="325241"/>
          </a:xfrm>
          <a:custGeom>
            <a:avLst/>
            <a:gdLst/>
            <a:ahLst/>
            <a:cxnLst/>
            <a:rect l="0" t="0" r="0" b="0"/>
            <a:pathLst>
              <a:path w="394337" h="325241">
                <a:moveTo>
                  <a:pt x="0" y="0"/>
                </a:moveTo>
                <a:lnTo>
                  <a:pt x="0" y="74447"/>
                </a:lnTo>
                <a:lnTo>
                  <a:pt x="954" y="81064"/>
                </a:lnTo>
                <a:lnTo>
                  <a:pt x="2541" y="88333"/>
                </a:lnTo>
                <a:lnTo>
                  <a:pt x="4552" y="96036"/>
                </a:lnTo>
                <a:lnTo>
                  <a:pt x="5892" y="104030"/>
                </a:lnTo>
                <a:lnTo>
                  <a:pt x="6786" y="112216"/>
                </a:lnTo>
                <a:lnTo>
                  <a:pt x="7382" y="120531"/>
                </a:lnTo>
                <a:lnTo>
                  <a:pt x="8731" y="128931"/>
                </a:lnTo>
                <a:lnTo>
                  <a:pt x="10584" y="137390"/>
                </a:lnTo>
                <a:lnTo>
                  <a:pt x="12771" y="145886"/>
                </a:lnTo>
                <a:lnTo>
                  <a:pt x="14229" y="154408"/>
                </a:lnTo>
                <a:lnTo>
                  <a:pt x="15202" y="162946"/>
                </a:lnTo>
                <a:lnTo>
                  <a:pt x="15850" y="171496"/>
                </a:lnTo>
                <a:lnTo>
                  <a:pt x="16281" y="181005"/>
                </a:lnTo>
                <a:lnTo>
                  <a:pt x="16761" y="201733"/>
                </a:lnTo>
                <a:lnTo>
                  <a:pt x="17842" y="210689"/>
                </a:lnTo>
                <a:lnTo>
                  <a:pt x="19515" y="218564"/>
                </a:lnTo>
                <a:lnTo>
                  <a:pt x="21583" y="225719"/>
                </a:lnTo>
                <a:lnTo>
                  <a:pt x="22961" y="233347"/>
                </a:lnTo>
                <a:lnTo>
                  <a:pt x="23880" y="241290"/>
                </a:lnTo>
                <a:lnTo>
                  <a:pt x="24492" y="249443"/>
                </a:lnTo>
                <a:lnTo>
                  <a:pt x="25854" y="256783"/>
                </a:lnTo>
                <a:lnTo>
                  <a:pt x="27713" y="263581"/>
                </a:lnTo>
                <a:lnTo>
                  <a:pt x="29906" y="270019"/>
                </a:lnTo>
                <a:lnTo>
                  <a:pt x="31367" y="276215"/>
                </a:lnTo>
                <a:lnTo>
                  <a:pt x="32342" y="282251"/>
                </a:lnTo>
                <a:lnTo>
                  <a:pt x="32991" y="288180"/>
                </a:lnTo>
                <a:lnTo>
                  <a:pt x="37234" y="293085"/>
                </a:lnTo>
                <a:lnTo>
                  <a:pt x="43873" y="297308"/>
                </a:lnTo>
                <a:lnTo>
                  <a:pt x="52109" y="301075"/>
                </a:lnTo>
                <a:lnTo>
                  <a:pt x="63800" y="307802"/>
                </a:lnTo>
                <a:lnTo>
                  <a:pt x="68251" y="310929"/>
                </a:lnTo>
                <a:lnTo>
                  <a:pt x="71218" y="313966"/>
                </a:lnTo>
                <a:lnTo>
                  <a:pt x="73196" y="316943"/>
                </a:lnTo>
                <a:lnTo>
                  <a:pt x="74516" y="319881"/>
                </a:lnTo>
                <a:lnTo>
                  <a:pt x="76347" y="321839"/>
                </a:lnTo>
                <a:lnTo>
                  <a:pt x="78521" y="323144"/>
                </a:lnTo>
                <a:lnTo>
                  <a:pt x="84302" y="325240"/>
                </a:lnTo>
                <a:lnTo>
                  <a:pt x="83824" y="324459"/>
                </a:lnTo>
                <a:lnTo>
                  <a:pt x="78220" y="318329"/>
                </a:lnTo>
                <a:lnTo>
                  <a:pt x="73102" y="316042"/>
                </a:lnTo>
                <a:lnTo>
                  <a:pt x="54715" y="308421"/>
                </a:lnTo>
                <a:lnTo>
                  <a:pt x="43368" y="301224"/>
                </a:lnTo>
                <a:lnTo>
                  <a:pt x="40342" y="297971"/>
                </a:lnTo>
                <a:lnTo>
                  <a:pt x="37372" y="292945"/>
                </a:lnTo>
                <a:lnTo>
                  <a:pt x="34440" y="286737"/>
                </a:lnTo>
                <a:lnTo>
                  <a:pt x="31533" y="279741"/>
                </a:lnTo>
                <a:lnTo>
                  <a:pt x="29595" y="273172"/>
                </a:lnTo>
                <a:lnTo>
                  <a:pt x="28303" y="266887"/>
                </a:lnTo>
                <a:lnTo>
                  <a:pt x="27441" y="260792"/>
                </a:lnTo>
                <a:lnTo>
                  <a:pt x="26867" y="253872"/>
                </a:lnTo>
                <a:lnTo>
                  <a:pt x="26484" y="246401"/>
                </a:lnTo>
                <a:lnTo>
                  <a:pt x="26058" y="230479"/>
                </a:lnTo>
                <a:lnTo>
                  <a:pt x="25732" y="160010"/>
                </a:lnTo>
                <a:lnTo>
                  <a:pt x="26680" y="152393"/>
                </a:lnTo>
                <a:lnTo>
                  <a:pt x="28264" y="144458"/>
                </a:lnTo>
                <a:lnTo>
                  <a:pt x="30273" y="136311"/>
                </a:lnTo>
                <a:lnTo>
                  <a:pt x="32564" y="128021"/>
                </a:lnTo>
                <a:lnTo>
                  <a:pt x="37651" y="111191"/>
                </a:lnTo>
                <a:lnTo>
                  <a:pt x="40341" y="103655"/>
                </a:lnTo>
                <a:lnTo>
                  <a:pt x="43087" y="96726"/>
                </a:lnTo>
                <a:lnTo>
                  <a:pt x="45869" y="90202"/>
                </a:lnTo>
                <a:lnTo>
                  <a:pt x="49630" y="82995"/>
                </a:lnTo>
                <a:lnTo>
                  <a:pt x="54042" y="75332"/>
                </a:lnTo>
                <a:lnTo>
                  <a:pt x="58888" y="67367"/>
                </a:lnTo>
                <a:lnTo>
                  <a:pt x="62119" y="61104"/>
                </a:lnTo>
                <a:lnTo>
                  <a:pt x="65709" y="51605"/>
                </a:lnTo>
                <a:lnTo>
                  <a:pt x="68571" y="47739"/>
                </a:lnTo>
                <a:lnTo>
                  <a:pt x="80749" y="37746"/>
                </a:lnTo>
                <a:lnTo>
                  <a:pt x="87641" y="31699"/>
                </a:lnTo>
                <a:lnTo>
                  <a:pt x="91765" y="29705"/>
                </a:lnTo>
                <a:lnTo>
                  <a:pt x="101427" y="27490"/>
                </a:lnTo>
                <a:lnTo>
                  <a:pt x="105719" y="27852"/>
                </a:lnTo>
                <a:lnTo>
                  <a:pt x="109531" y="29046"/>
                </a:lnTo>
                <a:lnTo>
                  <a:pt x="116309" y="32912"/>
                </a:lnTo>
                <a:lnTo>
                  <a:pt x="126431" y="41396"/>
                </a:lnTo>
                <a:lnTo>
                  <a:pt x="135885" y="50466"/>
                </a:lnTo>
                <a:lnTo>
                  <a:pt x="140120" y="55552"/>
                </a:lnTo>
                <a:lnTo>
                  <a:pt x="143896" y="60847"/>
                </a:lnTo>
                <a:lnTo>
                  <a:pt x="147366" y="66282"/>
                </a:lnTo>
                <a:lnTo>
                  <a:pt x="150631" y="71811"/>
                </a:lnTo>
                <a:lnTo>
                  <a:pt x="153761" y="77402"/>
                </a:lnTo>
                <a:lnTo>
                  <a:pt x="156800" y="83034"/>
                </a:lnTo>
                <a:lnTo>
                  <a:pt x="159779" y="89646"/>
                </a:lnTo>
                <a:lnTo>
                  <a:pt x="162717" y="96912"/>
                </a:lnTo>
                <a:lnTo>
                  <a:pt x="168522" y="112605"/>
                </a:lnTo>
                <a:lnTo>
                  <a:pt x="174276" y="129104"/>
                </a:lnTo>
                <a:lnTo>
                  <a:pt x="177144" y="136552"/>
                </a:lnTo>
                <a:lnTo>
                  <a:pt x="180009" y="143423"/>
                </a:lnTo>
                <a:lnTo>
                  <a:pt x="182871" y="149908"/>
                </a:lnTo>
                <a:lnTo>
                  <a:pt x="184779" y="157089"/>
                </a:lnTo>
                <a:lnTo>
                  <a:pt x="186052" y="164733"/>
                </a:lnTo>
                <a:lnTo>
                  <a:pt x="186900" y="172687"/>
                </a:lnTo>
                <a:lnTo>
                  <a:pt x="188417" y="180848"/>
                </a:lnTo>
                <a:lnTo>
                  <a:pt x="190382" y="189145"/>
                </a:lnTo>
                <a:lnTo>
                  <a:pt x="192644" y="197535"/>
                </a:lnTo>
                <a:lnTo>
                  <a:pt x="194152" y="205032"/>
                </a:lnTo>
                <a:lnTo>
                  <a:pt x="195157" y="211936"/>
                </a:lnTo>
                <a:lnTo>
                  <a:pt x="195828" y="218444"/>
                </a:lnTo>
                <a:lnTo>
                  <a:pt x="196573" y="228214"/>
                </a:lnTo>
                <a:lnTo>
                  <a:pt x="196903" y="236684"/>
                </a:lnTo>
                <a:lnTo>
                  <a:pt x="197051" y="246798"/>
                </a:lnTo>
                <a:lnTo>
                  <a:pt x="198042" y="250257"/>
                </a:lnTo>
                <a:lnTo>
                  <a:pt x="199656" y="252564"/>
                </a:lnTo>
                <a:lnTo>
                  <a:pt x="201684" y="254101"/>
                </a:lnTo>
                <a:lnTo>
                  <a:pt x="203037" y="256078"/>
                </a:lnTo>
                <a:lnTo>
                  <a:pt x="204539" y="260815"/>
                </a:lnTo>
                <a:lnTo>
                  <a:pt x="205503" y="270665"/>
                </a:lnTo>
                <a:lnTo>
                  <a:pt x="205636" y="272696"/>
                </a:lnTo>
                <a:lnTo>
                  <a:pt x="205709" y="269288"/>
                </a:lnTo>
                <a:lnTo>
                  <a:pt x="204768" y="267156"/>
                </a:lnTo>
                <a:lnTo>
                  <a:pt x="199843" y="259603"/>
                </a:lnTo>
                <a:lnTo>
                  <a:pt x="198357" y="254127"/>
                </a:lnTo>
                <a:lnTo>
                  <a:pt x="197697" y="245978"/>
                </a:lnTo>
                <a:lnTo>
                  <a:pt x="197520" y="241138"/>
                </a:lnTo>
                <a:lnTo>
                  <a:pt x="196450" y="236006"/>
                </a:lnTo>
                <a:lnTo>
                  <a:pt x="194784" y="230680"/>
                </a:lnTo>
                <a:lnTo>
                  <a:pt x="192722" y="225225"/>
                </a:lnTo>
                <a:lnTo>
                  <a:pt x="191346" y="219682"/>
                </a:lnTo>
                <a:lnTo>
                  <a:pt x="190430" y="214083"/>
                </a:lnTo>
                <a:lnTo>
                  <a:pt x="189818" y="208445"/>
                </a:lnTo>
                <a:lnTo>
                  <a:pt x="190363" y="200876"/>
                </a:lnTo>
                <a:lnTo>
                  <a:pt x="191679" y="192020"/>
                </a:lnTo>
                <a:lnTo>
                  <a:pt x="193509" y="182306"/>
                </a:lnTo>
                <a:lnTo>
                  <a:pt x="194729" y="173925"/>
                </a:lnTo>
                <a:lnTo>
                  <a:pt x="195542" y="166433"/>
                </a:lnTo>
                <a:lnTo>
                  <a:pt x="196084" y="159533"/>
                </a:lnTo>
                <a:lnTo>
                  <a:pt x="196446" y="151123"/>
                </a:lnTo>
                <a:lnTo>
                  <a:pt x="196847" y="131619"/>
                </a:lnTo>
                <a:lnTo>
                  <a:pt x="198859" y="122988"/>
                </a:lnTo>
                <a:lnTo>
                  <a:pt x="202105" y="115330"/>
                </a:lnTo>
                <a:lnTo>
                  <a:pt x="206174" y="108319"/>
                </a:lnTo>
                <a:lnTo>
                  <a:pt x="209840" y="100788"/>
                </a:lnTo>
                <a:lnTo>
                  <a:pt x="213236" y="92910"/>
                </a:lnTo>
                <a:lnTo>
                  <a:pt x="216452" y="84800"/>
                </a:lnTo>
                <a:lnTo>
                  <a:pt x="219550" y="77488"/>
                </a:lnTo>
                <a:lnTo>
                  <a:pt x="225531" y="64285"/>
                </a:lnTo>
                <a:lnTo>
                  <a:pt x="234253" y="46141"/>
                </a:lnTo>
                <a:lnTo>
                  <a:pt x="238083" y="41238"/>
                </a:lnTo>
                <a:lnTo>
                  <a:pt x="247420" y="33251"/>
                </a:lnTo>
                <a:lnTo>
                  <a:pt x="257920" y="26526"/>
                </a:lnTo>
                <a:lnTo>
                  <a:pt x="263386" y="23399"/>
                </a:lnTo>
                <a:lnTo>
                  <a:pt x="274542" y="19925"/>
                </a:lnTo>
                <a:lnTo>
                  <a:pt x="284896" y="18381"/>
                </a:lnTo>
                <a:lnTo>
                  <a:pt x="292673" y="17694"/>
                </a:lnTo>
                <a:lnTo>
                  <a:pt x="296081" y="18464"/>
                </a:lnTo>
                <a:lnTo>
                  <a:pt x="306380" y="24098"/>
                </a:lnTo>
                <a:lnTo>
                  <a:pt x="315874" y="29126"/>
                </a:lnTo>
                <a:lnTo>
                  <a:pt x="323904" y="37075"/>
                </a:lnTo>
                <a:lnTo>
                  <a:pt x="327379" y="41862"/>
                </a:lnTo>
                <a:lnTo>
                  <a:pt x="330647" y="47911"/>
                </a:lnTo>
                <a:lnTo>
                  <a:pt x="333779" y="54801"/>
                </a:lnTo>
                <a:lnTo>
                  <a:pt x="336820" y="62251"/>
                </a:lnTo>
                <a:lnTo>
                  <a:pt x="338847" y="69124"/>
                </a:lnTo>
                <a:lnTo>
                  <a:pt x="340198" y="75610"/>
                </a:lnTo>
                <a:lnTo>
                  <a:pt x="341099" y="81840"/>
                </a:lnTo>
                <a:lnTo>
                  <a:pt x="341699" y="89802"/>
                </a:lnTo>
                <a:lnTo>
                  <a:pt x="342100" y="98921"/>
                </a:lnTo>
                <a:lnTo>
                  <a:pt x="342664" y="127418"/>
                </a:lnTo>
                <a:lnTo>
                  <a:pt x="342743" y="136380"/>
                </a:lnTo>
                <a:lnTo>
                  <a:pt x="343747" y="144260"/>
                </a:lnTo>
                <a:lnTo>
                  <a:pt x="345370" y="151419"/>
                </a:lnTo>
                <a:lnTo>
                  <a:pt x="347405" y="158096"/>
                </a:lnTo>
                <a:lnTo>
                  <a:pt x="348760" y="165405"/>
                </a:lnTo>
                <a:lnTo>
                  <a:pt x="349665" y="173135"/>
                </a:lnTo>
                <a:lnTo>
                  <a:pt x="350267" y="181146"/>
                </a:lnTo>
                <a:lnTo>
                  <a:pt x="351622" y="189344"/>
                </a:lnTo>
                <a:lnTo>
                  <a:pt x="353478" y="197667"/>
                </a:lnTo>
                <a:lnTo>
                  <a:pt x="355667" y="206073"/>
                </a:lnTo>
                <a:lnTo>
                  <a:pt x="357126" y="212630"/>
                </a:lnTo>
                <a:lnTo>
                  <a:pt x="358748" y="222455"/>
                </a:lnTo>
                <a:lnTo>
                  <a:pt x="359469" y="232537"/>
                </a:lnTo>
                <a:lnTo>
                  <a:pt x="359661" y="237892"/>
                </a:lnTo>
                <a:lnTo>
                  <a:pt x="360742" y="243368"/>
                </a:lnTo>
                <a:lnTo>
                  <a:pt x="362415" y="248923"/>
                </a:lnTo>
                <a:lnTo>
                  <a:pt x="364483" y="254531"/>
                </a:lnTo>
                <a:lnTo>
                  <a:pt x="366780" y="263303"/>
                </a:lnTo>
                <a:lnTo>
                  <a:pt x="367392" y="266975"/>
                </a:lnTo>
                <a:lnTo>
                  <a:pt x="369706" y="269424"/>
                </a:lnTo>
                <a:lnTo>
                  <a:pt x="373153" y="271056"/>
                </a:lnTo>
                <a:lnTo>
                  <a:pt x="377357" y="272144"/>
                </a:lnTo>
                <a:lnTo>
                  <a:pt x="380158" y="273822"/>
                </a:lnTo>
                <a:lnTo>
                  <a:pt x="382027" y="275894"/>
                </a:lnTo>
                <a:lnTo>
                  <a:pt x="383272" y="278226"/>
                </a:lnTo>
                <a:lnTo>
                  <a:pt x="385055" y="279782"/>
                </a:lnTo>
                <a:lnTo>
                  <a:pt x="387196" y="280819"/>
                </a:lnTo>
                <a:lnTo>
                  <a:pt x="394336" y="28289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730"/>
          <p:cNvSpPr/>
          <p:nvPr/>
        </p:nvSpPr>
        <p:spPr>
          <a:xfrm>
            <a:off x="7006590" y="3129156"/>
            <a:ext cx="308611" cy="278092"/>
          </a:xfrm>
          <a:custGeom>
            <a:avLst/>
            <a:gdLst/>
            <a:ahLst/>
            <a:cxnLst/>
            <a:rect l="0" t="0" r="0" b="0"/>
            <a:pathLst>
              <a:path w="308611" h="278092">
                <a:moveTo>
                  <a:pt x="8572" y="42669"/>
                </a:moveTo>
                <a:lnTo>
                  <a:pt x="31" y="42669"/>
                </a:lnTo>
                <a:lnTo>
                  <a:pt x="0" y="125575"/>
                </a:lnTo>
                <a:lnTo>
                  <a:pt x="952" y="131277"/>
                </a:lnTo>
                <a:lnTo>
                  <a:pt x="2540" y="136983"/>
                </a:lnTo>
                <a:lnTo>
                  <a:pt x="4551" y="142693"/>
                </a:lnTo>
                <a:lnTo>
                  <a:pt x="5891" y="149356"/>
                </a:lnTo>
                <a:lnTo>
                  <a:pt x="6785" y="156656"/>
                </a:lnTo>
                <a:lnTo>
                  <a:pt x="7381" y="164380"/>
                </a:lnTo>
                <a:lnTo>
                  <a:pt x="8731" y="171435"/>
                </a:lnTo>
                <a:lnTo>
                  <a:pt x="10583" y="178043"/>
                </a:lnTo>
                <a:lnTo>
                  <a:pt x="20399" y="206886"/>
                </a:lnTo>
                <a:lnTo>
                  <a:pt x="22172" y="214060"/>
                </a:lnTo>
                <a:lnTo>
                  <a:pt x="23353" y="220747"/>
                </a:lnTo>
                <a:lnTo>
                  <a:pt x="24142" y="227110"/>
                </a:lnTo>
                <a:lnTo>
                  <a:pt x="25619" y="232305"/>
                </a:lnTo>
                <a:lnTo>
                  <a:pt x="29801" y="240616"/>
                </a:lnTo>
                <a:lnTo>
                  <a:pt x="34835" y="250025"/>
                </a:lnTo>
                <a:lnTo>
                  <a:pt x="37511" y="255201"/>
                </a:lnTo>
                <a:lnTo>
                  <a:pt x="40247" y="258652"/>
                </a:lnTo>
                <a:lnTo>
                  <a:pt x="43023" y="260952"/>
                </a:lnTo>
                <a:lnTo>
                  <a:pt x="45828" y="262486"/>
                </a:lnTo>
                <a:lnTo>
                  <a:pt x="47697" y="264461"/>
                </a:lnTo>
                <a:lnTo>
                  <a:pt x="48942" y="266730"/>
                </a:lnTo>
                <a:lnTo>
                  <a:pt x="49773" y="269196"/>
                </a:lnTo>
                <a:lnTo>
                  <a:pt x="53237" y="274475"/>
                </a:lnTo>
                <a:lnTo>
                  <a:pt x="55493" y="277216"/>
                </a:lnTo>
                <a:lnTo>
                  <a:pt x="57950" y="278091"/>
                </a:lnTo>
                <a:lnTo>
                  <a:pt x="60541" y="277722"/>
                </a:lnTo>
                <a:lnTo>
                  <a:pt x="65959" y="275724"/>
                </a:lnTo>
                <a:lnTo>
                  <a:pt x="71543" y="274836"/>
                </a:lnTo>
                <a:lnTo>
                  <a:pt x="74365" y="272694"/>
                </a:lnTo>
                <a:lnTo>
                  <a:pt x="80041" y="265235"/>
                </a:lnTo>
                <a:lnTo>
                  <a:pt x="85739" y="258109"/>
                </a:lnTo>
                <a:lnTo>
                  <a:pt x="88591" y="254876"/>
                </a:lnTo>
                <a:lnTo>
                  <a:pt x="91446" y="249862"/>
                </a:lnTo>
                <a:lnTo>
                  <a:pt x="94301" y="243663"/>
                </a:lnTo>
                <a:lnTo>
                  <a:pt x="97157" y="236672"/>
                </a:lnTo>
                <a:lnTo>
                  <a:pt x="100014" y="230107"/>
                </a:lnTo>
                <a:lnTo>
                  <a:pt x="105728" y="217732"/>
                </a:lnTo>
                <a:lnTo>
                  <a:pt x="108585" y="209860"/>
                </a:lnTo>
                <a:lnTo>
                  <a:pt x="111442" y="200802"/>
                </a:lnTo>
                <a:lnTo>
                  <a:pt x="114300" y="190954"/>
                </a:lnTo>
                <a:lnTo>
                  <a:pt x="118110" y="181530"/>
                </a:lnTo>
                <a:lnTo>
                  <a:pt x="122555" y="172390"/>
                </a:lnTo>
                <a:lnTo>
                  <a:pt x="127424" y="163440"/>
                </a:lnTo>
                <a:lnTo>
                  <a:pt x="131621" y="154615"/>
                </a:lnTo>
                <a:lnTo>
                  <a:pt x="135372" y="145875"/>
                </a:lnTo>
                <a:lnTo>
                  <a:pt x="138826" y="137190"/>
                </a:lnTo>
                <a:lnTo>
                  <a:pt x="142080" y="127590"/>
                </a:lnTo>
                <a:lnTo>
                  <a:pt x="145202" y="117381"/>
                </a:lnTo>
                <a:lnTo>
                  <a:pt x="151211" y="96829"/>
                </a:lnTo>
                <a:lnTo>
                  <a:pt x="157058" y="78170"/>
                </a:lnTo>
                <a:lnTo>
                  <a:pt x="159950" y="70146"/>
                </a:lnTo>
                <a:lnTo>
                  <a:pt x="162831" y="62892"/>
                </a:lnTo>
                <a:lnTo>
                  <a:pt x="165703" y="56151"/>
                </a:lnTo>
                <a:lnTo>
                  <a:pt x="167619" y="49752"/>
                </a:lnTo>
                <a:lnTo>
                  <a:pt x="168896" y="43581"/>
                </a:lnTo>
                <a:lnTo>
                  <a:pt x="169747" y="37562"/>
                </a:lnTo>
                <a:lnTo>
                  <a:pt x="171267" y="31644"/>
                </a:lnTo>
                <a:lnTo>
                  <a:pt x="173233" y="25794"/>
                </a:lnTo>
                <a:lnTo>
                  <a:pt x="175496" y="19989"/>
                </a:lnTo>
                <a:lnTo>
                  <a:pt x="176052" y="15166"/>
                </a:lnTo>
                <a:lnTo>
                  <a:pt x="175470" y="10999"/>
                </a:lnTo>
                <a:lnTo>
                  <a:pt x="171519" y="0"/>
                </a:lnTo>
                <a:lnTo>
                  <a:pt x="171464" y="7641"/>
                </a:lnTo>
                <a:lnTo>
                  <a:pt x="171456" y="16306"/>
                </a:lnTo>
                <a:lnTo>
                  <a:pt x="170502" y="21283"/>
                </a:lnTo>
                <a:lnTo>
                  <a:pt x="168913" y="26507"/>
                </a:lnTo>
                <a:lnTo>
                  <a:pt x="166900" y="31894"/>
                </a:lnTo>
                <a:lnTo>
                  <a:pt x="165559" y="38343"/>
                </a:lnTo>
                <a:lnTo>
                  <a:pt x="164666" y="45500"/>
                </a:lnTo>
                <a:lnTo>
                  <a:pt x="164069" y="53129"/>
                </a:lnTo>
                <a:lnTo>
                  <a:pt x="163672" y="61072"/>
                </a:lnTo>
                <a:lnTo>
                  <a:pt x="163231" y="77518"/>
                </a:lnTo>
                <a:lnTo>
                  <a:pt x="164066" y="85904"/>
                </a:lnTo>
                <a:lnTo>
                  <a:pt x="165574" y="94352"/>
                </a:lnTo>
                <a:lnTo>
                  <a:pt x="167533" y="102842"/>
                </a:lnTo>
                <a:lnTo>
                  <a:pt x="168839" y="111359"/>
                </a:lnTo>
                <a:lnTo>
                  <a:pt x="169709" y="119895"/>
                </a:lnTo>
                <a:lnTo>
                  <a:pt x="170289" y="128443"/>
                </a:lnTo>
                <a:lnTo>
                  <a:pt x="171629" y="136999"/>
                </a:lnTo>
                <a:lnTo>
                  <a:pt x="173474" y="145561"/>
                </a:lnTo>
                <a:lnTo>
                  <a:pt x="175656" y="154126"/>
                </a:lnTo>
                <a:lnTo>
                  <a:pt x="178064" y="161741"/>
                </a:lnTo>
                <a:lnTo>
                  <a:pt x="180622" y="168722"/>
                </a:lnTo>
                <a:lnTo>
                  <a:pt x="183280" y="175282"/>
                </a:lnTo>
                <a:lnTo>
                  <a:pt x="186004" y="181560"/>
                </a:lnTo>
                <a:lnTo>
                  <a:pt x="191571" y="193616"/>
                </a:lnTo>
                <a:lnTo>
                  <a:pt x="193436" y="199498"/>
                </a:lnTo>
                <a:lnTo>
                  <a:pt x="194679" y="205324"/>
                </a:lnTo>
                <a:lnTo>
                  <a:pt x="195509" y="211113"/>
                </a:lnTo>
                <a:lnTo>
                  <a:pt x="197967" y="214972"/>
                </a:lnTo>
                <a:lnTo>
                  <a:pt x="201511" y="217545"/>
                </a:lnTo>
                <a:lnTo>
                  <a:pt x="209574" y="221356"/>
                </a:lnTo>
                <a:lnTo>
                  <a:pt x="216335" y="226226"/>
                </a:lnTo>
                <a:lnTo>
                  <a:pt x="225053" y="231564"/>
                </a:lnTo>
                <a:lnTo>
                  <a:pt x="230046" y="234322"/>
                </a:lnTo>
                <a:lnTo>
                  <a:pt x="235278" y="236160"/>
                </a:lnTo>
                <a:lnTo>
                  <a:pt x="240673" y="237385"/>
                </a:lnTo>
                <a:lnTo>
                  <a:pt x="246173" y="238202"/>
                </a:lnTo>
                <a:lnTo>
                  <a:pt x="250793" y="237795"/>
                </a:lnTo>
                <a:lnTo>
                  <a:pt x="254825" y="236570"/>
                </a:lnTo>
                <a:lnTo>
                  <a:pt x="272692" y="227761"/>
                </a:lnTo>
                <a:lnTo>
                  <a:pt x="278949" y="224166"/>
                </a:lnTo>
                <a:lnTo>
                  <a:pt x="285978" y="219864"/>
                </a:lnTo>
                <a:lnTo>
                  <a:pt x="308610" y="20554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731"/>
          <p:cNvSpPr/>
          <p:nvPr/>
        </p:nvSpPr>
        <p:spPr>
          <a:xfrm>
            <a:off x="7366636" y="2897505"/>
            <a:ext cx="68580" cy="540068"/>
          </a:xfrm>
          <a:custGeom>
            <a:avLst/>
            <a:gdLst/>
            <a:ahLst/>
            <a:cxnLst/>
            <a:rect l="0" t="0" r="0" b="0"/>
            <a:pathLst>
              <a:path w="68580" h="540068">
                <a:moveTo>
                  <a:pt x="8571" y="0"/>
                </a:moveTo>
                <a:lnTo>
                  <a:pt x="8571" y="4551"/>
                </a:lnTo>
                <a:lnTo>
                  <a:pt x="9524" y="6844"/>
                </a:lnTo>
                <a:lnTo>
                  <a:pt x="11112" y="9325"/>
                </a:lnTo>
                <a:lnTo>
                  <a:pt x="13122" y="11931"/>
                </a:lnTo>
                <a:lnTo>
                  <a:pt x="14463" y="15574"/>
                </a:lnTo>
                <a:lnTo>
                  <a:pt x="16349" y="30755"/>
                </a:lnTo>
                <a:lnTo>
                  <a:pt x="16791" y="45101"/>
                </a:lnTo>
                <a:lnTo>
                  <a:pt x="17113" y="106425"/>
                </a:lnTo>
                <a:lnTo>
                  <a:pt x="16170" y="117623"/>
                </a:lnTo>
                <a:lnTo>
                  <a:pt x="14590" y="128897"/>
                </a:lnTo>
                <a:lnTo>
                  <a:pt x="7814" y="165509"/>
                </a:lnTo>
                <a:lnTo>
                  <a:pt x="5210" y="178919"/>
                </a:lnTo>
                <a:lnTo>
                  <a:pt x="3473" y="191669"/>
                </a:lnTo>
                <a:lnTo>
                  <a:pt x="2314" y="203979"/>
                </a:lnTo>
                <a:lnTo>
                  <a:pt x="1542" y="215996"/>
                </a:lnTo>
                <a:lnTo>
                  <a:pt x="1029" y="228770"/>
                </a:lnTo>
                <a:lnTo>
                  <a:pt x="456" y="255663"/>
                </a:lnTo>
                <a:lnTo>
                  <a:pt x="0" y="435463"/>
                </a:lnTo>
                <a:lnTo>
                  <a:pt x="952" y="443661"/>
                </a:lnTo>
                <a:lnTo>
                  <a:pt x="2539" y="451031"/>
                </a:lnTo>
                <a:lnTo>
                  <a:pt x="6843" y="465253"/>
                </a:lnTo>
                <a:lnTo>
                  <a:pt x="11930" y="481099"/>
                </a:lnTo>
                <a:lnTo>
                  <a:pt x="13668" y="488373"/>
                </a:lnTo>
                <a:lnTo>
                  <a:pt x="15599" y="501534"/>
                </a:lnTo>
                <a:lnTo>
                  <a:pt x="16686" y="515103"/>
                </a:lnTo>
                <a:lnTo>
                  <a:pt x="20648" y="518662"/>
                </a:lnTo>
                <a:lnTo>
                  <a:pt x="27101" y="521987"/>
                </a:lnTo>
                <a:lnTo>
                  <a:pt x="35212" y="525156"/>
                </a:lnTo>
                <a:lnTo>
                  <a:pt x="40618" y="528221"/>
                </a:lnTo>
                <a:lnTo>
                  <a:pt x="44224" y="531217"/>
                </a:lnTo>
                <a:lnTo>
                  <a:pt x="46627" y="534168"/>
                </a:lnTo>
                <a:lnTo>
                  <a:pt x="49181" y="536134"/>
                </a:lnTo>
                <a:lnTo>
                  <a:pt x="51838" y="537445"/>
                </a:lnTo>
                <a:lnTo>
                  <a:pt x="58392" y="539549"/>
                </a:lnTo>
                <a:lnTo>
                  <a:pt x="59883" y="539722"/>
                </a:lnTo>
                <a:lnTo>
                  <a:pt x="61829" y="539837"/>
                </a:lnTo>
                <a:lnTo>
                  <a:pt x="68579" y="54006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732"/>
          <p:cNvSpPr/>
          <p:nvPr/>
        </p:nvSpPr>
        <p:spPr>
          <a:xfrm>
            <a:off x="7203757" y="3111932"/>
            <a:ext cx="591503" cy="291189"/>
          </a:xfrm>
          <a:custGeom>
            <a:avLst/>
            <a:gdLst/>
            <a:ahLst/>
            <a:cxnLst/>
            <a:rect l="0" t="0" r="0" b="0"/>
            <a:pathLst>
              <a:path w="591503" h="291189">
                <a:moveTo>
                  <a:pt x="0" y="85610"/>
                </a:moveTo>
                <a:lnTo>
                  <a:pt x="11932" y="73678"/>
                </a:lnTo>
                <a:lnTo>
                  <a:pt x="15574" y="71941"/>
                </a:lnTo>
                <a:lnTo>
                  <a:pt x="24702" y="70010"/>
                </a:lnTo>
                <a:lnTo>
                  <a:pt x="40551" y="68923"/>
                </a:lnTo>
                <a:lnTo>
                  <a:pt x="54217" y="66129"/>
                </a:lnTo>
                <a:lnTo>
                  <a:pt x="69816" y="61712"/>
                </a:lnTo>
                <a:lnTo>
                  <a:pt x="86274" y="56574"/>
                </a:lnTo>
                <a:lnTo>
                  <a:pt x="103114" y="53655"/>
                </a:lnTo>
                <a:lnTo>
                  <a:pt x="121076" y="51405"/>
                </a:lnTo>
                <a:lnTo>
                  <a:pt x="131200" y="49472"/>
                </a:lnTo>
                <a:lnTo>
                  <a:pt x="141760" y="47230"/>
                </a:lnTo>
                <a:lnTo>
                  <a:pt x="152609" y="45736"/>
                </a:lnTo>
                <a:lnTo>
                  <a:pt x="163652" y="44740"/>
                </a:lnTo>
                <a:lnTo>
                  <a:pt x="174824" y="44076"/>
                </a:lnTo>
                <a:lnTo>
                  <a:pt x="185129" y="42681"/>
                </a:lnTo>
                <a:lnTo>
                  <a:pt x="194857" y="40798"/>
                </a:lnTo>
                <a:lnTo>
                  <a:pt x="204200" y="38590"/>
                </a:lnTo>
                <a:lnTo>
                  <a:pt x="214239" y="37119"/>
                </a:lnTo>
                <a:lnTo>
                  <a:pt x="224740" y="36137"/>
                </a:lnTo>
                <a:lnTo>
                  <a:pt x="235552" y="35483"/>
                </a:lnTo>
                <a:lnTo>
                  <a:pt x="245617" y="34095"/>
                </a:lnTo>
                <a:lnTo>
                  <a:pt x="255185" y="32217"/>
                </a:lnTo>
                <a:lnTo>
                  <a:pt x="273436" y="28542"/>
                </a:lnTo>
                <a:lnTo>
                  <a:pt x="291072" y="26909"/>
                </a:lnTo>
                <a:lnTo>
                  <a:pt x="308435" y="23643"/>
                </a:lnTo>
                <a:lnTo>
                  <a:pt x="325677" y="19969"/>
                </a:lnTo>
                <a:lnTo>
                  <a:pt x="342866" y="18336"/>
                </a:lnTo>
                <a:lnTo>
                  <a:pt x="360030" y="15071"/>
                </a:lnTo>
                <a:lnTo>
                  <a:pt x="375278" y="11397"/>
                </a:lnTo>
                <a:lnTo>
                  <a:pt x="390170" y="8376"/>
                </a:lnTo>
                <a:lnTo>
                  <a:pt x="408298" y="1191"/>
                </a:lnTo>
                <a:lnTo>
                  <a:pt x="410537" y="272"/>
                </a:lnTo>
                <a:lnTo>
                  <a:pt x="415752" y="0"/>
                </a:lnTo>
                <a:lnTo>
                  <a:pt x="416232" y="914"/>
                </a:lnTo>
                <a:lnTo>
                  <a:pt x="415601" y="2476"/>
                </a:lnTo>
                <a:lnTo>
                  <a:pt x="411071" y="8622"/>
                </a:lnTo>
                <a:lnTo>
                  <a:pt x="407170" y="12659"/>
                </a:lnTo>
                <a:lnTo>
                  <a:pt x="402263" y="20167"/>
                </a:lnTo>
                <a:lnTo>
                  <a:pt x="399619" y="24836"/>
                </a:lnTo>
                <a:lnTo>
                  <a:pt x="395953" y="29854"/>
                </a:lnTo>
                <a:lnTo>
                  <a:pt x="391604" y="35104"/>
                </a:lnTo>
                <a:lnTo>
                  <a:pt x="386799" y="40510"/>
                </a:lnTo>
                <a:lnTo>
                  <a:pt x="382644" y="46018"/>
                </a:lnTo>
                <a:lnTo>
                  <a:pt x="378921" y="51596"/>
                </a:lnTo>
                <a:lnTo>
                  <a:pt x="375486" y="57219"/>
                </a:lnTo>
                <a:lnTo>
                  <a:pt x="361551" y="78785"/>
                </a:lnTo>
                <a:lnTo>
                  <a:pt x="356286" y="87728"/>
                </a:lnTo>
                <a:lnTo>
                  <a:pt x="350872" y="97500"/>
                </a:lnTo>
                <a:lnTo>
                  <a:pt x="345357" y="107824"/>
                </a:lnTo>
                <a:lnTo>
                  <a:pt x="339775" y="117564"/>
                </a:lnTo>
                <a:lnTo>
                  <a:pt x="334150" y="126915"/>
                </a:lnTo>
                <a:lnTo>
                  <a:pt x="328494" y="136007"/>
                </a:lnTo>
                <a:lnTo>
                  <a:pt x="323771" y="144926"/>
                </a:lnTo>
                <a:lnTo>
                  <a:pt x="319670" y="153729"/>
                </a:lnTo>
                <a:lnTo>
                  <a:pt x="315984" y="162455"/>
                </a:lnTo>
                <a:lnTo>
                  <a:pt x="312573" y="171130"/>
                </a:lnTo>
                <a:lnTo>
                  <a:pt x="306244" y="188389"/>
                </a:lnTo>
                <a:lnTo>
                  <a:pt x="304175" y="196039"/>
                </a:lnTo>
                <a:lnTo>
                  <a:pt x="302796" y="203045"/>
                </a:lnTo>
                <a:lnTo>
                  <a:pt x="301876" y="209620"/>
                </a:lnTo>
                <a:lnTo>
                  <a:pt x="301263" y="215908"/>
                </a:lnTo>
                <a:lnTo>
                  <a:pt x="300855" y="222005"/>
                </a:lnTo>
                <a:lnTo>
                  <a:pt x="300583" y="227975"/>
                </a:lnTo>
                <a:lnTo>
                  <a:pt x="300280" y="239689"/>
                </a:lnTo>
                <a:lnTo>
                  <a:pt x="300199" y="245479"/>
                </a:lnTo>
                <a:lnTo>
                  <a:pt x="301098" y="251244"/>
                </a:lnTo>
                <a:lnTo>
                  <a:pt x="302649" y="256993"/>
                </a:lnTo>
                <a:lnTo>
                  <a:pt x="304636" y="262731"/>
                </a:lnTo>
                <a:lnTo>
                  <a:pt x="309384" y="271645"/>
                </a:lnTo>
                <a:lnTo>
                  <a:pt x="314669" y="278783"/>
                </a:lnTo>
                <a:lnTo>
                  <a:pt x="320193" y="285130"/>
                </a:lnTo>
                <a:lnTo>
                  <a:pt x="322999" y="287203"/>
                </a:lnTo>
                <a:lnTo>
                  <a:pt x="328658" y="289507"/>
                </a:lnTo>
                <a:lnTo>
                  <a:pt x="345943" y="290986"/>
                </a:lnTo>
                <a:lnTo>
                  <a:pt x="353142" y="291188"/>
                </a:lnTo>
                <a:lnTo>
                  <a:pt x="356396" y="290290"/>
                </a:lnTo>
                <a:lnTo>
                  <a:pt x="362550" y="286751"/>
                </a:lnTo>
                <a:lnTo>
                  <a:pt x="368462" y="279464"/>
                </a:lnTo>
                <a:lnTo>
                  <a:pt x="371371" y="274853"/>
                </a:lnTo>
                <a:lnTo>
                  <a:pt x="374263" y="269875"/>
                </a:lnTo>
                <a:lnTo>
                  <a:pt x="377144" y="264651"/>
                </a:lnTo>
                <a:lnTo>
                  <a:pt x="380017" y="259263"/>
                </a:lnTo>
                <a:lnTo>
                  <a:pt x="381932" y="253766"/>
                </a:lnTo>
                <a:lnTo>
                  <a:pt x="383209" y="248197"/>
                </a:lnTo>
                <a:lnTo>
                  <a:pt x="384061" y="242579"/>
                </a:lnTo>
                <a:lnTo>
                  <a:pt x="386533" y="235976"/>
                </a:lnTo>
                <a:lnTo>
                  <a:pt x="390086" y="228717"/>
                </a:lnTo>
                <a:lnTo>
                  <a:pt x="394360" y="221019"/>
                </a:lnTo>
                <a:lnTo>
                  <a:pt x="397209" y="213030"/>
                </a:lnTo>
                <a:lnTo>
                  <a:pt x="399109" y="204847"/>
                </a:lnTo>
                <a:lnTo>
                  <a:pt x="400375" y="196534"/>
                </a:lnTo>
                <a:lnTo>
                  <a:pt x="401219" y="189087"/>
                </a:lnTo>
                <a:lnTo>
                  <a:pt x="401782" y="182217"/>
                </a:lnTo>
                <a:lnTo>
                  <a:pt x="402157" y="175732"/>
                </a:lnTo>
                <a:lnTo>
                  <a:pt x="403360" y="167599"/>
                </a:lnTo>
                <a:lnTo>
                  <a:pt x="405114" y="158367"/>
                </a:lnTo>
                <a:lnTo>
                  <a:pt x="407236" y="148402"/>
                </a:lnTo>
                <a:lnTo>
                  <a:pt x="408651" y="139854"/>
                </a:lnTo>
                <a:lnTo>
                  <a:pt x="409594" y="132250"/>
                </a:lnTo>
                <a:lnTo>
                  <a:pt x="410223" y="125276"/>
                </a:lnTo>
                <a:lnTo>
                  <a:pt x="410642" y="117769"/>
                </a:lnTo>
                <a:lnTo>
                  <a:pt x="411107" y="101808"/>
                </a:lnTo>
                <a:lnTo>
                  <a:pt x="411431" y="66553"/>
                </a:lnTo>
                <a:lnTo>
                  <a:pt x="411480" y="9926"/>
                </a:lnTo>
                <a:lnTo>
                  <a:pt x="411480" y="13443"/>
                </a:lnTo>
                <a:lnTo>
                  <a:pt x="412433" y="14639"/>
                </a:lnTo>
                <a:lnTo>
                  <a:pt x="414020" y="15436"/>
                </a:lnTo>
                <a:lnTo>
                  <a:pt x="416031" y="15967"/>
                </a:lnTo>
                <a:lnTo>
                  <a:pt x="418325" y="18227"/>
                </a:lnTo>
                <a:lnTo>
                  <a:pt x="426102" y="29556"/>
                </a:lnTo>
                <a:lnTo>
                  <a:pt x="431631" y="36249"/>
                </a:lnTo>
                <a:lnTo>
                  <a:pt x="437264" y="44940"/>
                </a:lnTo>
                <a:lnTo>
                  <a:pt x="440099" y="49924"/>
                </a:lnTo>
                <a:lnTo>
                  <a:pt x="442942" y="56104"/>
                </a:lnTo>
                <a:lnTo>
                  <a:pt x="445790" y="63082"/>
                </a:lnTo>
                <a:lnTo>
                  <a:pt x="448641" y="70591"/>
                </a:lnTo>
                <a:lnTo>
                  <a:pt x="451494" y="77503"/>
                </a:lnTo>
                <a:lnTo>
                  <a:pt x="454348" y="84015"/>
                </a:lnTo>
                <a:lnTo>
                  <a:pt x="457204" y="90262"/>
                </a:lnTo>
                <a:lnTo>
                  <a:pt x="459107" y="96331"/>
                </a:lnTo>
                <a:lnTo>
                  <a:pt x="460377" y="102283"/>
                </a:lnTo>
                <a:lnTo>
                  <a:pt x="461223" y="108155"/>
                </a:lnTo>
                <a:lnTo>
                  <a:pt x="463692" y="114928"/>
                </a:lnTo>
                <a:lnTo>
                  <a:pt x="467243" y="122300"/>
                </a:lnTo>
                <a:lnTo>
                  <a:pt x="475316" y="137159"/>
                </a:lnTo>
                <a:lnTo>
                  <a:pt x="488260" y="162221"/>
                </a:lnTo>
                <a:lnTo>
                  <a:pt x="499989" y="185516"/>
                </a:lnTo>
                <a:lnTo>
                  <a:pt x="505745" y="194465"/>
                </a:lnTo>
                <a:lnTo>
                  <a:pt x="508614" y="198185"/>
                </a:lnTo>
                <a:lnTo>
                  <a:pt x="516881" y="204858"/>
                </a:lnTo>
                <a:lnTo>
                  <a:pt x="525952" y="210999"/>
                </a:lnTo>
                <a:lnTo>
                  <a:pt x="537367" y="219811"/>
                </a:lnTo>
                <a:lnTo>
                  <a:pt x="551438" y="227503"/>
                </a:lnTo>
                <a:lnTo>
                  <a:pt x="558773" y="229636"/>
                </a:lnTo>
                <a:lnTo>
                  <a:pt x="562063" y="229252"/>
                </a:lnTo>
                <a:lnTo>
                  <a:pt x="565209" y="228044"/>
                </a:lnTo>
                <a:lnTo>
                  <a:pt x="571245" y="224162"/>
                </a:lnTo>
                <a:lnTo>
                  <a:pt x="577102" y="219261"/>
                </a:lnTo>
                <a:lnTo>
                  <a:pt x="582880" y="211368"/>
                </a:lnTo>
                <a:lnTo>
                  <a:pt x="587671" y="202462"/>
                </a:lnTo>
                <a:lnTo>
                  <a:pt x="588947" y="198754"/>
                </a:lnTo>
                <a:lnTo>
                  <a:pt x="591502" y="18848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733"/>
          <p:cNvSpPr/>
          <p:nvPr/>
        </p:nvSpPr>
        <p:spPr>
          <a:xfrm>
            <a:off x="7820977" y="2915955"/>
            <a:ext cx="102871" cy="461611"/>
          </a:xfrm>
          <a:custGeom>
            <a:avLst/>
            <a:gdLst/>
            <a:ahLst/>
            <a:cxnLst/>
            <a:rect l="0" t="0" r="0" b="0"/>
            <a:pathLst>
              <a:path w="102871" h="461611">
                <a:moveTo>
                  <a:pt x="8573" y="24412"/>
                </a:moveTo>
                <a:lnTo>
                  <a:pt x="1192" y="17031"/>
                </a:lnTo>
                <a:lnTo>
                  <a:pt x="530" y="13829"/>
                </a:lnTo>
                <a:lnTo>
                  <a:pt x="9" y="0"/>
                </a:lnTo>
                <a:lnTo>
                  <a:pt x="0" y="31874"/>
                </a:lnTo>
                <a:lnTo>
                  <a:pt x="2540" y="44874"/>
                </a:lnTo>
                <a:lnTo>
                  <a:pt x="4551" y="52341"/>
                </a:lnTo>
                <a:lnTo>
                  <a:pt x="6845" y="59224"/>
                </a:lnTo>
                <a:lnTo>
                  <a:pt x="9325" y="65717"/>
                </a:lnTo>
                <a:lnTo>
                  <a:pt x="11932" y="71951"/>
                </a:lnTo>
                <a:lnTo>
                  <a:pt x="13670" y="79917"/>
                </a:lnTo>
                <a:lnTo>
                  <a:pt x="14828" y="89038"/>
                </a:lnTo>
                <a:lnTo>
                  <a:pt x="15601" y="98928"/>
                </a:lnTo>
                <a:lnTo>
                  <a:pt x="17067" y="108380"/>
                </a:lnTo>
                <a:lnTo>
                  <a:pt x="18999" y="117538"/>
                </a:lnTo>
                <a:lnTo>
                  <a:pt x="45753" y="224565"/>
                </a:lnTo>
                <a:lnTo>
                  <a:pt x="48600" y="235000"/>
                </a:lnTo>
                <a:lnTo>
                  <a:pt x="57156" y="264291"/>
                </a:lnTo>
                <a:lnTo>
                  <a:pt x="62868" y="285648"/>
                </a:lnTo>
                <a:lnTo>
                  <a:pt x="64772" y="295724"/>
                </a:lnTo>
                <a:lnTo>
                  <a:pt x="66041" y="305299"/>
                </a:lnTo>
                <a:lnTo>
                  <a:pt x="66888" y="314540"/>
                </a:lnTo>
                <a:lnTo>
                  <a:pt x="68405" y="323558"/>
                </a:lnTo>
                <a:lnTo>
                  <a:pt x="70369" y="332428"/>
                </a:lnTo>
                <a:lnTo>
                  <a:pt x="72630" y="341198"/>
                </a:lnTo>
                <a:lnTo>
                  <a:pt x="74137" y="349903"/>
                </a:lnTo>
                <a:lnTo>
                  <a:pt x="75142" y="358564"/>
                </a:lnTo>
                <a:lnTo>
                  <a:pt x="75812" y="367195"/>
                </a:lnTo>
                <a:lnTo>
                  <a:pt x="77212" y="374854"/>
                </a:lnTo>
                <a:lnTo>
                  <a:pt x="79097" y="381865"/>
                </a:lnTo>
                <a:lnTo>
                  <a:pt x="88967" y="411356"/>
                </a:lnTo>
                <a:lnTo>
                  <a:pt x="91929" y="422765"/>
                </a:lnTo>
                <a:lnTo>
                  <a:pt x="93595" y="437082"/>
                </a:lnTo>
                <a:lnTo>
                  <a:pt x="94089" y="450850"/>
                </a:lnTo>
                <a:lnTo>
                  <a:pt x="94158" y="454436"/>
                </a:lnTo>
                <a:lnTo>
                  <a:pt x="95158" y="456827"/>
                </a:lnTo>
                <a:lnTo>
                  <a:pt x="96776" y="458421"/>
                </a:lnTo>
                <a:lnTo>
                  <a:pt x="102870" y="46161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734"/>
          <p:cNvSpPr/>
          <p:nvPr/>
        </p:nvSpPr>
        <p:spPr>
          <a:xfrm>
            <a:off x="7718216" y="3113126"/>
            <a:ext cx="282785" cy="281585"/>
          </a:xfrm>
          <a:custGeom>
            <a:avLst/>
            <a:gdLst/>
            <a:ahLst/>
            <a:cxnLst/>
            <a:rect l="0" t="0" r="0" b="0"/>
            <a:pathLst>
              <a:path w="282785" h="281585">
                <a:moveTo>
                  <a:pt x="25609" y="84416"/>
                </a:moveTo>
                <a:lnTo>
                  <a:pt x="21058" y="79865"/>
                </a:lnTo>
                <a:lnTo>
                  <a:pt x="18765" y="78525"/>
                </a:lnTo>
                <a:lnTo>
                  <a:pt x="10008" y="76196"/>
                </a:lnTo>
                <a:lnTo>
                  <a:pt x="8921" y="75948"/>
                </a:lnTo>
                <a:lnTo>
                  <a:pt x="135" y="75845"/>
                </a:lnTo>
                <a:lnTo>
                  <a:pt x="0" y="75844"/>
                </a:lnTo>
                <a:lnTo>
                  <a:pt x="4474" y="71293"/>
                </a:lnTo>
                <a:lnTo>
                  <a:pt x="6757" y="69952"/>
                </a:lnTo>
                <a:lnTo>
                  <a:pt x="11833" y="68463"/>
                </a:lnTo>
                <a:lnTo>
                  <a:pt x="20045" y="67624"/>
                </a:lnTo>
                <a:lnTo>
                  <a:pt x="28216" y="64888"/>
                </a:lnTo>
                <a:lnTo>
                  <a:pt x="33062" y="62825"/>
                </a:lnTo>
                <a:lnTo>
                  <a:pt x="43526" y="57993"/>
                </a:lnTo>
                <a:lnTo>
                  <a:pt x="48984" y="55370"/>
                </a:lnTo>
                <a:lnTo>
                  <a:pt x="55480" y="53622"/>
                </a:lnTo>
                <a:lnTo>
                  <a:pt x="62667" y="52457"/>
                </a:lnTo>
                <a:lnTo>
                  <a:pt x="70317" y="51680"/>
                </a:lnTo>
                <a:lnTo>
                  <a:pt x="78274" y="50209"/>
                </a:lnTo>
                <a:lnTo>
                  <a:pt x="86437" y="48277"/>
                </a:lnTo>
                <a:lnTo>
                  <a:pt x="94735" y="46036"/>
                </a:lnTo>
                <a:lnTo>
                  <a:pt x="102174" y="43589"/>
                </a:lnTo>
                <a:lnTo>
                  <a:pt x="109037" y="41006"/>
                </a:lnTo>
                <a:lnTo>
                  <a:pt x="115518" y="38331"/>
                </a:lnTo>
                <a:lnTo>
                  <a:pt x="122696" y="35595"/>
                </a:lnTo>
                <a:lnTo>
                  <a:pt x="138291" y="30015"/>
                </a:lnTo>
                <a:lnTo>
                  <a:pt x="145497" y="27194"/>
                </a:lnTo>
                <a:lnTo>
                  <a:pt x="152207" y="24360"/>
                </a:lnTo>
                <a:lnTo>
                  <a:pt x="158585" y="21519"/>
                </a:lnTo>
                <a:lnTo>
                  <a:pt x="164742" y="19625"/>
                </a:lnTo>
                <a:lnTo>
                  <a:pt x="170752" y="18362"/>
                </a:lnTo>
                <a:lnTo>
                  <a:pt x="176664" y="17520"/>
                </a:lnTo>
                <a:lnTo>
                  <a:pt x="182510" y="16006"/>
                </a:lnTo>
                <a:lnTo>
                  <a:pt x="188311" y="14044"/>
                </a:lnTo>
                <a:lnTo>
                  <a:pt x="194086" y="11784"/>
                </a:lnTo>
                <a:lnTo>
                  <a:pt x="199839" y="10277"/>
                </a:lnTo>
                <a:lnTo>
                  <a:pt x="205580" y="9273"/>
                </a:lnTo>
                <a:lnTo>
                  <a:pt x="211312" y="8603"/>
                </a:lnTo>
                <a:lnTo>
                  <a:pt x="217039" y="7204"/>
                </a:lnTo>
                <a:lnTo>
                  <a:pt x="222762" y="5319"/>
                </a:lnTo>
                <a:lnTo>
                  <a:pt x="228481" y="3110"/>
                </a:lnTo>
                <a:lnTo>
                  <a:pt x="233247" y="1637"/>
                </a:lnTo>
                <a:lnTo>
                  <a:pt x="241083" y="0"/>
                </a:lnTo>
                <a:lnTo>
                  <a:pt x="245458" y="516"/>
                </a:lnTo>
                <a:lnTo>
                  <a:pt x="250280" y="1813"/>
                </a:lnTo>
                <a:lnTo>
                  <a:pt x="255399" y="3630"/>
                </a:lnTo>
                <a:lnTo>
                  <a:pt x="263628" y="8189"/>
                </a:lnTo>
                <a:lnTo>
                  <a:pt x="270459" y="13390"/>
                </a:lnTo>
                <a:lnTo>
                  <a:pt x="276671" y="18876"/>
                </a:lnTo>
                <a:lnTo>
                  <a:pt x="278709" y="21673"/>
                </a:lnTo>
                <a:lnTo>
                  <a:pt x="280972" y="27320"/>
                </a:lnTo>
                <a:lnTo>
                  <a:pt x="282246" y="35855"/>
                </a:lnTo>
                <a:lnTo>
                  <a:pt x="282545" y="44101"/>
                </a:lnTo>
                <a:lnTo>
                  <a:pt x="282752" y="71417"/>
                </a:lnTo>
                <a:lnTo>
                  <a:pt x="282770" y="86259"/>
                </a:lnTo>
                <a:lnTo>
                  <a:pt x="281822" y="93265"/>
                </a:lnTo>
                <a:lnTo>
                  <a:pt x="280237" y="99840"/>
                </a:lnTo>
                <a:lnTo>
                  <a:pt x="278228" y="106129"/>
                </a:lnTo>
                <a:lnTo>
                  <a:pt x="276890" y="113179"/>
                </a:lnTo>
                <a:lnTo>
                  <a:pt x="275997" y="120736"/>
                </a:lnTo>
                <a:lnTo>
                  <a:pt x="275402" y="128632"/>
                </a:lnTo>
                <a:lnTo>
                  <a:pt x="275005" y="136753"/>
                </a:lnTo>
                <a:lnTo>
                  <a:pt x="274564" y="153397"/>
                </a:lnTo>
                <a:lnTo>
                  <a:pt x="274232" y="199358"/>
                </a:lnTo>
                <a:lnTo>
                  <a:pt x="274212" y="245263"/>
                </a:lnTo>
                <a:lnTo>
                  <a:pt x="275165" y="249750"/>
                </a:lnTo>
                <a:lnTo>
                  <a:pt x="278762" y="257275"/>
                </a:lnTo>
                <a:lnTo>
                  <a:pt x="279150" y="260615"/>
                </a:lnTo>
                <a:lnTo>
                  <a:pt x="278457" y="263795"/>
                </a:lnTo>
                <a:lnTo>
                  <a:pt x="277042" y="266867"/>
                </a:lnTo>
                <a:lnTo>
                  <a:pt x="277050" y="269867"/>
                </a:lnTo>
                <a:lnTo>
                  <a:pt x="278009" y="272820"/>
                </a:lnTo>
                <a:lnTo>
                  <a:pt x="282784" y="28158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735"/>
          <p:cNvSpPr/>
          <p:nvPr/>
        </p:nvSpPr>
        <p:spPr>
          <a:xfrm>
            <a:off x="7958137" y="3000375"/>
            <a:ext cx="8573" cy="1"/>
          </a:xfrm>
          <a:custGeom>
            <a:avLst/>
            <a:gdLst/>
            <a:ahLst/>
            <a:cxnLst/>
            <a:rect l="0" t="0" r="0" b="0"/>
            <a:pathLst>
              <a:path w="8573" h="1">
                <a:moveTo>
                  <a:pt x="8572" y="0"/>
                </a:moveTo>
                <a:lnTo>
                  <a:pt x="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736"/>
          <p:cNvSpPr/>
          <p:nvPr/>
        </p:nvSpPr>
        <p:spPr>
          <a:xfrm>
            <a:off x="8112600" y="3077527"/>
            <a:ext cx="128249" cy="324853"/>
          </a:xfrm>
          <a:custGeom>
            <a:avLst/>
            <a:gdLst/>
            <a:ahLst/>
            <a:cxnLst/>
            <a:rect l="0" t="0" r="0" b="0"/>
            <a:pathLst>
              <a:path w="128249" h="324853">
                <a:moveTo>
                  <a:pt x="85567" y="0"/>
                </a:moveTo>
                <a:lnTo>
                  <a:pt x="85567" y="4551"/>
                </a:lnTo>
                <a:lnTo>
                  <a:pt x="84615" y="6844"/>
                </a:lnTo>
                <a:lnTo>
                  <a:pt x="81016" y="11932"/>
                </a:lnTo>
                <a:lnTo>
                  <a:pt x="79675" y="14622"/>
                </a:lnTo>
                <a:lnTo>
                  <a:pt x="78186" y="20151"/>
                </a:lnTo>
                <a:lnTo>
                  <a:pt x="77524" y="28324"/>
                </a:lnTo>
                <a:lnTo>
                  <a:pt x="77348" y="33170"/>
                </a:lnTo>
                <a:lnTo>
                  <a:pt x="76278" y="38306"/>
                </a:lnTo>
                <a:lnTo>
                  <a:pt x="74611" y="43635"/>
                </a:lnTo>
                <a:lnTo>
                  <a:pt x="72548" y="49092"/>
                </a:lnTo>
                <a:lnTo>
                  <a:pt x="70221" y="54636"/>
                </a:lnTo>
                <a:lnTo>
                  <a:pt x="67716" y="60236"/>
                </a:lnTo>
                <a:lnTo>
                  <a:pt x="65094" y="65875"/>
                </a:lnTo>
                <a:lnTo>
                  <a:pt x="63345" y="72492"/>
                </a:lnTo>
                <a:lnTo>
                  <a:pt x="62180" y="79760"/>
                </a:lnTo>
                <a:lnTo>
                  <a:pt x="61404" y="87463"/>
                </a:lnTo>
                <a:lnTo>
                  <a:pt x="58981" y="96409"/>
                </a:lnTo>
                <a:lnTo>
                  <a:pt x="55461" y="106183"/>
                </a:lnTo>
                <a:lnTo>
                  <a:pt x="51208" y="116508"/>
                </a:lnTo>
                <a:lnTo>
                  <a:pt x="47421" y="126250"/>
                </a:lnTo>
                <a:lnTo>
                  <a:pt x="40673" y="144694"/>
                </a:lnTo>
                <a:lnTo>
                  <a:pt x="36588" y="153612"/>
                </a:lnTo>
                <a:lnTo>
                  <a:pt x="31960" y="162416"/>
                </a:lnTo>
                <a:lnTo>
                  <a:pt x="26968" y="171142"/>
                </a:lnTo>
                <a:lnTo>
                  <a:pt x="22689" y="179817"/>
                </a:lnTo>
                <a:lnTo>
                  <a:pt x="18883" y="188458"/>
                </a:lnTo>
                <a:lnTo>
                  <a:pt x="15394" y="197076"/>
                </a:lnTo>
                <a:lnTo>
                  <a:pt x="8977" y="214272"/>
                </a:lnTo>
                <a:lnTo>
                  <a:pt x="5931" y="222858"/>
                </a:lnTo>
                <a:lnTo>
                  <a:pt x="3903" y="231440"/>
                </a:lnTo>
                <a:lnTo>
                  <a:pt x="2548" y="240018"/>
                </a:lnTo>
                <a:lnTo>
                  <a:pt x="1647" y="248595"/>
                </a:lnTo>
                <a:lnTo>
                  <a:pt x="1045" y="256217"/>
                </a:lnTo>
                <a:lnTo>
                  <a:pt x="645" y="263204"/>
                </a:lnTo>
                <a:lnTo>
                  <a:pt x="199" y="276047"/>
                </a:lnTo>
                <a:lnTo>
                  <a:pt x="0" y="288105"/>
                </a:lnTo>
                <a:lnTo>
                  <a:pt x="900" y="293035"/>
                </a:lnTo>
                <a:lnTo>
                  <a:pt x="4440" y="301053"/>
                </a:lnTo>
                <a:lnTo>
                  <a:pt x="11787" y="315473"/>
                </a:lnTo>
                <a:lnTo>
                  <a:pt x="14473" y="318900"/>
                </a:lnTo>
                <a:lnTo>
                  <a:pt x="17216" y="321185"/>
                </a:lnTo>
                <a:lnTo>
                  <a:pt x="19998" y="322708"/>
                </a:lnTo>
                <a:lnTo>
                  <a:pt x="22804" y="323724"/>
                </a:lnTo>
                <a:lnTo>
                  <a:pt x="25628" y="324401"/>
                </a:lnTo>
                <a:lnTo>
                  <a:pt x="28462" y="324852"/>
                </a:lnTo>
                <a:lnTo>
                  <a:pt x="31305" y="324201"/>
                </a:lnTo>
                <a:lnTo>
                  <a:pt x="34152" y="322814"/>
                </a:lnTo>
                <a:lnTo>
                  <a:pt x="37004" y="320937"/>
                </a:lnTo>
                <a:lnTo>
                  <a:pt x="39856" y="318733"/>
                </a:lnTo>
                <a:lnTo>
                  <a:pt x="42711" y="316311"/>
                </a:lnTo>
                <a:lnTo>
                  <a:pt x="45567" y="313744"/>
                </a:lnTo>
                <a:lnTo>
                  <a:pt x="53819" y="305812"/>
                </a:lnTo>
                <a:lnTo>
                  <a:pt x="58687" y="301029"/>
                </a:lnTo>
                <a:lnTo>
                  <a:pt x="62884" y="295936"/>
                </a:lnTo>
                <a:lnTo>
                  <a:pt x="66636" y="290636"/>
                </a:lnTo>
                <a:lnTo>
                  <a:pt x="74296" y="278714"/>
                </a:lnTo>
                <a:lnTo>
                  <a:pt x="84050" y="263890"/>
                </a:lnTo>
                <a:lnTo>
                  <a:pt x="88366" y="255937"/>
                </a:lnTo>
                <a:lnTo>
                  <a:pt x="92196" y="247777"/>
                </a:lnTo>
                <a:lnTo>
                  <a:pt x="95701" y="239480"/>
                </a:lnTo>
                <a:lnTo>
                  <a:pt x="99943" y="232043"/>
                </a:lnTo>
                <a:lnTo>
                  <a:pt x="104676" y="225181"/>
                </a:lnTo>
                <a:lnTo>
                  <a:pt x="109736" y="218700"/>
                </a:lnTo>
                <a:lnTo>
                  <a:pt x="114062" y="211523"/>
                </a:lnTo>
                <a:lnTo>
                  <a:pt x="117899" y="203880"/>
                </a:lnTo>
                <a:lnTo>
                  <a:pt x="121409" y="195928"/>
                </a:lnTo>
                <a:lnTo>
                  <a:pt x="123749" y="187769"/>
                </a:lnTo>
                <a:lnTo>
                  <a:pt x="125309" y="179472"/>
                </a:lnTo>
                <a:lnTo>
                  <a:pt x="126350" y="171083"/>
                </a:lnTo>
                <a:lnTo>
                  <a:pt x="127043" y="162633"/>
                </a:lnTo>
                <a:lnTo>
                  <a:pt x="127506" y="154142"/>
                </a:lnTo>
                <a:lnTo>
                  <a:pt x="128018" y="138040"/>
                </a:lnTo>
                <a:lnTo>
                  <a:pt x="128248" y="124534"/>
                </a:lnTo>
                <a:lnTo>
                  <a:pt x="126403" y="117313"/>
                </a:lnTo>
                <a:lnTo>
                  <a:pt x="123268" y="109641"/>
                </a:lnTo>
                <a:lnTo>
                  <a:pt x="119274" y="101669"/>
                </a:lnTo>
                <a:lnTo>
                  <a:pt x="115658" y="95402"/>
                </a:lnTo>
                <a:lnTo>
                  <a:pt x="112295" y="90271"/>
                </a:lnTo>
                <a:lnTo>
                  <a:pt x="109102" y="85899"/>
                </a:lnTo>
                <a:lnTo>
                  <a:pt x="105067" y="81078"/>
                </a:lnTo>
                <a:lnTo>
                  <a:pt x="100472" y="75960"/>
                </a:lnTo>
                <a:lnTo>
                  <a:pt x="95503" y="70642"/>
                </a:lnTo>
                <a:lnTo>
                  <a:pt x="90286" y="66145"/>
                </a:lnTo>
                <a:lnTo>
                  <a:pt x="84904" y="62194"/>
                </a:lnTo>
                <a:lnTo>
                  <a:pt x="79410" y="58608"/>
                </a:lnTo>
                <a:lnTo>
                  <a:pt x="74795" y="56217"/>
                </a:lnTo>
                <a:lnTo>
                  <a:pt x="70765" y="54623"/>
                </a:lnTo>
                <a:lnTo>
                  <a:pt x="67127" y="53560"/>
                </a:lnTo>
                <a:lnTo>
                  <a:pt x="62797" y="51900"/>
                </a:lnTo>
                <a:lnTo>
                  <a:pt x="58004" y="49840"/>
                </a:lnTo>
                <a:lnTo>
                  <a:pt x="52904" y="47514"/>
                </a:lnTo>
                <a:lnTo>
                  <a:pt x="48552" y="45963"/>
                </a:lnTo>
                <a:lnTo>
                  <a:pt x="44698" y="44930"/>
                </a:lnTo>
                <a:lnTo>
                  <a:pt x="41175" y="44241"/>
                </a:lnTo>
                <a:lnTo>
                  <a:pt x="37875" y="43781"/>
                </a:lnTo>
                <a:lnTo>
                  <a:pt x="34723" y="43475"/>
                </a:lnTo>
                <a:lnTo>
                  <a:pt x="31669" y="43271"/>
                </a:lnTo>
                <a:lnTo>
                  <a:pt x="28680" y="43135"/>
                </a:lnTo>
                <a:lnTo>
                  <a:pt x="16987" y="4286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737"/>
          <p:cNvSpPr/>
          <p:nvPr/>
        </p:nvSpPr>
        <p:spPr>
          <a:xfrm>
            <a:off x="8326755" y="3071163"/>
            <a:ext cx="394336" cy="348681"/>
          </a:xfrm>
          <a:custGeom>
            <a:avLst/>
            <a:gdLst/>
            <a:ahLst/>
            <a:cxnLst/>
            <a:rect l="0" t="0" r="0" b="0"/>
            <a:pathLst>
              <a:path w="394336" h="348681">
                <a:moveTo>
                  <a:pt x="0" y="14937"/>
                </a:moveTo>
                <a:lnTo>
                  <a:pt x="4551" y="14937"/>
                </a:lnTo>
                <a:lnTo>
                  <a:pt x="6844" y="15889"/>
                </a:lnTo>
                <a:lnTo>
                  <a:pt x="11931" y="19488"/>
                </a:lnTo>
                <a:lnTo>
                  <a:pt x="13670" y="21781"/>
                </a:lnTo>
                <a:lnTo>
                  <a:pt x="14828" y="24262"/>
                </a:lnTo>
                <a:lnTo>
                  <a:pt x="16115" y="29558"/>
                </a:lnTo>
                <a:lnTo>
                  <a:pt x="16687" y="35088"/>
                </a:lnTo>
                <a:lnTo>
                  <a:pt x="19482" y="43260"/>
                </a:lnTo>
                <a:lnTo>
                  <a:pt x="21560" y="48107"/>
                </a:lnTo>
                <a:lnTo>
                  <a:pt x="23898" y="54195"/>
                </a:lnTo>
                <a:lnTo>
                  <a:pt x="29036" y="68580"/>
                </a:lnTo>
                <a:lnTo>
                  <a:pt x="31739" y="75464"/>
                </a:lnTo>
                <a:lnTo>
                  <a:pt x="34495" y="81958"/>
                </a:lnTo>
                <a:lnTo>
                  <a:pt x="37284" y="88193"/>
                </a:lnTo>
                <a:lnTo>
                  <a:pt x="39143" y="95206"/>
                </a:lnTo>
                <a:lnTo>
                  <a:pt x="40383" y="102740"/>
                </a:lnTo>
                <a:lnTo>
                  <a:pt x="41210" y="110620"/>
                </a:lnTo>
                <a:lnTo>
                  <a:pt x="41760" y="118730"/>
                </a:lnTo>
                <a:lnTo>
                  <a:pt x="42127" y="126995"/>
                </a:lnTo>
                <a:lnTo>
                  <a:pt x="42372" y="135362"/>
                </a:lnTo>
                <a:lnTo>
                  <a:pt x="41583" y="143798"/>
                </a:lnTo>
                <a:lnTo>
                  <a:pt x="40104" y="152279"/>
                </a:lnTo>
                <a:lnTo>
                  <a:pt x="38166" y="160791"/>
                </a:lnTo>
                <a:lnTo>
                  <a:pt x="37826" y="170275"/>
                </a:lnTo>
                <a:lnTo>
                  <a:pt x="38552" y="180408"/>
                </a:lnTo>
                <a:lnTo>
                  <a:pt x="39990" y="190973"/>
                </a:lnTo>
                <a:lnTo>
                  <a:pt x="39995" y="200874"/>
                </a:lnTo>
                <a:lnTo>
                  <a:pt x="39045" y="210333"/>
                </a:lnTo>
                <a:lnTo>
                  <a:pt x="37460" y="219496"/>
                </a:lnTo>
                <a:lnTo>
                  <a:pt x="36403" y="228462"/>
                </a:lnTo>
                <a:lnTo>
                  <a:pt x="35699" y="237297"/>
                </a:lnTo>
                <a:lnTo>
                  <a:pt x="34916" y="253781"/>
                </a:lnTo>
                <a:lnTo>
                  <a:pt x="34568" y="267457"/>
                </a:lnTo>
                <a:lnTo>
                  <a:pt x="33523" y="273771"/>
                </a:lnTo>
                <a:lnTo>
                  <a:pt x="31873" y="279885"/>
                </a:lnTo>
                <a:lnTo>
                  <a:pt x="29821" y="285866"/>
                </a:lnTo>
                <a:lnTo>
                  <a:pt x="27541" y="295053"/>
                </a:lnTo>
                <a:lnTo>
                  <a:pt x="26933" y="298835"/>
                </a:lnTo>
                <a:lnTo>
                  <a:pt x="27480" y="302310"/>
                </a:lnTo>
                <a:lnTo>
                  <a:pt x="31849" y="311751"/>
                </a:lnTo>
                <a:lnTo>
                  <a:pt x="33968" y="321805"/>
                </a:lnTo>
                <a:lnTo>
                  <a:pt x="34075" y="321433"/>
                </a:lnTo>
                <a:lnTo>
                  <a:pt x="34261" y="316013"/>
                </a:lnTo>
                <a:lnTo>
                  <a:pt x="29730" y="306180"/>
                </a:lnTo>
                <a:lnTo>
                  <a:pt x="27501" y="296461"/>
                </a:lnTo>
                <a:lnTo>
                  <a:pt x="26907" y="291202"/>
                </a:lnTo>
                <a:lnTo>
                  <a:pt x="27462" y="285791"/>
                </a:lnTo>
                <a:lnTo>
                  <a:pt x="28786" y="280278"/>
                </a:lnTo>
                <a:lnTo>
                  <a:pt x="30620" y="274699"/>
                </a:lnTo>
                <a:lnTo>
                  <a:pt x="32796" y="269074"/>
                </a:lnTo>
                <a:lnTo>
                  <a:pt x="35199" y="263419"/>
                </a:lnTo>
                <a:lnTo>
                  <a:pt x="37753" y="257744"/>
                </a:lnTo>
                <a:lnTo>
                  <a:pt x="39457" y="250151"/>
                </a:lnTo>
                <a:lnTo>
                  <a:pt x="40591" y="241278"/>
                </a:lnTo>
                <a:lnTo>
                  <a:pt x="41349" y="231554"/>
                </a:lnTo>
                <a:lnTo>
                  <a:pt x="43758" y="222213"/>
                </a:lnTo>
                <a:lnTo>
                  <a:pt x="47270" y="213129"/>
                </a:lnTo>
                <a:lnTo>
                  <a:pt x="51515" y="204214"/>
                </a:lnTo>
                <a:lnTo>
                  <a:pt x="55298" y="195414"/>
                </a:lnTo>
                <a:lnTo>
                  <a:pt x="58773" y="186690"/>
                </a:lnTo>
                <a:lnTo>
                  <a:pt x="65173" y="169376"/>
                </a:lnTo>
                <a:lnTo>
                  <a:pt x="71194" y="152156"/>
                </a:lnTo>
                <a:lnTo>
                  <a:pt x="75084" y="143564"/>
                </a:lnTo>
                <a:lnTo>
                  <a:pt x="79584" y="134978"/>
                </a:lnTo>
                <a:lnTo>
                  <a:pt x="84488" y="126397"/>
                </a:lnTo>
                <a:lnTo>
                  <a:pt x="89663" y="117819"/>
                </a:lnTo>
                <a:lnTo>
                  <a:pt x="100493" y="100667"/>
                </a:lnTo>
                <a:lnTo>
                  <a:pt x="107000" y="92093"/>
                </a:lnTo>
                <a:lnTo>
                  <a:pt x="114196" y="83519"/>
                </a:lnTo>
                <a:lnTo>
                  <a:pt x="121850" y="74946"/>
                </a:lnTo>
                <a:lnTo>
                  <a:pt x="135435" y="60340"/>
                </a:lnTo>
                <a:lnTo>
                  <a:pt x="153794" y="41407"/>
                </a:lnTo>
                <a:lnTo>
                  <a:pt x="189729" y="5244"/>
                </a:lnTo>
                <a:lnTo>
                  <a:pt x="194114" y="2760"/>
                </a:lnTo>
                <a:lnTo>
                  <a:pt x="204064" y="0"/>
                </a:lnTo>
                <a:lnTo>
                  <a:pt x="209385" y="216"/>
                </a:lnTo>
                <a:lnTo>
                  <a:pt x="220377" y="2997"/>
                </a:lnTo>
                <a:lnTo>
                  <a:pt x="229073" y="7407"/>
                </a:lnTo>
                <a:lnTo>
                  <a:pt x="232725" y="9917"/>
                </a:lnTo>
                <a:lnTo>
                  <a:pt x="239323" y="17786"/>
                </a:lnTo>
                <a:lnTo>
                  <a:pt x="242417" y="22551"/>
                </a:lnTo>
                <a:lnTo>
                  <a:pt x="244478" y="28585"/>
                </a:lnTo>
                <a:lnTo>
                  <a:pt x="245853" y="35466"/>
                </a:lnTo>
                <a:lnTo>
                  <a:pt x="246770" y="42910"/>
                </a:lnTo>
                <a:lnTo>
                  <a:pt x="247381" y="50731"/>
                </a:lnTo>
                <a:lnTo>
                  <a:pt x="247788" y="58802"/>
                </a:lnTo>
                <a:lnTo>
                  <a:pt x="248240" y="76342"/>
                </a:lnTo>
                <a:lnTo>
                  <a:pt x="248554" y="129797"/>
                </a:lnTo>
                <a:lnTo>
                  <a:pt x="247617" y="141040"/>
                </a:lnTo>
                <a:lnTo>
                  <a:pt x="246041" y="152346"/>
                </a:lnTo>
                <a:lnTo>
                  <a:pt x="244038" y="163693"/>
                </a:lnTo>
                <a:lnTo>
                  <a:pt x="241749" y="175067"/>
                </a:lnTo>
                <a:lnTo>
                  <a:pt x="236666" y="197866"/>
                </a:lnTo>
                <a:lnTo>
                  <a:pt x="234930" y="209279"/>
                </a:lnTo>
                <a:lnTo>
                  <a:pt x="233772" y="220698"/>
                </a:lnTo>
                <a:lnTo>
                  <a:pt x="233000" y="232121"/>
                </a:lnTo>
                <a:lnTo>
                  <a:pt x="231534" y="243547"/>
                </a:lnTo>
                <a:lnTo>
                  <a:pt x="229603" y="254973"/>
                </a:lnTo>
                <a:lnTo>
                  <a:pt x="227363" y="266401"/>
                </a:lnTo>
                <a:lnTo>
                  <a:pt x="225871" y="275924"/>
                </a:lnTo>
                <a:lnTo>
                  <a:pt x="224875" y="284179"/>
                </a:lnTo>
                <a:lnTo>
                  <a:pt x="224212" y="291586"/>
                </a:lnTo>
                <a:lnTo>
                  <a:pt x="224722" y="299382"/>
                </a:lnTo>
                <a:lnTo>
                  <a:pt x="226015" y="307437"/>
                </a:lnTo>
                <a:lnTo>
                  <a:pt x="227829" y="315664"/>
                </a:lnTo>
                <a:lnTo>
                  <a:pt x="229039" y="322102"/>
                </a:lnTo>
                <a:lnTo>
                  <a:pt x="230383" y="331794"/>
                </a:lnTo>
                <a:lnTo>
                  <a:pt x="231693" y="335713"/>
                </a:lnTo>
                <a:lnTo>
                  <a:pt x="235690" y="342606"/>
                </a:lnTo>
                <a:lnTo>
                  <a:pt x="239041" y="344826"/>
                </a:lnTo>
                <a:lnTo>
                  <a:pt x="247845" y="347291"/>
                </a:lnTo>
                <a:lnTo>
                  <a:pt x="258961" y="348680"/>
                </a:lnTo>
                <a:lnTo>
                  <a:pt x="262175" y="346969"/>
                </a:lnTo>
                <a:lnTo>
                  <a:pt x="268287" y="339990"/>
                </a:lnTo>
                <a:lnTo>
                  <a:pt x="276719" y="330537"/>
                </a:lnTo>
                <a:lnTo>
                  <a:pt x="281635" y="325349"/>
                </a:lnTo>
                <a:lnTo>
                  <a:pt x="286816" y="319033"/>
                </a:lnTo>
                <a:lnTo>
                  <a:pt x="292175" y="311965"/>
                </a:lnTo>
                <a:lnTo>
                  <a:pt x="297653" y="304396"/>
                </a:lnTo>
                <a:lnTo>
                  <a:pt x="304163" y="296492"/>
                </a:lnTo>
                <a:lnTo>
                  <a:pt x="311361" y="288365"/>
                </a:lnTo>
                <a:lnTo>
                  <a:pt x="319015" y="280090"/>
                </a:lnTo>
                <a:lnTo>
                  <a:pt x="326025" y="271715"/>
                </a:lnTo>
                <a:lnTo>
                  <a:pt x="332603" y="263275"/>
                </a:lnTo>
                <a:lnTo>
                  <a:pt x="338893" y="254790"/>
                </a:lnTo>
                <a:lnTo>
                  <a:pt x="350961" y="237743"/>
                </a:lnTo>
                <a:lnTo>
                  <a:pt x="356846" y="229197"/>
                </a:lnTo>
                <a:lnTo>
                  <a:pt x="362675" y="221594"/>
                </a:lnTo>
                <a:lnTo>
                  <a:pt x="368466" y="214621"/>
                </a:lnTo>
                <a:lnTo>
                  <a:pt x="374231" y="208067"/>
                </a:lnTo>
                <a:lnTo>
                  <a:pt x="379027" y="201793"/>
                </a:lnTo>
                <a:lnTo>
                  <a:pt x="383177" y="195705"/>
                </a:lnTo>
                <a:lnTo>
                  <a:pt x="389375" y="184813"/>
                </a:lnTo>
                <a:lnTo>
                  <a:pt x="392131" y="176797"/>
                </a:lnTo>
                <a:lnTo>
                  <a:pt x="393681" y="166929"/>
                </a:lnTo>
                <a:lnTo>
                  <a:pt x="394335" y="16066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738"/>
          <p:cNvSpPr/>
          <p:nvPr/>
        </p:nvSpPr>
        <p:spPr>
          <a:xfrm>
            <a:off x="4074795" y="488642"/>
            <a:ext cx="197168" cy="128577"/>
          </a:xfrm>
          <a:custGeom>
            <a:avLst/>
            <a:gdLst/>
            <a:ahLst/>
            <a:cxnLst/>
            <a:rect l="0" t="0" r="0" b="0"/>
            <a:pathLst>
              <a:path w="197168" h="128577">
                <a:moveTo>
                  <a:pt x="0" y="25708"/>
                </a:moveTo>
                <a:lnTo>
                  <a:pt x="0" y="63220"/>
                </a:lnTo>
                <a:lnTo>
                  <a:pt x="952" y="65956"/>
                </a:lnTo>
                <a:lnTo>
                  <a:pt x="2540" y="68732"/>
                </a:lnTo>
                <a:lnTo>
                  <a:pt x="4550" y="71536"/>
                </a:lnTo>
                <a:lnTo>
                  <a:pt x="5891" y="74357"/>
                </a:lnTo>
                <a:lnTo>
                  <a:pt x="6785" y="77191"/>
                </a:lnTo>
                <a:lnTo>
                  <a:pt x="7381" y="80032"/>
                </a:lnTo>
                <a:lnTo>
                  <a:pt x="8730" y="82879"/>
                </a:lnTo>
                <a:lnTo>
                  <a:pt x="10583" y="85729"/>
                </a:lnTo>
                <a:lnTo>
                  <a:pt x="12770" y="88582"/>
                </a:lnTo>
                <a:lnTo>
                  <a:pt x="14228" y="91436"/>
                </a:lnTo>
                <a:lnTo>
                  <a:pt x="15200" y="94292"/>
                </a:lnTo>
                <a:lnTo>
                  <a:pt x="15849" y="97148"/>
                </a:lnTo>
                <a:lnTo>
                  <a:pt x="16281" y="100004"/>
                </a:lnTo>
                <a:lnTo>
                  <a:pt x="16568" y="102861"/>
                </a:lnTo>
                <a:lnTo>
                  <a:pt x="16761" y="105718"/>
                </a:lnTo>
                <a:lnTo>
                  <a:pt x="17841" y="108576"/>
                </a:lnTo>
                <a:lnTo>
                  <a:pt x="19514" y="111433"/>
                </a:lnTo>
                <a:lnTo>
                  <a:pt x="21582" y="114290"/>
                </a:lnTo>
                <a:lnTo>
                  <a:pt x="22960" y="117148"/>
                </a:lnTo>
                <a:lnTo>
                  <a:pt x="23880" y="120005"/>
                </a:lnTo>
                <a:lnTo>
                  <a:pt x="25609" y="128076"/>
                </a:lnTo>
                <a:lnTo>
                  <a:pt x="31587" y="128478"/>
                </a:lnTo>
                <a:lnTo>
                  <a:pt x="34258" y="128576"/>
                </a:lnTo>
                <a:lnTo>
                  <a:pt x="34280" y="124026"/>
                </a:lnTo>
                <a:lnTo>
                  <a:pt x="33331" y="122686"/>
                </a:lnTo>
                <a:lnTo>
                  <a:pt x="31746" y="121792"/>
                </a:lnTo>
                <a:lnTo>
                  <a:pt x="29736" y="121197"/>
                </a:lnTo>
                <a:lnTo>
                  <a:pt x="28396" y="119847"/>
                </a:lnTo>
                <a:lnTo>
                  <a:pt x="27503" y="117995"/>
                </a:lnTo>
                <a:lnTo>
                  <a:pt x="26908" y="115807"/>
                </a:lnTo>
                <a:lnTo>
                  <a:pt x="26511" y="113396"/>
                </a:lnTo>
                <a:lnTo>
                  <a:pt x="26246" y="110837"/>
                </a:lnTo>
                <a:lnTo>
                  <a:pt x="26070" y="108178"/>
                </a:lnTo>
                <a:lnTo>
                  <a:pt x="25952" y="105453"/>
                </a:lnTo>
                <a:lnTo>
                  <a:pt x="25822" y="99885"/>
                </a:lnTo>
                <a:lnTo>
                  <a:pt x="25726" y="75466"/>
                </a:lnTo>
                <a:lnTo>
                  <a:pt x="26675" y="72215"/>
                </a:lnTo>
                <a:lnTo>
                  <a:pt x="28261" y="69095"/>
                </a:lnTo>
                <a:lnTo>
                  <a:pt x="30271" y="66063"/>
                </a:lnTo>
                <a:lnTo>
                  <a:pt x="31610" y="62136"/>
                </a:lnTo>
                <a:lnTo>
                  <a:pt x="32503" y="57613"/>
                </a:lnTo>
                <a:lnTo>
                  <a:pt x="33099" y="52693"/>
                </a:lnTo>
                <a:lnTo>
                  <a:pt x="34448" y="48460"/>
                </a:lnTo>
                <a:lnTo>
                  <a:pt x="36300" y="44686"/>
                </a:lnTo>
                <a:lnTo>
                  <a:pt x="38487" y="41217"/>
                </a:lnTo>
                <a:lnTo>
                  <a:pt x="39946" y="37952"/>
                </a:lnTo>
                <a:lnTo>
                  <a:pt x="40918" y="34823"/>
                </a:lnTo>
                <a:lnTo>
                  <a:pt x="41566" y="31785"/>
                </a:lnTo>
                <a:lnTo>
                  <a:pt x="42950" y="28806"/>
                </a:lnTo>
                <a:lnTo>
                  <a:pt x="44826" y="25868"/>
                </a:lnTo>
                <a:lnTo>
                  <a:pt x="47029" y="22957"/>
                </a:lnTo>
                <a:lnTo>
                  <a:pt x="49450" y="20064"/>
                </a:lnTo>
                <a:lnTo>
                  <a:pt x="52016" y="17183"/>
                </a:lnTo>
                <a:lnTo>
                  <a:pt x="58429" y="10265"/>
                </a:lnTo>
                <a:lnTo>
                  <a:pt x="68185" y="387"/>
                </a:lnTo>
                <a:lnTo>
                  <a:pt x="73014" y="108"/>
                </a:lnTo>
                <a:lnTo>
                  <a:pt x="79147" y="6"/>
                </a:lnTo>
                <a:lnTo>
                  <a:pt x="81340" y="0"/>
                </a:lnTo>
                <a:lnTo>
                  <a:pt x="82801" y="949"/>
                </a:lnTo>
                <a:lnTo>
                  <a:pt x="83776" y="2535"/>
                </a:lnTo>
                <a:lnTo>
                  <a:pt x="85340" y="7372"/>
                </a:lnTo>
                <a:lnTo>
                  <a:pt x="88094" y="10573"/>
                </a:lnTo>
                <a:lnTo>
                  <a:pt x="93071" y="15839"/>
                </a:lnTo>
                <a:lnTo>
                  <a:pt x="98485" y="21302"/>
                </a:lnTo>
                <a:lnTo>
                  <a:pt x="99946" y="23723"/>
                </a:lnTo>
                <a:lnTo>
                  <a:pt x="100921" y="26289"/>
                </a:lnTo>
                <a:lnTo>
                  <a:pt x="101570" y="28953"/>
                </a:lnTo>
                <a:lnTo>
                  <a:pt x="102956" y="31681"/>
                </a:lnTo>
                <a:lnTo>
                  <a:pt x="104832" y="34452"/>
                </a:lnTo>
                <a:lnTo>
                  <a:pt x="110137" y="41193"/>
                </a:lnTo>
                <a:lnTo>
                  <a:pt x="110572" y="43651"/>
                </a:lnTo>
                <a:lnTo>
                  <a:pt x="110862" y="47195"/>
                </a:lnTo>
                <a:lnTo>
                  <a:pt x="111055" y="51463"/>
                </a:lnTo>
                <a:lnTo>
                  <a:pt x="112136" y="55260"/>
                </a:lnTo>
                <a:lnTo>
                  <a:pt x="113810" y="58744"/>
                </a:lnTo>
                <a:lnTo>
                  <a:pt x="115879" y="62020"/>
                </a:lnTo>
                <a:lnTo>
                  <a:pt x="117257" y="65156"/>
                </a:lnTo>
                <a:lnTo>
                  <a:pt x="118176" y="68199"/>
                </a:lnTo>
                <a:lnTo>
                  <a:pt x="118789" y="71180"/>
                </a:lnTo>
                <a:lnTo>
                  <a:pt x="120150" y="74120"/>
                </a:lnTo>
                <a:lnTo>
                  <a:pt x="122010" y="77033"/>
                </a:lnTo>
                <a:lnTo>
                  <a:pt x="124202" y="79927"/>
                </a:lnTo>
                <a:lnTo>
                  <a:pt x="125664" y="82809"/>
                </a:lnTo>
                <a:lnTo>
                  <a:pt x="126638" y="85682"/>
                </a:lnTo>
                <a:lnTo>
                  <a:pt x="127288" y="88551"/>
                </a:lnTo>
                <a:lnTo>
                  <a:pt x="128673" y="91416"/>
                </a:lnTo>
                <a:lnTo>
                  <a:pt x="130550" y="94278"/>
                </a:lnTo>
                <a:lnTo>
                  <a:pt x="135854" y="101165"/>
                </a:lnTo>
                <a:lnTo>
                  <a:pt x="136579" y="104647"/>
                </a:lnTo>
                <a:lnTo>
                  <a:pt x="136773" y="106909"/>
                </a:lnTo>
                <a:lnTo>
                  <a:pt x="137854" y="108417"/>
                </a:lnTo>
                <a:lnTo>
                  <a:pt x="139527" y="109422"/>
                </a:lnTo>
                <a:lnTo>
                  <a:pt x="141596" y="110092"/>
                </a:lnTo>
                <a:lnTo>
                  <a:pt x="142975" y="111491"/>
                </a:lnTo>
                <a:lnTo>
                  <a:pt x="143894" y="113377"/>
                </a:lnTo>
                <a:lnTo>
                  <a:pt x="144507" y="115586"/>
                </a:lnTo>
                <a:lnTo>
                  <a:pt x="145867" y="117059"/>
                </a:lnTo>
                <a:lnTo>
                  <a:pt x="147727" y="118041"/>
                </a:lnTo>
                <a:lnTo>
                  <a:pt x="149920" y="118696"/>
                </a:lnTo>
                <a:lnTo>
                  <a:pt x="151381" y="118180"/>
                </a:lnTo>
                <a:lnTo>
                  <a:pt x="152356" y="116883"/>
                </a:lnTo>
                <a:lnTo>
                  <a:pt x="153920" y="112509"/>
                </a:lnTo>
                <a:lnTo>
                  <a:pt x="156674" y="109371"/>
                </a:lnTo>
                <a:lnTo>
                  <a:pt x="158741" y="107201"/>
                </a:lnTo>
                <a:lnTo>
                  <a:pt x="160120" y="104801"/>
                </a:lnTo>
                <a:lnTo>
                  <a:pt x="161039" y="102249"/>
                </a:lnTo>
                <a:lnTo>
                  <a:pt x="161652" y="99595"/>
                </a:lnTo>
                <a:lnTo>
                  <a:pt x="163012" y="96874"/>
                </a:lnTo>
                <a:lnTo>
                  <a:pt x="164872" y="94107"/>
                </a:lnTo>
                <a:lnTo>
                  <a:pt x="167065" y="91309"/>
                </a:lnTo>
                <a:lnTo>
                  <a:pt x="169479" y="88492"/>
                </a:lnTo>
                <a:lnTo>
                  <a:pt x="172041" y="85661"/>
                </a:lnTo>
                <a:lnTo>
                  <a:pt x="174701" y="82822"/>
                </a:lnTo>
                <a:lnTo>
                  <a:pt x="177427" y="79024"/>
                </a:lnTo>
                <a:lnTo>
                  <a:pt x="180197" y="74587"/>
                </a:lnTo>
                <a:lnTo>
                  <a:pt x="182997" y="69724"/>
                </a:lnTo>
                <a:lnTo>
                  <a:pt x="184862" y="65529"/>
                </a:lnTo>
                <a:lnTo>
                  <a:pt x="186106" y="61780"/>
                </a:lnTo>
                <a:lnTo>
                  <a:pt x="186936" y="58328"/>
                </a:lnTo>
                <a:lnTo>
                  <a:pt x="188441" y="55075"/>
                </a:lnTo>
                <a:lnTo>
                  <a:pt x="190398" y="51953"/>
                </a:lnTo>
                <a:lnTo>
                  <a:pt x="195829" y="44650"/>
                </a:lnTo>
                <a:lnTo>
                  <a:pt x="196572" y="41112"/>
                </a:lnTo>
                <a:lnTo>
                  <a:pt x="197167" y="3428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739"/>
          <p:cNvSpPr/>
          <p:nvPr/>
        </p:nvSpPr>
        <p:spPr>
          <a:xfrm>
            <a:off x="4803457" y="480104"/>
            <a:ext cx="180023" cy="133477"/>
          </a:xfrm>
          <a:custGeom>
            <a:avLst/>
            <a:gdLst/>
            <a:ahLst/>
            <a:cxnLst/>
            <a:rect l="0" t="0" r="0" b="0"/>
            <a:pathLst>
              <a:path w="180023" h="133477">
                <a:moveTo>
                  <a:pt x="8572" y="51391"/>
                </a:moveTo>
                <a:lnTo>
                  <a:pt x="105" y="51391"/>
                </a:lnTo>
                <a:lnTo>
                  <a:pt x="47" y="48851"/>
                </a:lnTo>
                <a:lnTo>
                  <a:pt x="9" y="44010"/>
                </a:lnTo>
                <a:lnTo>
                  <a:pt x="0" y="51068"/>
                </a:lnTo>
                <a:lnTo>
                  <a:pt x="2540" y="53787"/>
                </a:lnTo>
                <a:lnTo>
                  <a:pt x="24164" y="75554"/>
                </a:lnTo>
                <a:lnTo>
                  <a:pt x="24682" y="77024"/>
                </a:lnTo>
                <a:lnTo>
                  <a:pt x="25027" y="78957"/>
                </a:lnTo>
                <a:lnTo>
                  <a:pt x="25257" y="81198"/>
                </a:lnTo>
                <a:lnTo>
                  <a:pt x="26363" y="82692"/>
                </a:lnTo>
                <a:lnTo>
                  <a:pt x="28053" y="83688"/>
                </a:lnTo>
                <a:lnTo>
                  <a:pt x="30132" y="84353"/>
                </a:lnTo>
                <a:lnTo>
                  <a:pt x="31518" y="85748"/>
                </a:lnTo>
                <a:lnTo>
                  <a:pt x="32442" y="87630"/>
                </a:lnTo>
                <a:lnTo>
                  <a:pt x="33925" y="92945"/>
                </a:lnTo>
                <a:lnTo>
                  <a:pt x="34128" y="96212"/>
                </a:lnTo>
                <a:lnTo>
                  <a:pt x="34258" y="101519"/>
                </a:lnTo>
                <a:lnTo>
                  <a:pt x="36816" y="104785"/>
                </a:lnTo>
                <a:lnTo>
                  <a:pt x="41668" y="110092"/>
                </a:lnTo>
                <a:lnTo>
                  <a:pt x="42332" y="113357"/>
                </a:lnTo>
                <a:lnTo>
                  <a:pt x="42509" y="115562"/>
                </a:lnTo>
                <a:lnTo>
                  <a:pt x="43579" y="117031"/>
                </a:lnTo>
                <a:lnTo>
                  <a:pt x="45245" y="118011"/>
                </a:lnTo>
                <a:lnTo>
                  <a:pt x="50212" y="119583"/>
                </a:lnTo>
                <a:lnTo>
                  <a:pt x="50620" y="120665"/>
                </a:lnTo>
                <a:lnTo>
                  <a:pt x="51073" y="124407"/>
                </a:lnTo>
                <a:lnTo>
                  <a:pt x="51432" y="128511"/>
                </a:lnTo>
                <a:lnTo>
                  <a:pt x="51435" y="133476"/>
                </a:lnTo>
                <a:lnTo>
                  <a:pt x="51435" y="121169"/>
                </a:lnTo>
                <a:lnTo>
                  <a:pt x="50483" y="118864"/>
                </a:lnTo>
                <a:lnTo>
                  <a:pt x="48895" y="115423"/>
                </a:lnTo>
                <a:lnTo>
                  <a:pt x="46884" y="111224"/>
                </a:lnTo>
                <a:lnTo>
                  <a:pt x="45543" y="107472"/>
                </a:lnTo>
                <a:lnTo>
                  <a:pt x="44650" y="104018"/>
                </a:lnTo>
                <a:lnTo>
                  <a:pt x="44054" y="100763"/>
                </a:lnTo>
                <a:lnTo>
                  <a:pt x="43657" y="96688"/>
                </a:lnTo>
                <a:lnTo>
                  <a:pt x="43392" y="92066"/>
                </a:lnTo>
                <a:lnTo>
                  <a:pt x="43216" y="87080"/>
                </a:lnTo>
                <a:lnTo>
                  <a:pt x="44051" y="81851"/>
                </a:lnTo>
                <a:lnTo>
                  <a:pt x="45560" y="76460"/>
                </a:lnTo>
                <a:lnTo>
                  <a:pt x="47518" y="70961"/>
                </a:lnTo>
                <a:lnTo>
                  <a:pt x="48823" y="65390"/>
                </a:lnTo>
                <a:lnTo>
                  <a:pt x="49694" y="59771"/>
                </a:lnTo>
                <a:lnTo>
                  <a:pt x="50275" y="54120"/>
                </a:lnTo>
                <a:lnTo>
                  <a:pt x="51614" y="49400"/>
                </a:lnTo>
                <a:lnTo>
                  <a:pt x="53459" y="45301"/>
                </a:lnTo>
                <a:lnTo>
                  <a:pt x="55642" y="41616"/>
                </a:lnTo>
                <a:lnTo>
                  <a:pt x="58050" y="38207"/>
                </a:lnTo>
                <a:lnTo>
                  <a:pt x="60607" y="34981"/>
                </a:lnTo>
                <a:lnTo>
                  <a:pt x="63265" y="31878"/>
                </a:lnTo>
                <a:lnTo>
                  <a:pt x="65037" y="28857"/>
                </a:lnTo>
                <a:lnTo>
                  <a:pt x="66218" y="25891"/>
                </a:lnTo>
                <a:lnTo>
                  <a:pt x="67005" y="22961"/>
                </a:lnTo>
                <a:lnTo>
                  <a:pt x="68483" y="20055"/>
                </a:lnTo>
                <a:lnTo>
                  <a:pt x="70420" y="17165"/>
                </a:lnTo>
                <a:lnTo>
                  <a:pt x="72664" y="14286"/>
                </a:lnTo>
                <a:lnTo>
                  <a:pt x="75113" y="11414"/>
                </a:lnTo>
                <a:lnTo>
                  <a:pt x="77698" y="8547"/>
                </a:lnTo>
                <a:lnTo>
                  <a:pt x="80374" y="5683"/>
                </a:lnTo>
                <a:lnTo>
                  <a:pt x="83110" y="3774"/>
                </a:lnTo>
                <a:lnTo>
                  <a:pt x="88691" y="1653"/>
                </a:lnTo>
                <a:lnTo>
                  <a:pt x="91512" y="1087"/>
                </a:lnTo>
                <a:lnTo>
                  <a:pt x="94345" y="710"/>
                </a:lnTo>
                <a:lnTo>
                  <a:pt x="97187" y="458"/>
                </a:lnTo>
                <a:lnTo>
                  <a:pt x="100034" y="291"/>
                </a:lnTo>
                <a:lnTo>
                  <a:pt x="109752" y="0"/>
                </a:lnTo>
                <a:lnTo>
                  <a:pt x="110315" y="937"/>
                </a:lnTo>
                <a:lnTo>
                  <a:pt x="110942" y="4519"/>
                </a:lnTo>
                <a:lnTo>
                  <a:pt x="112061" y="6808"/>
                </a:lnTo>
                <a:lnTo>
                  <a:pt x="113760" y="9286"/>
                </a:lnTo>
                <a:lnTo>
                  <a:pt x="115845" y="11891"/>
                </a:lnTo>
                <a:lnTo>
                  <a:pt x="117235" y="14580"/>
                </a:lnTo>
                <a:lnTo>
                  <a:pt x="118162" y="17325"/>
                </a:lnTo>
                <a:lnTo>
                  <a:pt x="118780" y="20108"/>
                </a:lnTo>
                <a:lnTo>
                  <a:pt x="119191" y="22915"/>
                </a:lnTo>
                <a:lnTo>
                  <a:pt x="119466" y="25740"/>
                </a:lnTo>
                <a:lnTo>
                  <a:pt x="119649" y="28575"/>
                </a:lnTo>
                <a:lnTo>
                  <a:pt x="119771" y="31418"/>
                </a:lnTo>
                <a:lnTo>
                  <a:pt x="119907" y="37116"/>
                </a:lnTo>
                <a:lnTo>
                  <a:pt x="120895" y="40922"/>
                </a:lnTo>
                <a:lnTo>
                  <a:pt x="122507" y="45364"/>
                </a:lnTo>
                <a:lnTo>
                  <a:pt x="124534" y="50230"/>
                </a:lnTo>
                <a:lnTo>
                  <a:pt x="125885" y="54427"/>
                </a:lnTo>
                <a:lnTo>
                  <a:pt x="126786" y="58177"/>
                </a:lnTo>
                <a:lnTo>
                  <a:pt x="127386" y="61630"/>
                </a:lnTo>
                <a:lnTo>
                  <a:pt x="127787" y="64884"/>
                </a:lnTo>
                <a:lnTo>
                  <a:pt x="128054" y="68006"/>
                </a:lnTo>
                <a:lnTo>
                  <a:pt x="128232" y="71040"/>
                </a:lnTo>
                <a:lnTo>
                  <a:pt x="128429" y="76951"/>
                </a:lnTo>
                <a:lnTo>
                  <a:pt x="128556" y="88507"/>
                </a:lnTo>
                <a:lnTo>
                  <a:pt x="128578" y="101652"/>
                </a:lnTo>
                <a:lnTo>
                  <a:pt x="129534" y="104901"/>
                </a:lnTo>
                <a:lnTo>
                  <a:pt x="131123" y="107067"/>
                </a:lnTo>
                <a:lnTo>
                  <a:pt x="135430" y="110425"/>
                </a:lnTo>
                <a:lnTo>
                  <a:pt x="137911" y="112655"/>
                </a:lnTo>
                <a:lnTo>
                  <a:pt x="144188" y="118525"/>
                </a:lnTo>
                <a:lnTo>
                  <a:pt x="152978" y="127225"/>
                </a:lnTo>
                <a:lnTo>
                  <a:pt x="154373" y="126712"/>
                </a:lnTo>
                <a:lnTo>
                  <a:pt x="158462" y="123602"/>
                </a:lnTo>
                <a:lnTo>
                  <a:pt x="160887" y="121439"/>
                </a:lnTo>
                <a:lnTo>
                  <a:pt x="166120" y="116496"/>
                </a:lnTo>
                <a:lnTo>
                  <a:pt x="180022" y="10282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740"/>
          <p:cNvSpPr/>
          <p:nvPr/>
        </p:nvSpPr>
        <p:spPr>
          <a:xfrm>
            <a:off x="5172075" y="514350"/>
            <a:ext cx="128588" cy="137116"/>
          </a:xfrm>
          <a:custGeom>
            <a:avLst/>
            <a:gdLst/>
            <a:ahLst/>
            <a:cxnLst/>
            <a:rect l="0" t="0" r="0" b="0"/>
            <a:pathLst>
              <a:path w="128588" h="137116">
                <a:moveTo>
                  <a:pt x="0" y="34290"/>
                </a:moveTo>
                <a:lnTo>
                  <a:pt x="4550" y="34290"/>
                </a:lnTo>
                <a:lnTo>
                  <a:pt x="6843" y="35242"/>
                </a:lnTo>
                <a:lnTo>
                  <a:pt x="9325" y="36830"/>
                </a:lnTo>
                <a:lnTo>
                  <a:pt x="11931" y="38840"/>
                </a:lnTo>
                <a:lnTo>
                  <a:pt x="13669" y="41133"/>
                </a:lnTo>
                <a:lnTo>
                  <a:pt x="14828" y="43615"/>
                </a:lnTo>
                <a:lnTo>
                  <a:pt x="15600" y="46221"/>
                </a:lnTo>
                <a:lnTo>
                  <a:pt x="16115" y="48912"/>
                </a:lnTo>
                <a:lnTo>
                  <a:pt x="16458" y="51658"/>
                </a:lnTo>
                <a:lnTo>
                  <a:pt x="16687" y="54441"/>
                </a:lnTo>
                <a:lnTo>
                  <a:pt x="17792" y="58201"/>
                </a:lnTo>
                <a:lnTo>
                  <a:pt x="19481" y="62613"/>
                </a:lnTo>
                <a:lnTo>
                  <a:pt x="21560" y="67459"/>
                </a:lnTo>
                <a:lnTo>
                  <a:pt x="22945" y="72595"/>
                </a:lnTo>
                <a:lnTo>
                  <a:pt x="23869" y="77924"/>
                </a:lnTo>
                <a:lnTo>
                  <a:pt x="24485" y="83382"/>
                </a:lnTo>
                <a:lnTo>
                  <a:pt x="24896" y="87973"/>
                </a:lnTo>
                <a:lnTo>
                  <a:pt x="25170" y="91986"/>
                </a:lnTo>
                <a:lnTo>
                  <a:pt x="25352" y="95614"/>
                </a:lnTo>
                <a:lnTo>
                  <a:pt x="26427" y="98985"/>
                </a:lnTo>
                <a:lnTo>
                  <a:pt x="28095" y="102185"/>
                </a:lnTo>
                <a:lnTo>
                  <a:pt x="30160" y="105270"/>
                </a:lnTo>
                <a:lnTo>
                  <a:pt x="31536" y="108280"/>
                </a:lnTo>
                <a:lnTo>
                  <a:pt x="32454" y="111239"/>
                </a:lnTo>
                <a:lnTo>
                  <a:pt x="33066" y="114164"/>
                </a:lnTo>
                <a:lnTo>
                  <a:pt x="34426" y="117067"/>
                </a:lnTo>
                <a:lnTo>
                  <a:pt x="36286" y="119954"/>
                </a:lnTo>
                <a:lnTo>
                  <a:pt x="38478" y="122832"/>
                </a:lnTo>
                <a:lnTo>
                  <a:pt x="39939" y="125703"/>
                </a:lnTo>
                <a:lnTo>
                  <a:pt x="40914" y="128569"/>
                </a:lnTo>
                <a:lnTo>
                  <a:pt x="42852" y="137115"/>
                </a:lnTo>
                <a:lnTo>
                  <a:pt x="38308" y="132596"/>
                </a:lnTo>
                <a:lnTo>
                  <a:pt x="36969" y="130307"/>
                </a:lnTo>
                <a:lnTo>
                  <a:pt x="36076" y="127829"/>
                </a:lnTo>
                <a:lnTo>
                  <a:pt x="35480" y="125224"/>
                </a:lnTo>
                <a:lnTo>
                  <a:pt x="34131" y="121582"/>
                </a:lnTo>
                <a:lnTo>
                  <a:pt x="32279" y="117250"/>
                </a:lnTo>
                <a:lnTo>
                  <a:pt x="30092" y="112456"/>
                </a:lnTo>
                <a:lnTo>
                  <a:pt x="28633" y="108308"/>
                </a:lnTo>
                <a:lnTo>
                  <a:pt x="27661" y="104590"/>
                </a:lnTo>
                <a:lnTo>
                  <a:pt x="27013" y="101159"/>
                </a:lnTo>
                <a:lnTo>
                  <a:pt x="26581" y="96014"/>
                </a:lnTo>
                <a:lnTo>
                  <a:pt x="26293" y="89727"/>
                </a:lnTo>
                <a:lnTo>
                  <a:pt x="25831" y="68206"/>
                </a:lnTo>
                <a:lnTo>
                  <a:pt x="25751" y="53335"/>
                </a:lnTo>
                <a:lnTo>
                  <a:pt x="26692" y="48891"/>
                </a:lnTo>
                <a:lnTo>
                  <a:pt x="28272" y="44977"/>
                </a:lnTo>
                <a:lnTo>
                  <a:pt x="30278" y="41414"/>
                </a:lnTo>
                <a:lnTo>
                  <a:pt x="32568" y="38087"/>
                </a:lnTo>
                <a:lnTo>
                  <a:pt x="35047" y="34916"/>
                </a:lnTo>
                <a:lnTo>
                  <a:pt x="37652" y="31850"/>
                </a:lnTo>
                <a:lnTo>
                  <a:pt x="40341" y="28853"/>
                </a:lnTo>
                <a:lnTo>
                  <a:pt x="45869" y="22983"/>
                </a:lnTo>
                <a:lnTo>
                  <a:pt x="49629" y="20085"/>
                </a:lnTo>
                <a:lnTo>
                  <a:pt x="54041" y="17200"/>
                </a:lnTo>
                <a:lnTo>
                  <a:pt x="58887" y="14324"/>
                </a:lnTo>
                <a:lnTo>
                  <a:pt x="64023" y="12406"/>
                </a:lnTo>
                <a:lnTo>
                  <a:pt x="69352" y="11128"/>
                </a:lnTo>
                <a:lnTo>
                  <a:pt x="74810" y="10276"/>
                </a:lnTo>
                <a:lnTo>
                  <a:pt x="79400" y="8756"/>
                </a:lnTo>
                <a:lnTo>
                  <a:pt x="83413" y="6789"/>
                </a:lnTo>
                <a:lnTo>
                  <a:pt x="87041" y="4526"/>
                </a:lnTo>
                <a:lnTo>
                  <a:pt x="91365" y="3017"/>
                </a:lnTo>
                <a:lnTo>
                  <a:pt x="96152" y="2011"/>
                </a:lnTo>
                <a:lnTo>
                  <a:pt x="101249" y="1341"/>
                </a:lnTo>
                <a:lnTo>
                  <a:pt x="105599" y="894"/>
                </a:lnTo>
                <a:lnTo>
                  <a:pt x="109452" y="596"/>
                </a:lnTo>
                <a:lnTo>
                  <a:pt x="112973" y="397"/>
                </a:lnTo>
                <a:lnTo>
                  <a:pt x="119425" y="176"/>
                </a:lnTo>
                <a:lnTo>
                  <a:pt x="128587"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3) Create a scatter plot for this data: </a:t>
            </a:r>
          </a:p>
        </p:txBody>
      </p:sp>
      <p:pic>
        <p:nvPicPr>
          <p:cNvPr id="1026" name="Picture 2"/>
          <p:cNvPicPr>
            <a:picLocks noChangeAspect="1" noChangeArrowheads="1"/>
          </p:cNvPicPr>
          <p:nvPr/>
        </p:nvPicPr>
        <p:blipFill>
          <a:blip r:embed="rId3" cstate="print"/>
          <a:srcRect/>
          <a:stretch>
            <a:fillRect/>
          </a:stretch>
        </p:blipFill>
        <p:spPr bwMode="auto">
          <a:xfrm>
            <a:off x="594360" y="2419350"/>
            <a:ext cx="7955280" cy="3603691"/>
          </a:xfrm>
          <a:prstGeom prst="rect">
            <a:avLst/>
          </a:prstGeom>
          <a:noFill/>
          <a:ln w="9525">
            <a:noFill/>
            <a:miter lim="800000"/>
            <a:headEnd/>
            <a:tailEnd/>
          </a:ln>
        </p:spPr>
      </p:pic>
      <p:pic>
        <p:nvPicPr>
          <p:cNvPr id="29" name="Picture 28" descr="basic graph2.GIF"/>
          <p:cNvPicPr>
            <a:picLocks noChangeAspect="1"/>
          </p:cNvPicPr>
          <p:nvPr/>
        </p:nvPicPr>
        <p:blipFill>
          <a:blip r:embed="rId4" cstate="print"/>
          <a:stretch>
            <a:fillRect/>
          </a:stretch>
        </p:blipFill>
        <p:spPr>
          <a:xfrm>
            <a:off x="4191000" y="2133600"/>
            <a:ext cx="4074409" cy="4180238"/>
          </a:xfrm>
          <a:prstGeom prst="rect">
            <a:avLst/>
          </a:prstGeom>
        </p:spPr>
      </p:pic>
      <p:sp>
        <p:nvSpPr>
          <p:cNvPr id="30" name="SMARTPenAnnotation90"/>
          <p:cNvSpPr/>
          <p:nvPr/>
        </p:nvSpPr>
        <p:spPr>
          <a:xfrm>
            <a:off x="6697980" y="5756697"/>
            <a:ext cx="136" cy="106496"/>
          </a:xfrm>
          <a:custGeom>
            <a:avLst/>
            <a:gdLst/>
            <a:ahLst/>
            <a:cxnLst/>
            <a:rect l="0" t="0" r="0" b="0"/>
            <a:pathLst>
              <a:path w="136" h="106496">
                <a:moveTo>
                  <a:pt x="135" y="0"/>
                </a:moveTo>
                <a:lnTo>
                  <a:pt x="0" y="106495"/>
                </a:lnTo>
                <a:lnTo>
                  <a:pt x="0" y="9832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91"/>
          <p:cNvSpPr/>
          <p:nvPr/>
        </p:nvSpPr>
        <p:spPr>
          <a:xfrm>
            <a:off x="4692015" y="4937760"/>
            <a:ext cx="17145" cy="238836"/>
          </a:xfrm>
          <a:custGeom>
            <a:avLst/>
            <a:gdLst/>
            <a:ahLst/>
            <a:cxnLst/>
            <a:rect l="0" t="0" r="0" b="0"/>
            <a:pathLst>
              <a:path w="17145" h="238836">
                <a:moveTo>
                  <a:pt x="8572" y="0"/>
                </a:moveTo>
                <a:lnTo>
                  <a:pt x="8572" y="8219"/>
                </a:lnTo>
                <a:lnTo>
                  <a:pt x="7620" y="8337"/>
                </a:lnTo>
                <a:lnTo>
                  <a:pt x="6032" y="8415"/>
                </a:lnTo>
                <a:lnTo>
                  <a:pt x="4022" y="8467"/>
                </a:lnTo>
                <a:lnTo>
                  <a:pt x="2680" y="9455"/>
                </a:lnTo>
                <a:lnTo>
                  <a:pt x="1787" y="11066"/>
                </a:lnTo>
                <a:lnTo>
                  <a:pt x="1191" y="13092"/>
                </a:lnTo>
                <a:lnTo>
                  <a:pt x="794" y="15395"/>
                </a:lnTo>
                <a:lnTo>
                  <a:pt x="353" y="20495"/>
                </a:lnTo>
                <a:lnTo>
                  <a:pt x="46" y="27569"/>
                </a:lnTo>
                <a:lnTo>
                  <a:pt x="0" y="147262"/>
                </a:lnTo>
                <a:lnTo>
                  <a:pt x="952" y="150562"/>
                </a:lnTo>
                <a:lnTo>
                  <a:pt x="2540" y="153715"/>
                </a:lnTo>
                <a:lnTo>
                  <a:pt x="4551" y="156769"/>
                </a:lnTo>
                <a:lnTo>
                  <a:pt x="4938" y="160710"/>
                </a:lnTo>
                <a:lnTo>
                  <a:pt x="4244" y="165243"/>
                </a:lnTo>
                <a:lnTo>
                  <a:pt x="2830" y="170169"/>
                </a:lnTo>
                <a:lnTo>
                  <a:pt x="2839" y="174406"/>
                </a:lnTo>
                <a:lnTo>
                  <a:pt x="3797" y="178183"/>
                </a:lnTo>
                <a:lnTo>
                  <a:pt x="5389" y="181653"/>
                </a:lnTo>
                <a:lnTo>
                  <a:pt x="6450" y="184920"/>
                </a:lnTo>
                <a:lnTo>
                  <a:pt x="7157" y="188050"/>
                </a:lnTo>
                <a:lnTo>
                  <a:pt x="7629" y="191089"/>
                </a:lnTo>
                <a:lnTo>
                  <a:pt x="8153" y="197006"/>
                </a:lnTo>
                <a:lnTo>
                  <a:pt x="8489" y="204014"/>
                </a:lnTo>
                <a:lnTo>
                  <a:pt x="8547" y="209780"/>
                </a:lnTo>
                <a:lnTo>
                  <a:pt x="8572" y="238835"/>
                </a:lnTo>
                <a:lnTo>
                  <a:pt x="8572" y="231457"/>
                </a:lnTo>
                <a:lnTo>
                  <a:pt x="17144" y="231457"/>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92"/>
          <p:cNvSpPr/>
          <p:nvPr/>
        </p:nvSpPr>
        <p:spPr>
          <a:xfrm>
            <a:off x="4572000" y="4680585"/>
            <a:ext cx="2541" cy="1"/>
          </a:xfrm>
          <a:custGeom>
            <a:avLst/>
            <a:gdLst/>
            <a:ahLst/>
            <a:cxnLst/>
            <a:rect l="0" t="0" r="0" b="0"/>
            <a:pathLst>
              <a:path w="2541" h="1">
                <a:moveTo>
                  <a:pt x="0" y="0"/>
                </a:moveTo>
                <a:lnTo>
                  <a:pt x="2540" y="0"/>
                </a:lnTo>
                <a:close/>
              </a:path>
            </a:pathLst>
          </a:custGeom>
          <a:ln w="38100">
            <a:solidFill>
              <a:srgbClr val="800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SMARTPenAnnotation93"/>
          <p:cNvSpPr/>
          <p:nvPr/>
        </p:nvSpPr>
        <p:spPr>
          <a:xfrm>
            <a:off x="4649152" y="4620577"/>
            <a:ext cx="50129" cy="120016"/>
          </a:xfrm>
          <a:custGeom>
            <a:avLst/>
            <a:gdLst/>
            <a:ahLst/>
            <a:cxnLst/>
            <a:rect l="0" t="0" r="0" b="0"/>
            <a:pathLst>
              <a:path w="50129" h="120016">
                <a:moveTo>
                  <a:pt x="0" y="0"/>
                </a:moveTo>
                <a:lnTo>
                  <a:pt x="8219" y="0"/>
                </a:lnTo>
                <a:lnTo>
                  <a:pt x="8416" y="2540"/>
                </a:lnTo>
                <a:lnTo>
                  <a:pt x="8541" y="7381"/>
                </a:lnTo>
                <a:lnTo>
                  <a:pt x="9504" y="7778"/>
                </a:lnTo>
                <a:lnTo>
                  <a:pt x="11099" y="8043"/>
                </a:lnTo>
                <a:lnTo>
                  <a:pt x="13114" y="8219"/>
                </a:lnTo>
                <a:lnTo>
                  <a:pt x="14458" y="9290"/>
                </a:lnTo>
                <a:lnTo>
                  <a:pt x="15353" y="10956"/>
                </a:lnTo>
                <a:lnTo>
                  <a:pt x="15950" y="13019"/>
                </a:lnTo>
                <a:lnTo>
                  <a:pt x="17301" y="14395"/>
                </a:lnTo>
                <a:lnTo>
                  <a:pt x="19154" y="15311"/>
                </a:lnTo>
                <a:lnTo>
                  <a:pt x="24421" y="16783"/>
                </a:lnTo>
                <a:lnTo>
                  <a:pt x="25806" y="17856"/>
                </a:lnTo>
                <a:lnTo>
                  <a:pt x="27682" y="19524"/>
                </a:lnTo>
                <a:lnTo>
                  <a:pt x="32985" y="24494"/>
                </a:lnTo>
                <a:lnTo>
                  <a:pt x="38454" y="29906"/>
                </a:lnTo>
                <a:lnTo>
                  <a:pt x="39924" y="32320"/>
                </a:lnTo>
                <a:lnTo>
                  <a:pt x="40903" y="34882"/>
                </a:lnTo>
                <a:lnTo>
                  <a:pt x="41556" y="37542"/>
                </a:lnTo>
                <a:lnTo>
                  <a:pt x="42944" y="40268"/>
                </a:lnTo>
                <a:lnTo>
                  <a:pt x="44822" y="43038"/>
                </a:lnTo>
                <a:lnTo>
                  <a:pt x="47026" y="45837"/>
                </a:lnTo>
                <a:lnTo>
                  <a:pt x="48496" y="48656"/>
                </a:lnTo>
                <a:lnTo>
                  <a:pt x="49475" y="51487"/>
                </a:lnTo>
                <a:lnTo>
                  <a:pt x="50128" y="54327"/>
                </a:lnTo>
                <a:lnTo>
                  <a:pt x="49611" y="57173"/>
                </a:lnTo>
                <a:lnTo>
                  <a:pt x="48315" y="60023"/>
                </a:lnTo>
                <a:lnTo>
                  <a:pt x="46497" y="62875"/>
                </a:lnTo>
                <a:lnTo>
                  <a:pt x="45285" y="65729"/>
                </a:lnTo>
                <a:lnTo>
                  <a:pt x="44478" y="68585"/>
                </a:lnTo>
                <a:lnTo>
                  <a:pt x="43939" y="71440"/>
                </a:lnTo>
                <a:lnTo>
                  <a:pt x="42628" y="74297"/>
                </a:lnTo>
                <a:lnTo>
                  <a:pt x="40801" y="77154"/>
                </a:lnTo>
                <a:lnTo>
                  <a:pt x="38631" y="80011"/>
                </a:lnTo>
                <a:lnTo>
                  <a:pt x="37184" y="82868"/>
                </a:lnTo>
                <a:lnTo>
                  <a:pt x="36219" y="85726"/>
                </a:lnTo>
                <a:lnTo>
                  <a:pt x="35576" y="88583"/>
                </a:lnTo>
                <a:lnTo>
                  <a:pt x="34195" y="91440"/>
                </a:lnTo>
                <a:lnTo>
                  <a:pt x="32321" y="94298"/>
                </a:lnTo>
                <a:lnTo>
                  <a:pt x="27022" y="101177"/>
                </a:lnTo>
                <a:lnTo>
                  <a:pt x="25635" y="102694"/>
                </a:lnTo>
                <a:lnTo>
                  <a:pt x="21553" y="106919"/>
                </a:lnTo>
                <a:lnTo>
                  <a:pt x="20084" y="109380"/>
                </a:lnTo>
                <a:lnTo>
                  <a:pt x="19104" y="111972"/>
                </a:lnTo>
                <a:lnTo>
                  <a:pt x="17145" y="120015"/>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94"/>
          <p:cNvSpPr/>
          <p:nvPr/>
        </p:nvSpPr>
        <p:spPr>
          <a:xfrm>
            <a:off x="4623434" y="4834890"/>
            <a:ext cx="162879" cy="51436"/>
          </a:xfrm>
          <a:custGeom>
            <a:avLst/>
            <a:gdLst/>
            <a:ahLst/>
            <a:cxnLst/>
            <a:rect l="0" t="0" r="0" b="0"/>
            <a:pathLst>
              <a:path w="162879" h="51436">
                <a:moveTo>
                  <a:pt x="0" y="51435"/>
                </a:moveTo>
                <a:lnTo>
                  <a:pt x="0" y="44054"/>
                </a:lnTo>
                <a:lnTo>
                  <a:pt x="953" y="43656"/>
                </a:lnTo>
                <a:lnTo>
                  <a:pt x="4552" y="43215"/>
                </a:lnTo>
                <a:lnTo>
                  <a:pt x="6844" y="42145"/>
                </a:lnTo>
                <a:lnTo>
                  <a:pt x="9325" y="40479"/>
                </a:lnTo>
                <a:lnTo>
                  <a:pt x="11932" y="38416"/>
                </a:lnTo>
                <a:lnTo>
                  <a:pt x="14622" y="36088"/>
                </a:lnTo>
                <a:lnTo>
                  <a:pt x="17368" y="33584"/>
                </a:lnTo>
                <a:lnTo>
                  <a:pt x="20151" y="30961"/>
                </a:lnTo>
                <a:lnTo>
                  <a:pt x="22959" y="29213"/>
                </a:lnTo>
                <a:lnTo>
                  <a:pt x="25784" y="28048"/>
                </a:lnTo>
                <a:lnTo>
                  <a:pt x="28620" y="27271"/>
                </a:lnTo>
                <a:lnTo>
                  <a:pt x="31462" y="26753"/>
                </a:lnTo>
                <a:lnTo>
                  <a:pt x="34310" y="26408"/>
                </a:lnTo>
                <a:lnTo>
                  <a:pt x="37161" y="26178"/>
                </a:lnTo>
                <a:lnTo>
                  <a:pt x="40014" y="25071"/>
                </a:lnTo>
                <a:lnTo>
                  <a:pt x="42869" y="23382"/>
                </a:lnTo>
                <a:lnTo>
                  <a:pt x="45724" y="21303"/>
                </a:lnTo>
                <a:lnTo>
                  <a:pt x="49533" y="19917"/>
                </a:lnTo>
                <a:lnTo>
                  <a:pt x="53977" y="18993"/>
                </a:lnTo>
                <a:lnTo>
                  <a:pt x="58845" y="18377"/>
                </a:lnTo>
                <a:lnTo>
                  <a:pt x="63043" y="17014"/>
                </a:lnTo>
                <a:lnTo>
                  <a:pt x="66794" y="15152"/>
                </a:lnTo>
                <a:lnTo>
                  <a:pt x="70247" y="12959"/>
                </a:lnTo>
                <a:lnTo>
                  <a:pt x="73501" y="11496"/>
                </a:lnTo>
                <a:lnTo>
                  <a:pt x="76624" y="10521"/>
                </a:lnTo>
                <a:lnTo>
                  <a:pt x="79657" y="9872"/>
                </a:lnTo>
                <a:lnTo>
                  <a:pt x="82633" y="9439"/>
                </a:lnTo>
                <a:lnTo>
                  <a:pt x="85568" y="9150"/>
                </a:lnTo>
                <a:lnTo>
                  <a:pt x="88479" y="8957"/>
                </a:lnTo>
                <a:lnTo>
                  <a:pt x="92323" y="7876"/>
                </a:lnTo>
                <a:lnTo>
                  <a:pt x="96792" y="6204"/>
                </a:lnTo>
                <a:lnTo>
                  <a:pt x="101676" y="4136"/>
                </a:lnTo>
                <a:lnTo>
                  <a:pt x="105884" y="2757"/>
                </a:lnTo>
                <a:lnTo>
                  <a:pt x="109642" y="1838"/>
                </a:lnTo>
                <a:lnTo>
                  <a:pt x="113100" y="1225"/>
                </a:lnTo>
                <a:lnTo>
                  <a:pt x="116358" y="816"/>
                </a:lnTo>
                <a:lnTo>
                  <a:pt x="119482" y="544"/>
                </a:lnTo>
                <a:lnTo>
                  <a:pt x="122518" y="363"/>
                </a:lnTo>
                <a:lnTo>
                  <a:pt x="128430" y="161"/>
                </a:lnTo>
                <a:lnTo>
                  <a:pt x="139987" y="31"/>
                </a:lnTo>
                <a:lnTo>
                  <a:pt x="162878" y="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95"/>
          <p:cNvSpPr/>
          <p:nvPr/>
        </p:nvSpPr>
        <p:spPr>
          <a:xfrm>
            <a:off x="4572000" y="4723447"/>
            <a:ext cx="2541" cy="1"/>
          </a:xfrm>
          <a:custGeom>
            <a:avLst/>
            <a:gdLst/>
            <a:ahLst/>
            <a:cxnLst/>
            <a:rect l="0" t="0" r="0" b="0"/>
            <a:pathLst>
              <a:path w="2541" h="1">
                <a:moveTo>
                  <a:pt x="0" y="0"/>
                </a:moveTo>
                <a:lnTo>
                  <a:pt x="2540" y="0"/>
                </a:lnTo>
                <a:close/>
              </a:path>
            </a:pathLst>
          </a:custGeom>
          <a:ln w="38100">
            <a:solidFill>
              <a:srgbClr val="800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SMARTPenAnnotation96"/>
          <p:cNvSpPr/>
          <p:nvPr/>
        </p:nvSpPr>
        <p:spPr>
          <a:xfrm>
            <a:off x="4589145" y="4620580"/>
            <a:ext cx="222488" cy="248600"/>
          </a:xfrm>
          <a:custGeom>
            <a:avLst/>
            <a:gdLst/>
            <a:ahLst/>
            <a:cxnLst/>
            <a:rect l="0" t="0" r="0" b="0"/>
            <a:pathLst>
              <a:path w="222488" h="248600">
                <a:moveTo>
                  <a:pt x="0" y="60005"/>
                </a:moveTo>
                <a:lnTo>
                  <a:pt x="4550" y="60005"/>
                </a:lnTo>
                <a:lnTo>
                  <a:pt x="6843" y="59052"/>
                </a:lnTo>
                <a:lnTo>
                  <a:pt x="13669" y="54113"/>
                </a:lnTo>
                <a:lnTo>
                  <a:pt x="18998" y="49422"/>
                </a:lnTo>
                <a:lnTo>
                  <a:pt x="54648" y="13928"/>
                </a:lnTo>
                <a:lnTo>
                  <a:pt x="57387" y="12142"/>
                </a:lnTo>
                <a:lnTo>
                  <a:pt x="62970" y="10157"/>
                </a:lnTo>
                <a:lnTo>
                  <a:pt x="68626" y="6735"/>
                </a:lnTo>
                <a:lnTo>
                  <a:pt x="71468" y="4490"/>
                </a:lnTo>
                <a:lnTo>
                  <a:pt x="74316" y="2992"/>
                </a:lnTo>
                <a:lnTo>
                  <a:pt x="80019" y="1328"/>
                </a:lnTo>
                <a:lnTo>
                  <a:pt x="85729" y="589"/>
                </a:lnTo>
                <a:lnTo>
                  <a:pt x="91441" y="260"/>
                </a:lnTo>
                <a:lnTo>
                  <a:pt x="101177" y="32"/>
                </a:lnTo>
                <a:lnTo>
                  <a:pt x="114653" y="0"/>
                </a:lnTo>
                <a:lnTo>
                  <a:pt x="116440" y="951"/>
                </a:lnTo>
                <a:lnTo>
                  <a:pt x="117632" y="2538"/>
                </a:lnTo>
                <a:lnTo>
                  <a:pt x="119544" y="7378"/>
                </a:lnTo>
                <a:lnTo>
                  <a:pt x="119921" y="14226"/>
                </a:lnTo>
                <a:lnTo>
                  <a:pt x="120002" y="21309"/>
                </a:lnTo>
                <a:lnTo>
                  <a:pt x="120014" y="37260"/>
                </a:lnTo>
                <a:lnTo>
                  <a:pt x="119061" y="40079"/>
                </a:lnTo>
                <a:lnTo>
                  <a:pt x="115463" y="45751"/>
                </a:lnTo>
                <a:lnTo>
                  <a:pt x="114123" y="49550"/>
                </a:lnTo>
                <a:lnTo>
                  <a:pt x="113229" y="53988"/>
                </a:lnTo>
                <a:lnTo>
                  <a:pt x="112633" y="58851"/>
                </a:lnTo>
                <a:lnTo>
                  <a:pt x="112236" y="63045"/>
                </a:lnTo>
                <a:lnTo>
                  <a:pt x="111795" y="70246"/>
                </a:lnTo>
                <a:lnTo>
                  <a:pt x="110725" y="73500"/>
                </a:lnTo>
                <a:lnTo>
                  <a:pt x="106996" y="79655"/>
                </a:lnTo>
                <a:lnTo>
                  <a:pt x="102163" y="85566"/>
                </a:lnTo>
                <a:lnTo>
                  <a:pt x="96841" y="92320"/>
                </a:lnTo>
                <a:lnTo>
                  <a:pt x="94088" y="96788"/>
                </a:lnTo>
                <a:lnTo>
                  <a:pt x="91300" y="101672"/>
                </a:lnTo>
                <a:lnTo>
                  <a:pt x="89441" y="105880"/>
                </a:lnTo>
                <a:lnTo>
                  <a:pt x="87376" y="113096"/>
                </a:lnTo>
                <a:lnTo>
                  <a:pt x="83919" y="119478"/>
                </a:lnTo>
                <a:lnTo>
                  <a:pt x="79207" y="126443"/>
                </a:lnTo>
                <a:lnTo>
                  <a:pt x="76617" y="130967"/>
                </a:lnTo>
                <a:lnTo>
                  <a:pt x="73938" y="135888"/>
                </a:lnTo>
                <a:lnTo>
                  <a:pt x="72152" y="140121"/>
                </a:lnTo>
                <a:lnTo>
                  <a:pt x="70167" y="147364"/>
                </a:lnTo>
                <a:lnTo>
                  <a:pt x="69285" y="153758"/>
                </a:lnTo>
                <a:lnTo>
                  <a:pt x="69050" y="156797"/>
                </a:lnTo>
                <a:lnTo>
                  <a:pt x="67941" y="159775"/>
                </a:lnTo>
                <a:lnTo>
                  <a:pt x="64168" y="165625"/>
                </a:lnTo>
                <a:lnTo>
                  <a:pt x="61857" y="171399"/>
                </a:lnTo>
                <a:lnTo>
                  <a:pt x="60829" y="178094"/>
                </a:lnTo>
                <a:lnTo>
                  <a:pt x="60555" y="182546"/>
                </a:lnTo>
                <a:lnTo>
                  <a:pt x="60250" y="191620"/>
                </a:lnTo>
                <a:lnTo>
                  <a:pt x="60055" y="205207"/>
                </a:lnTo>
                <a:lnTo>
                  <a:pt x="60039" y="208241"/>
                </a:lnTo>
                <a:lnTo>
                  <a:pt x="59076" y="211216"/>
                </a:lnTo>
                <a:lnTo>
                  <a:pt x="55466" y="217062"/>
                </a:lnTo>
                <a:lnTo>
                  <a:pt x="50686" y="222835"/>
                </a:lnTo>
                <a:lnTo>
                  <a:pt x="44408" y="229752"/>
                </a:lnTo>
                <a:lnTo>
                  <a:pt x="43892" y="231272"/>
                </a:lnTo>
                <a:lnTo>
                  <a:pt x="43167" y="237962"/>
                </a:lnTo>
                <a:lnTo>
                  <a:pt x="42952" y="245024"/>
                </a:lnTo>
                <a:lnTo>
                  <a:pt x="42862" y="248599"/>
                </a:lnTo>
                <a:lnTo>
                  <a:pt x="47801" y="248599"/>
                </a:lnTo>
                <a:lnTo>
                  <a:pt x="42936" y="248599"/>
                </a:lnTo>
                <a:lnTo>
                  <a:pt x="50249" y="248599"/>
                </a:lnTo>
                <a:lnTo>
                  <a:pt x="50645" y="247647"/>
                </a:lnTo>
                <a:lnTo>
                  <a:pt x="51083" y="244049"/>
                </a:lnTo>
                <a:lnTo>
                  <a:pt x="52153" y="242708"/>
                </a:lnTo>
                <a:lnTo>
                  <a:pt x="53819" y="241815"/>
                </a:lnTo>
                <a:lnTo>
                  <a:pt x="55881" y="241218"/>
                </a:lnTo>
                <a:lnTo>
                  <a:pt x="57257" y="239869"/>
                </a:lnTo>
                <a:lnTo>
                  <a:pt x="58174" y="238017"/>
                </a:lnTo>
                <a:lnTo>
                  <a:pt x="58785" y="235829"/>
                </a:lnTo>
                <a:lnTo>
                  <a:pt x="60145" y="234371"/>
                </a:lnTo>
                <a:lnTo>
                  <a:pt x="62004" y="233399"/>
                </a:lnTo>
                <a:lnTo>
                  <a:pt x="64195" y="232751"/>
                </a:lnTo>
                <a:lnTo>
                  <a:pt x="69171" y="229491"/>
                </a:lnTo>
                <a:lnTo>
                  <a:pt x="71831" y="227288"/>
                </a:lnTo>
                <a:lnTo>
                  <a:pt x="74557" y="225819"/>
                </a:lnTo>
                <a:lnTo>
                  <a:pt x="80126" y="224187"/>
                </a:lnTo>
                <a:lnTo>
                  <a:pt x="85776" y="220922"/>
                </a:lnTo>
                <a:lnTo>
                  <a:pt x="88617" y="218718"/>
                </a:lnTo>
                <a:lnTo>
                  <a:pt x="94313" y="216269"/>
                </a:lnTo>
                <a:lnTo>
                  <a:pt x="100019" y="215180"/>
                </a:lnTo>
                <a:lnTo>
                  <a:pt x="105730" y="214697"/>
                </a:lnTo>
                <a:lnTo>
                  <a:pt x="108587" y="213615"/>
                </a:lnTo>
                <a:lnTo>
                  <a:pt x="114300" y="209874"/>
                </a:lnTo>
                <a:lnTo>
                  <a:pt x="120015" y="207576"/>
                </a:lnTo>
                <a:lnTo>
                  <a:pt x="126683" y="205602"/>
                </a:lnTo>
                <a:lnTo>
                  <a:pt x="131127" y="203742"/>
                </a:lnTo>
                <a:lnTo>
                  <a:pt x="135995" y="201550"/>
                </a:lnTo>
                <a:lnTo>
                  <a:pt x="140194" y="200088"/>
                </a:lnTo>
                <a:lnTo>
                  <a:pt x="143945" y="199114"/>
                </a:lnTo>
                <a:lnTo>
                  <a:pt x="150653" y="198030"/>
                </a:lnTo>
                <a:lnTo>
                  <a:pt x="156809" y="197550"/>
                </a:lnTo>
                <a:lnTo>
                  <a:pt x="159784" y="196469"/>
                </a:lnTo>
                <a:lnTo>
                  <a:pt x="165630" y="192728"/>
                </a:lnTo>
                <a:lnTo>
                  <a:pt x="171403" y="190430"/>
                </a:lnTo>
                <a:lnTo>
                  <a:pt x="177144" y="189409"/>
                </a:lnTo>
                <a:lnTo>
                  <a:pt x="182871" y="188955"/>
                </a:lnTo>
                <a:lnTo>
                  <a:pt x="188590" y="188754"/>
                </a:lnTo>
                <a:lnTo>
                  <a:pt x="200024" y="188624"/>
                </a:lnTo>
                <a:lnTo>
                  <a:pt x="202882" y="187661"/>
                </a:lnTo>
                <a:lnTo>
                  <a:pt x="208597" y="184051"/>
                </a:lnTo>
                <a:lnTo>
                  <a:pt x="212618" y="181214"/>
                </a:lnTo>
                <a:lnTo>
                  <a:pt x="216099" y="180550"/>
                </a:lnTo>
                <a:lnTo>
                  <a:pt x="222487" y="180051"/>
                </a:lnTo>
                <a:lnTo>
                  <a:pt x="214312" y="18002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97"/>
          <p:cNvSpPr/>
          <p:nvPr/>
        </p:nvSpPr>
        <p:spPr>
          <a:xfrm>
            <a:off x="4529137" y="4294826"/>
            <a:ext cx="137053" cy="111440"/>
          </a:xfrm>
          <a:custGeom>
            <a:avLst/>
            <a:gdLst/>
            <a:ahLst/>
            <a:cxnLst/>
            <a:rect l="0" t="0" r="0" b="0"/>
            <a:pathLst>
              <a:path w="137053" h="111440">
                <a:moveTo>
                  <a:pt x="0" y="51431"/>
                </a:moveTo>
                <a:lnTo>
                  <a:pt x="0" y="44050"/>
                </a:lnTo>
                <a:lnTo>
                  <a:pt x="2540" y="40848"/>
                </a:lnTo>
                <a:lnTo>
                  <a:pt x="7381" y="35582"/>
                </a:lnTo>
                <a:lnTo>
                  <a:pt x="9683" y="34198"/>
                </a:lnTo>
                <a:lnTo>
                  <a:pt x="13123" y="32323"/>
                </a:lnTo>
                <a:lnTo>
                  <a:pt x="17321" y="30120"/>
                </a:lnTo>
                <a:lnTo>
                  <a:pt x="21072" y="27698"/>
                </a:lnTo>
                <a:lnTo>
                  <a:pt x="24526" y="25132"/>
                </a:lnTo>
                <a:lnTo>
                  <a:pt x="27780" y="22468"/>
                </a:lnTo>
                <a:lnTo>
                  <a:pt x="30903" y="21645"/>
                </a:lnTo>
                <a:lnTo>
                  <a:pt x="33937" y="22049"/>
                </a:lnTo>
                <a:lnTo>
                  <a:pt x="36912" y="23270"/>
                </a:lnTo>
                <a:lnTo>
                  <a:pt x="39848" y="23132"/>
                </a:lnTo>
                <a:lnTo>
                  <a:pt x="42758" y="22088"/>
                </a:lnTo>
                <a:lnTo>
                  <a:pt x="45650" y="20439"/>
                </a:lnTo>
                <a:lnTo>
                  <a:pt x="48531" y="18387"/>
                </a:lnTo>
                <a:lnTo>
                  <a:pt x="51404" y="16067"/>
                </a:lnTo>
                <a:lnTo>
                  <a:pt x="54272" y="13567"/>
                </a:lnTo>
                <a:lnTo>
                  <a:pt x="57136" y="10949"/>
                </a:lnTo>
                <a:lnTo>
                  <a:pt x="62859" y="5499"/>
                </a:lnTo>
                <a:lnTo>
                  <a:pt x="65718" y="3665"/>
                </a:lnTo>
                <a:lnTo>
                  <a:pt x="68577" y="2442"/>
                </a:lnTo>
                <a:lnTo>
                  <a:pt x="71436" y="1627"/>
                </a:lnTo>
                <a:lnTo>
                  <a:pt x="74294" y="1083"/>
                </a:lnTo>
                <a:lnTo>
                  <a:pt x="77152" y="721"/>
                </a:lnTo>
                <a:lnTo>
                  <a:pt x="80009" y="479"/>
                </a:lnTo>
                <a:lnTo>
                  <a:pt x="82867" y="318"/>
                </a:lnTo>
                <a:lnTo>
                  <a:pt x="88582" y="139"/>
                </a:lnTo>
                <a:lnTo>
                  <a:pt x="102870" y="15"/>
                </a:lnTo>
                <a:lnTo>
                  <a:pt x="114300" y="0"/>
                </a:lnTo>
                <a:lnTo>
                  <a:pt x="116205" y="951"/>
                </a:lnTo>
                <a:lnTo>
                  <a:pt x="117475" y="2538"/>
                </a:lnTo>
                <a:lnTo>
                  <a:pt x="118322" y="4548"/>
                </a:lnTo>
                <a:lnTo>
                  <a:pt x="119839" y="5889"/>
                </a:lnTo>
                <a:lnTo>
                  <a:pt x="121802" y="6782"/>
                </a:lnTo>
                <a:lnTo>
                  <a:pt x="127247" y="8215"/>
                </a:lnTo>
                <a:lnTo>
                  <a:pt x="127694" y="9286"/>
                </a:lnTo>
                <a:lnTo>
                  <a:pt x="127992" y="10952"/>
                </a:lnTo>
                <a:lnTo>
                  <a:pt x="128190" y="13015"/>
                </a:lnTo>
                <a:lnTo>
                  <a:pt x="129275" y="15343"/>
                </a:lnTo>
                <a:lnTo>
                  <a:pt x="130951" y="17847"/>
                </a:lnTo>
                <a:lnTo>
                  <a:pt x="135934" y="24160"/>
                </a:lnTo>
                <a:lnTo>
                  <a:pt x="136615" y="27563"/>
                </a:lnTo>
                <a:lnTo>
                  <a:pt x="137052" y="32958"/>
                </a:lnTo>
                <a:lnTo>
                  <a:pt x="134572" y="36236"/>
                </a:lnTo>
                <a:lnTo>
                  <a:pt x="132578" y="38443"/>
                </a:lnTo>
                <a:lnTo>
                  <a:pt x="131247" y="40868"/>
                </a:lnTo>
                <a:lnTo>
                  <a:pt x="130361" y="43436"/>
                </a:lnTo>
                <a:lnTo>
                  <a:pt x="128938" y="49852"/>
                </a:lnTo>
                <a:lnTo>
                  <a:pt x="128743" y="53269"/>
                </a:lnTo>
                <a:lnTo>
                  <a:pt x="128692" y="55514"/>
                </a:lnTo>
                <a:lnTo>
                  <a:pt x="127704" y="57963"/>
                </a:lnTo>
                <a:lnTo>
                  <a:pt x="126094" y="60548"/>
                </a:lnTo>
                <a:lnTo>
                  <a:pt x="124067" y="63224"/>
                </a:lnTo>
                <a:lnTo>
                  <a:pt x="121764" y="65008"/>
                </a:lnTo>
                <a:lnTo>
                  <a:pt x="119276" y="66198"/>
                </a:lnTo>
                <a:lnTo>
                  <a:pt x="116665" y="66991"/>
                </a:lnTo>
                <a:lnTo>
                  <a:pt x="113972" y="68472"/>
                </a:lnTo>
                <a:lnTo>
                  <a:pt x="111224" y="70411"/>
                </a:lnTo>
                <a:lnTo>
                  <a:pt x="108439" y="72657"/>
                </a:lnTo>
                <a:lnTo>
                  <a:pt x="106583" y="75107"/>
                </a:lnTo>
                <a:lnTo>
                  <a:pt x="105346" y="77693"/>
                </a:lnTo>
                <a:lnTo>
                  <a:pt x="104520" y="80368"/>
                </a:lnTo>
                <a:lnTo>
                  <a:pt x="102065" y="82153"/>
                </a:lnTo>
                <a:lnTo>
                  <a:pt x="98523" y="83342"/>
                </a:lnTo>
                <a:lnTo>
                  <a:pt x="94257" y="84135"/>
                </a:lnTo>
                <a:lnTo>
                  <a:pt x="91413" y="85617"/>
                </a:lnTo>
                <a:lnTo>
                  <a:pt x="89517" y="87556"/>
                </a:lnTo>
                <a:lnTo>
                  <a:pt x="88253" y="89802"/>
                </a:lnTo>
                <a:lnTo>
                  <a:pt x="87410" y="92252"/>
                </a:lnTo>
                <a:lnTo>
                  <a:pt x="86849" y="94837"/>
                </a:lnTo>
                <a:lnTo>
                  <a:pt x="86474" y="97514"/>
                </a:lnTo>
                <a:lnTo>
                  <a:pt x="85272" y="99298"/>
                </a:lnTo>
                <a:lnTo>
                  <a:pt x="83518" y="100487"/>
                </a:lnTo>
                <a:lnTo>
                  <a:pt x="78410" y="102396"/>
                </a:lnTo>
                <a:lnTo>
                  <a:pt x="75171" y="105198"/>
                </a:lnTo>
                <a:lnTo>
                  <a:pt x="68580" y="111439"/>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98"/>
          <p:cNvSpPr/>
          <p:nvPr/>
        </p:nvSpPr>
        <p:spPr>
          <a:xfrm>
            <a:off x="4597717" y="4397692"/>
            <a:ext cx="145370" cy="120016"/>
          </a:xfrm>
          <a:custGeom>
            <a:avLst/>
            <a:gdLst/>
            <a:ahLst/>
            <a:cxnLst/>
            <a:rect l="0" t="0" r="0" b="0"/>
            <a:pathLst>
              <a:path w="145370" h="120016">
                <a:moveTo>
                  <a:pt x="0" y="8573"/>
                </a:moveTo>
                <a:lnTo>
                  <a:pt x="15849" y="8573"/>
                </a:lnTo>
                <a:lnTo>
                  <a:pt x="19109" y="6033"/>
                </a:lnTo>
                <a:lnTo>
                  <a:pt x="21312" y="4022"/>
                </a:lnTo>
                <a:lnTo>
                  <a:pt x="23733" y="2681"/>
                </a:lnTo>
                <a:lnTo>
                  <a:pt x="26299" y="1787"/>
                </a:lnTo>
                <a:lnTo>
                  <a:pt x="28963" y="1191"/>
                </a:lnTo>
                <a:lnTo>
                  <a:pt x="31691" y="794"/>
                </a:lnTo>
                <a:lnTo>
                  <a:pt x="34463" y="530"/>
                </a:lnTo>
                <a:lnTo>
                  <a:pt x="37262" y="353"/>
                </a:lnTo>
                <a:lnTo>
                  <a:pt x="42914" y="157"/>
                </a:lnTo>
                <a:lnTo>
                  <a:pt x="54303" y="31"/>
                </a:lnTo>
                <a:lnTo>
                  <a:pt x="97155" y="0"/>
                </a:lnTo>
                <a:lnTo>
                  <a:pt x="100013" y="953"/>
                </a:lnTo>
                <a:lnTo>
                  <a:pt x="102870" y="2540"/>
                </a:lnTo>
                <a:lnTo>
                  <a:pt x="105727" y="4551"/>
                </a:lnTo>
                <a:lnTo>
                  <a:pt x="108585" y="5891"/>
                </a:lnTo>
                <a:lnTo>
                  <a:pt x="111442" y="6785"/>
                </a:lnTo>
                <a:lnTo>
                  <a:pt x="114300" y="7381"/>
                </a:lnTo>
                <a:lnTo>
                  <a:pt x="117158" y="8731"/>
                </a:lnTo>
                <a:lnTo>
                  <a:pt x="120015" y="10583"/>
                </a:lnTo>
                <a:lnTo>
                  <a:pt x="122872" y="12770"/>
                </a:lnTo>
                <a:lnTo>
                  <a:pt x="124777" y="15182"/>
                </a:lnTo>
                <a:lnTo>
                  <a:pt x="126048" y="17741"/>
                </a:lnTo>
                <a:lnTo>
                  <a:pt x="126895" y="20400"/>
                </a:lnTo>
                <a:lnTo>
                  <a:pt x="128411" y="22172"/>
                </a:lnTo>
                <a:lnTo>
                  <a:pt x="130375" y="23354"/>
                </a:lnTo>
                <a:lnTo>
                  <a:pt x="132637" y="24142"/>
                </a:lnTo>
                <a:lnTo>
                  <a:pt x="134144" y="25620"/>
                </a:lnTo>
                <a:lnTo>
                  <a:pt x="135150" y="27557"/>
                </a:lnTo>
                <a:lnTo>
                  <a:pt x="136763" y="32960"/>
                </a:lnTo>
                <a:lnTo>
                  <a:pt x="139523" y="36239"/>
                </a:lnTo>
                <a:lnTo>
                  <a:pt x="141593" y="38447"/>
                </a:lnTo>
                <a:lnTo>
                  <a:pt x="142973" y="40871"/>
                </a:lnTo>
                <a:lnTo>
                  <a:pt x="143893" y="43440"/>
                </a:lnTo>
                <a:lnTo>
                  <a:pt x="145369" y="49856"/>
                </a:lnTo>
                <a:lnTo>
                  <a:pt x="144538" y="51335"/>
                </a:lnTo>
                <a:lnTo>
                  <a:pt x="143031" y="53273"/>
                </a:lnTo>
                <a:lnTo>
                  <a:pt x="138319" y="58678"/>
                </a:lnTo>
                <a:lnTo>
                  <a:pt x="137675" y="61957"/>
                </a:lnTo>
                <a:lnTo>
                  <a:pt x="137504" y="64164"/>
                </a:lnTo>
                <a:lnTo>
                  <a:pt x="136436" y="65637"/>
                </a:lnTo>
                <a:lnTo>
                  <a:pt x="134772" y="66618"/>
                </a:lnTo>
                <a:lnTo>
                  <a:pt x="132711" y="67271"/>
                </a:lnTo>
                <a:lnTo>
                  <a:pt x="130384" y="68660"/>
                </a:lnTo>
                <a:lnTo>
                  <a:pt x="127880" y="70539"/>
                </a:lnTo>
                <a:lnTo>
                  <a:pt x="125258" y="72744"/>
                </a:lnTo>
                <a:lnTo>
                  <a:pt x="123511" y="75165"/>
                </a:lnTo>
                <a:lnTo>
                  <a:pt x="122346" y="77733"/>
                </a:lnTo>
                <a:lnTo>
                  <a:pt x="121569" y="80397"/>
                </a:lnTo>
                <a:lnTo>
                  <a:pt x="120098" y="82173"/>
                </a:lnTo>
                <a:lnTo>
                  <a:pt x="118165" y="83357"/>
                </a:lnTo>
                <a:lnTo>
                  <a:pt x="115924" y="84146"/>
                </a:lnTo>
                <a:lnTo>
                  <a:pt x="113478" y="85625"/>
                </a:lnTo>
                <a:lnTo>
                  <a:pt x="110895" y="87564"/>
                </a:lnTo>
                <a:lnTo>
                  <a:pt x="108220" y="89808"/>
                </a:lnTo>
                <a:lnTo>
                  <a:pt x="105484" y="92257"/>
                </a:lnTo>
                <a:lnTo>
                  <a:pt x="99904" y="97518"/>
                </a:lnTo>
                <a:lnTo>
                  <a:pt x="97083" y="99302"/>
                </a:lnTo>
                <a:lnTo>
                  <a:pt x="94249" y="100491"/>
                </a:lnTo>
                <a:lnTo>
                  <a:pt x="91408" y="101285"/>
                </a:lnTo>
                <a:lnTo>
                  <a:pt x="88561" y="101813"/>
                </a:lnTo>
                <a:lnTo>
                  <a:pt x="85711" y="102165"/>
                </a:lnTo>
                <a:lnTo>
                  <a:pt x="82858" y="102400"/>
                </a:lnTo>
                <a:lnTo>
                  <a:pt x="80004" y="103509"/>
                </a:lnTo>
                <a:lnTo>
                  <a:pt x="77148" y="105202"/>
                </a:lnTo>
                <a:lnTo>
                  <a:pt x="70273" y="110210"/>
                </a:lnTo>
                <a:lnTo>
                  <a:pt x="66792" y="113434"/>
                </a:lnTo>
                <a:lnTo>
                  <a:pt x="61347" y="118716"/>
                </a:lnTo>
                <a:lnTo>
                  <a:pt x="59948" y="119148"/>
                </a:lnTo>
                <a:lnTo>
                  <a:pt x="55853" y="119630"/>
                </a:lnTo>
                <a:lnTo>
                  <a:pt x="52745" y="119901"/>
                </a:lnTo>
                <a:lnTo>
                  <a:pt x="36788" y="120005"/>
                </a:lnTo>
                <a:lnTo>
                  <a:pt x="21719" y="120015"/>
                </a:lnTo>
                <a:lnTo>
                  <a:pt x="25003" y="120015"/>
                </a:lnTo>
                <a:lnTo>
                  <a:pt x="20955" y="120015"/>
                </a:lnTo>
                <a:lnTo>
                  <a:pt x="19685" y="119063"/>
                </a:lnTo>
                <a:lnTo>
                  <a:pt x="18839" y="117475"/>
                </a:lnTo>
                <a:lnTo>
                  <a:pt x="17145" y="111443"/>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99"/>
          <p:cNvSpPr/>
          <p:nvPr/>
        </p:nvSpPr>
        <p:spPr>
          <a:xfrm>
            <a:off x="4563427" y="3926204"/>
            <a:ext cx="162878" cy="111444"/>
          </a:xfrm>
          <a:custGeom>
            <a:avLst/>
            <a:gdLst/>
            <a:ahLst/>
            <a:cxnLst/>
            <a:rect l="0" t="0" r="0" b="0"/>
            <a:pathLst>
              <a:path w="162878" h="111444">
                <a:moveTo>
                  <a:pt x="8573" y="0"/>
                </a:moveTo>
                <a:lnTo>
                  <a:pt x="8573" y="13115"/>
                </a:lnTo>
                <a:lnTo>
                  <a:pt x="9525" y="14458"/>
                </a:lnTo>
                <a:lnTo>
                  <a:pt x="11113" y="15354"/>
                </a:lnTo>
                <a:lnTo>
                  <a:pt x="15953" y="16792"/>
                </a:lnTo>
                <a:lnTo>
                  <a:pt x="15398" y="17862"/>
                </a:lnTo>
                <a:lnTo>
                  <a:pt x="14075" y="19528"/>
                </a:lnTo>
                <a:lnTo>
                  <a:pt x="9660" y="24495"/>
                </a:lnTo>
                <a:lnTo>
                  <a:pt x="9056" y="27715"/>
                </a:lnTo>
                <a:lnTo>
                  <a:pt x="8895" y="29907"/>
                </a:lnTo>
                <a:lnTo>
                  <a:pt x="8788" y="32321"/>
                </a:lnTo>
                <a:lnTo>
                  <a:pt x="8601" y="41287"/>
                </a:lnTo>
                <a:lnTo>
                  <a:pt x="8573" y="71470"/>
                </a:lnTo>
                <a:lnTo>
                  <a:pt x="7620" y="72412"/>
                </a:lnTo>
                <a:lnTo>
                  <a:pt x="6033" y="72087"/>
                </a:lnTo>
                <a:lnTo>
                  <a:pt x="4022" y="70918"/>
                </a:lnTo>
                <a:lnTo>
                  <a:pt x="2681" y="71092"/>
                </a:lnTo>
                <a:lnTo>
                  <a:pt x="1787" y="72160"/>
                </a:lnTo>
                <a:lnTo>
                  <a:pt x="105" y="76861"/>
                </a:lnTo>
                <a:lnTo>
                  <a:pt x="47" y="79563"/>
                </a:lnTo>
                <a:lnTo>
                  <a:pt x="0" y="94297"/>
                </a:lnTo>
                <a:lnTo>
                  <a:pt x="8559" y="111416"/>
                </a:lnTo>
                <a:lnTo>
                  <a:pt x="8563" y="111425"/>
                </a:lnTo>
                <a:lnTo>
                  <a:pt x="28723" y="111443"/>
                </a:lnTo>
                <a:lnTo>
                  <a:pt x="30579" y="110490"/>
                </a:lnTo>
                <a:lnTo>
                  <a:pt x="31816" y="108903"/>
                </a:lnTo>
                <a:lnTo>
                  <a:pt x="32641" y="106892"/>
                </a:lnTo>
                <a:lnTo>
                  <a:pt x="35096" y="105552"/>
                </a:lnTo>
                <a:lnTo>
                  <a:pt x="38637" y="104658"/>
                </a:lnTo>
                <a:lnTo>
                  <a:pt x="48907" y="103224"/>
                </a:lnTo>
                <a:lnTo>
                  <a:pt x="52851" y="103027"/>
                </a:lnTo>
                <a:lnTo>
                  <a:pt x="58732" y="102940"/>
                </a:lnTo>
                <a:lnTo>
                  <a:pt x="101608" y="102872"/>
                </a:lnTo>
                <a:lnTo>
                  <a:pt x="105839" y="103824"/>
                </a:lnTo>
                <a:lnTo>
                  <a:pt x="109612" y="105411"/>
                </a:lnTo>
                <a:lnTo>
                  <a:pt x="113080" y="107421"/>
                </a:lnTo>
                <a:lnTo>
                  <a:pt x="116344" y="108762"/>
                </a:lnTo>
                <a:lnTo>
                  <a:pt x="119473" y="109656"/>
                </a:lnTo>
                <a:lnTo>
                  <a:pt x="122511" y="110251"/>
                </a:lnTo>
                <a:lnTo>
                  <a:pt x="125489" y="110649"/>
                </a:lnTo>
                <a:lnTo>
                  <a:pt x="128427" y="110913"/>
                </a:lnTo>
                <a:lnTo>
                  <a:pt x="131338" y="111090"/>
                </a:lnTo>
                <a:lnTo>
                  <a:pt x="137112" y="111286"/>
                </a:lnTo>
                <a:lnTo>
                  <a:pt x="145550" y="111422"/>
                </a:lnTo>
                <a:lnTo>
                  <a:pt x="162877" y="111443"/>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00"/>
          <p:cNvSpPr/>
          <p:nvPr/>
        </p:nvSpPr>
        <p:spPr>
          <a:xfrm>
            <a:off x="4700587" y="3960495"/>
            <a:ext cx="34291" cy="222852"/>
          </a:xfrm>
          <a:custGeom>
            <a:avLst/>
            <a:gdLst/>
            <a:ahLst/>
            <a:cxnLst/>
            <a:rect l="0" t="0" r="0" b="0"/>
            <a:pathLst>
              <a:path w="34291" h="222852">
                <a:moveTo>
                  <a:pt x="0" y="0"/>
                </a:moveTo>
                <a:lnTo>
                  <a:pt x="0" y="28941"/>
                </a:lnTo>
                <a:lnTo>
                  <a:pt x="953" y="31676"/>
                </a:lnTo>
                <a:lnTo>
                  <a:pt x="2540" y="34452"/>
                </a:lnTo>
                <a:lnTo>
                  <a:pt x="7381" y="41201"/>
                </a:lnTo>
                <a:lnTo>
                  <a:pt x="8043" y="44664"/>
                </a:lnTo>
                <a:lnTo>
                  <a:pt x="8337" y="50330"/>
                </a:lnTo>
                <a:lnTo>
                  <a:pt x="8526" y="66950"/>
                </a:lnTo>
                <a:lnTo>
                  <a:pt x="8563" y="84239"/>
                </a:lnTo>
                <a:lnTo>
                  <a:pt x="9519" y="88544"/>
                </a:lnTo>
                <a:lnTo>
                  <a:pt x="11109" y="92367"/>
                </a:lnTo>
                <a:lnTo>
                  <a:pt x="13121" y="95867"/>
                </a:lnTo>
                <a:lnTo>
                  <a:pt x="14462" y="100107"/>
                </a:lnTo>
                <a:lnTo>
                  <a:pt x="15356" y="104838"/>
                </a:lnTo>
                <a:lnTo>
                  <a:pt x="15953" y="109896"/>
                </a:lnTo>
                <a:lnTo>
                  <a:pt x="16350" y="115174"/>
                </a:lnTo>
                <a:lnTo>
                  <a:pt x="16615" y="120598"/>
                </a:lnTo>
                <a:lnTo>
                  <a:pt x="16988" y="134793"/>
                </a:lnTo>
                <a:lnTo>
                  <a:pt x="17135" y="164404"/>
                </a:lnTo>
                <a:lnTo>
                  <a:pt x="18092" y="167705"/>
                </a:lnTo>
                <a:lnTo>
                  <a:pt x="19681" y="170858"/>
                </a:lnTo>
                <a:lnTo>
                  <a:pt x="21693" y="173913"/>
                </a:lnTo>
                <a:lnTo>
                  <a:pt x="23035" y="176902"/>
                </a:lnTo>
                <a:lnTo>
                  <a:pt x="23929" y="179847"/>
                </a:lnTo>
                <a:lnTo>
                  <a:pt x="24923" y="185659"/>
                </a:lnTo>
                <a:lnTo>
                  <a:pt x="25364" y="191417"/>
                </a:lnTo>
                <a:lnTo>
                  <a:pt x="26435" y="194287"/>
                </a:lnTo>
                <a:lnTo>
                  <a:pt x="28101" y="197151"/>
                </a:lnTo>
                <a:lnTo>
                  <a:pt x="33067" y="204043"/>
                </a:lnTo>
                <a:lnTo>
                  <a:pt x="33747" y="207526"/>
                </a:lnTo>
                <a:lnTo>
                  <a:pt x="34218" y="214371"/>
                </a:lnTo>
                <a:lnTo>
                  <a:pt x="34289" y="222851"/>
                </a:lnTo>
                <a:lnTo>
                  <a:pt x="34290" y="214664"/>
                </a:lnTo>
                <a:lnTo>
                  <a:pt x="33338" y="213594"/>
                </a:lnTo>
                <a:lnTo>
                  <a:pt x="26909" y="206962"/>
                </a:lnTo>
                <a:lnTo>
                  <a:pt x="17145" y="197167"/>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01"/>
          <p:cNvSpPr/>
          <p:nvPr/>
        </p:nvSpPr>
        <p:spPr>
          <a:xfrm>
            <a:off x="4692015" y="3609022"/>
            <a:ext cx="1" cy="8574"/>
          </a:xfrm>
          <a:custGeom>
            <a:avLst/>
            <a:gdLst/>
            <a:ahLst/>
            <a:cxnLst/>
            <a:rect l="0" t="0" r="0" b="0"/>
            <a:pathLst>
              <a:path w="1" h="8574">
                <a:moveTo>
                  <a:pt x="0" y="0"/>
                </a:moveTo>
                <a:lnTo>
                  <a:pt x="0" y="8573"/>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02"/>
          <p:cNvSpPr/>
          <p:nvPr/>
        </p:nvSpPr>
        <p:spPr>
          <a:xfrm>
            <a:off x="4606290" y="3626167"/>
            <a:ext cx="34290" cy="8574"/>
          </a:xfrm>
          <a:custGeom>
            <a:avLst/>
            <a:gdLst/>
            <a:ahLst/>
            <a:cxnLst/>
            <a:rect l="0" t="0" r="0" b="0"/>
            <a:pathLst>
              <a:path w="34290" h="8574">
                <a:moveTo>
                  <a:pt x="34289" y="0"/>
                </a:moveTo>
                <a:lnTo>
                  <a:pt x="29739" y="4551"/>
                </a:lnTo>
                <a:lnTo>
                  <a:pt x="27446" y="5891"/>
                </a:lnTo>
                <a:lnTo>
                  <a:pt x="24964" y="6785"/>
                </a:lnTo>
                <a:lnTo>
                  <a:pt x="18689" y="8220"/>
                </a:lnTo>
                <a:lnTo>
                  <a:pt x="17222" y="8337"/>
                </a:lnTo>
                <a:lnTo>
                  <a:pt x="15291" y="8416"/>
                </a:lnTo>
                <a:lnTo>
                  <a:pt x="10606" y="8503"/>
                </a:lnTo>
                <a:lnTo>
                  <a:pt x="0" y="8573"/>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03"/>
          <p:cNvSpPr/>
          <p:nvPr/>
        </p:nvSpPr>
        <p:spPr>
          <a:xfrm>
            <a:off x="4554854" y="3634740"/>
            <a:ext cx="231458" cy="239926"/>
          </a:xfrm>
          <a:custGeom>
            <a:avLst/>
            <a:gdLst/>
            <a:ahLst/>
            <a:cxnLst/>
            <a:rect l="0" t="0" r="0" b="0"/>
            <a:pathLst>
              <a:path w="231458" h="239926">
                <a:moveTo>
                  <a:pt x="0" y="0"/>
                </a:moveTo>
                <a:lnTo>
                  <a:pt x="0" y="7381"/>
                </a:lnTo>
                <a:lnTo>
                  <a:pt x="953" y="7778"/>
                </a:lnTo>
                <a:lnTo>
                  <a:pt x="8043" y="8525"/>
                </a:lnTo>
                <a:lnTo>
                  <a:pt x="8469" y="8563"/>
                </a:lnTo>
                <a:lnTo>
                  <a:pt x="8553" y="15414"/>
                </a:lnTo>
                <a:lnTo>
                  <a:pt x="8570" y="24172"/>
                </a:lnTo>
                <a:lnTo>
                  <a:pt x="11112" y="30111"/>
                </a:lnTo>
                <a:lnTo>
                  <a:pt x="13123" y="34361"/>
                </a:lnTo>
                <a:lnTo>
                  <a:pt x="15358" y="41624"/>
                </a:lnTo>
                <a:lnTo>
                  <a:pt x="16351" y="48027"/>
                </a:lnTo>
                <a:lnTo>
                  <a:pt x="16792" y="54048"/>
                </a:lnTo>
                <a:lnTo>
                  <a:pt x="16989" y="59898"/>
                </a:lnTo>
                <a:lnTo>
                  <a:pt x="17114" y="71416"/>
                </a:lnTo>
                <a:lnTo>
                  <a:pt x="17136" y="80003"/>
                </a:lnTo>
                <a:lnTo>
                  <a:pt x="18092" y="82863"/>
                </a:lnTo>
                <a:lnTo>
                  <a:pt x="21694" y="88580"/>
                </a:lnTo>
                <a:lnTo>
                  <a:pt x="23930" y="94296"/>
                </a:lnTo>
                <a:lnTo>
                  <a:pt x="24923" y="100012"/>
                </a:lnTo>
                <a:lnTo>
                  <a:pt x="25365" y="105727"/>
                </a:lnTo>
                <a:lnTo>
                  <a:pt x="25561" y="111442"/>
                </a:lnTo>
                <a:lnTo>
                  <a:pt x="25687" y="122872"/>
                </a:lnTo>
                <a:lnTo>
                  <a:pt x="26650" y="124777"/>
                </a:lnTo>
                <a:lnTo>
                  <a:pt x="28244" y="126047"/>
                </a:lnTo>
                <a:lnTo>
                  <a:pt x="30259" y="126893"/>
                </a:lnTo>
                <a:lnTo>
                  <a:pt x="31603" y="128411"/>
                </a:lnTo>
                <a:lnTo>
                  <a:pt x="32499" y="130374"/>
                </a:lnTo>
                <a:lnTo>
                  <a:pt x="34289" y="137155"/>
                </a:lnTo>
                <a:lnTo>
                  <a:pt x="34289" y="137156"/>
                </a:lnTo>
                <a:lnTo>
                  <a:pt x="34291" y="137160"/>
                </a:lnTo>
                <a:lnTo>
                  <a:pt x="34291" y="132609"/>
                </a:lnTo>
                <a:lnTo>
                  <a:pt x="35243" y="131268"/>
                </a:lnTo>
                <a:lnTo>
                  <a:pt x="36831" y="130374"/>
                </a:lnTo>
                <a:lnTo>
                  <a:pt x="42510" y="128692"/>
                </a:lnTo>
                <a:lnTo>
                  <a:pt x="47309" y="124067"/>
                </a:lnTo>
                <a:lnTo>
                  <a:pt x="49637" y="122716"/>
                </a:lnTo>
                <a:lnTo>
                  <a:pt x="54764" y="121216"/>
                </a:lnTo>
                <a:lnTo>
                  <a:pt x="56512" y="119862"/>
                </a:lnTo>
                <a:lnTo>
                  <a:pt x="57677" y="118008"/>
                </a:lnTo>
                <a:lnTo>
                  <a:pt x="58455" y="115820"/>
                </a:lnTo>
                <a:lnTo>
                  <a:pt x="61857" y="110848"/>
                </a:lnTo>
                <a:lnTo>
                  <a:pt x="64098" y="108188"/>
                </a:lnTo>
                <a:lnTo>
                  <a:pt x="67497" y="106416"/>
                </a:lnTo>
                <a:lnTo>
                  <a:pt x="71669" y="105234"/>
                </a:lnTo>
                <a:lnTo>
                  <a:pt x="76355" y="104446"/>
                </a:lnTo>
                <a:lnTo>
                  <a:pt x="80430" y="102968"/>
                </a:lnTo>
                <a:lnTo>
                  <a:pt x="87500" y="98785"/>
                </a:lnTo>
                <a:lnTo>
                  <a:pt x="93817" y="96292"/>
                </a:lnTo>
                <a:lnTo>
                  <a:pt x="99799" y="95184"/>
                </a:lnTo>
                <a:lnTo>
                  <a:pt x="105633" y="94691"/>
                </a:lnTo>
                <a:lnTo>
                  <a:pt x="111401" y="94472"/>
                </a:lnTo>
                <a:lnTo>
                  <a:pt x="120003" y="94349"/>
                </a:lnTo>
                <a:lnTo>
                  <a:pt x="149429" y="94298"/>
                </a:lnTo>
                <a:lnTo>
                  <a:pt x="152007" y="95250"/>
                </a:lnTo>
                <a:lnTo>
                  <a:pt x="157411" y="98848"/>
                </a:lnTo>
                <a:lnTo>
                  <a:pt x="162989" y="101083"/>
                </a:lnTo>
                <a:lnTo>
                  <a:pt x="169595" y="103028"/>
                </a:lnTo>
                <a:lnTo>
                  <a:pt x="174023" y="104880"/>
                </a:lnTo>
                <a:lnTo>
                  <a:pt x="185717" y="110146"/>
                </a:lnTo>
                <a:lnTo>
                  <a:pt x="192294" y="115609"/>
                </a:lnTo>
                <a:lnTo>
                  <a:pt x="197541" y="120597"/>
                </a:lnTo>
                <a:lnTo>
                  <a:pt x="229870" y="152717"/>
                </a:lnTo>
                <a:lnTo>
                  <a:pt x="230400" y="154199"/>
                </a:lnTo>
                <a:lnTo>
                  <a:pt x="231144" y="160835"/>
                </a:lnTo>
                <a:lnTo>
                  <a:pt x="231396" y="169071"/>
                </a:lnTo>
                <a:lnTo>
                  <a:pt x="231446" y="175531"/>
                </a:lnTo>
                <a:lnTo>
                  <a:pt x="231457" y="184179"/>
                </a:lnTo>
                <a:lnTo>
                  <a:pt x="230505" y="185651"/>
                </a:lnTo>
                <a:lnTo>
                  <a:pt x="228918" y="186632"/>
                </a:lnTo>
                <a:lnTo>
                  <a:pt x="226907" y="187286"/>
                </a:lnTo>
                <a:lnTo>
                  <a:pt x="225566" y="188675"/>
                </a:lnTo>
                <a:lnTo>
                  <a:pt x="224673" y="190553"/>
                </a:lnTo>
                <a:lnTo>
                  <a:pt x="224077" y="192758"/>
                </a:lnTo>
                <a:lnTo>
                  <a:pt x="222728" y="194228"/>
                </a:lnTo>
                <a:lnTo>
                  <a:pt x="220875" y="195208"/>
                </a:lnTo>
                <a:lnTo>
                  <a:pt x="218687" y="195861"/>
                </a:lnTo>
                <a:lnTo>
                  <a:pt x="213718" y="199127"/>
                </a:lnTo>
                <a:lnTo>
                  <a:pt x="211058" y="201331"/>
                </a:lnTo>
                <a:lnTo>
                  <a:pt x="207381" y="202800"/>
                </a:lnTo>
                <a:lnTo>
                  <a:pt x="203024" y="203780"/>
                </a:lnTo>
                <a:lnTo>
                  <a:pt x="198214" y="204433"/>
                </a:lnTo>
                <a:lnTo>
                  <a:pt x="195008" y="205821"/>
                </a:lnTo>
                <a:lnTo>
                  <a:pt x="192871" y="207699"/>
                </a:lnTo>
                <a:lnTo>
                  <a:pt x="191445" y="209904"/>
                </a:lnTo>
                <a:lnTo>
                  <a:pt x="189543" y="211373"/>
                </a:lnTo>
                <a:lnTo>
                  <a:pt x="187322" y="212353"/>
                </a:lnTo>
                <a:lnTo>
                  <a:pt x="181362" y="214394"/>
                </a:lnTo>
                <a:lnTo>
                  <a:pt x="177106" y="216272"/>
                </a:lnTo>
                <a:lnTo>
                  <a:pt x="172363" y="218476"/>
                </a:lnTo>
                <a:lnTo>
                  <a:pt x="168249" y="219946"/>
                </a:lnTo>
                <a:lnTo>
                  <a:pt x="161138" y="221578"/>
                </a:lnTo>
                <a:lnTo>
                  <a:pt x="154802" y="224844"/>
                </a:lnTo>
                <a:lnTo>
                  <a:pt x="151780" y="227048"/>
                </a:lnTo>
                <a:lnTo>
                  <a:pt x="145880" y="229498"/>
                </a:lnTo>
                <a:lnTo>
                  <a:pt x="140084" y="230586"/>
                </a:lnTo>
                <a:lnTo>
                  <a:pt x="134332" y="231070"/>
                </a:lnTo>
                <a:lnTo>
                  <a:pt x="128770" y="231380"/>
                </a:lnTo>
                <a:lnTo>
                  <a:pt x="87212" y="231456"/>
                </a:lnTo>
                <a:lnTo>
                  <a:pt x="82906" y="232409"/>
                </a:lnTo>
                <a:lnTo>
                  <a:pt x="79084" y="233997"/>
                </a:lnTo>
                <a:lnTo>
                  <a:pt x="72296" y="237348"/>
                </a:lnTo>
                <a:lnTo>
                  <a:pt x="66105" y="238838"/>
                </a:lnTo>
                <a:lnTo>
                  <a:pt x="60177" y="239500"/>
                </a:lnTo>
                <a:lnTo>
                  <a:pt x="53416" y="239794"/>
                </a:lnTo>
                <a:lnTo>
                  <a:pt x="44061" y="239925"/>
                </a:lnTo>
                <a:lnTo>
                  <a:pt x="39851" y="239008"/>
                </a:lnTo>
                <a:lnTo>
                  <a:pt x="29377" y="234118"/>
                </a:lnTo>
                <a:lnTo>
                  <a:pt x="23216" y="232640"/>
                </a:lnTo>
                <a:lnTo>
                  <a:pt x="21193" y="231293"/>
                </a:lnTo>
                <a:lnTo>
                  <a:pt x="19844" y="229443"/>
                </a:lnTo>
                <a:lnTo>
                  <a:pt x="17679" y="224180"/>
                </a:lnTo>
                <a:lnTo>
                  <a:pt x="16549" y="223748"/>
                </a:lnTo>
                <a:lnTo>
                  <a:pt x="9811" y="222998"/>
                </a:lnTo>
                <a:lnTo>
                  <a:pt x="9399" y="222008"/>
                </a:lnTo>
                <a:lnTo>
                  <a:pt x="8940" y="218368"/>
                </a:lnTo>
                <a:lnTo>
                  <a:pt x="7865" y="217016"/>
                </a:lnTo>
                <a:lnTo>
                  <a:pt x="6196" y="216115"/>
                </a:lnTo>
                <a:lnTo>
                  <a:pt x="108" y="214344"/>
                </a:lnTo>
                <a:lnTo>
                  <a:pt x="15" y="207531"/>
                </a:lnTo>
                <a:lnTo>
                  <a:pt x="0" y="205739"/>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04"/>
          <p:cNvSpPr/>
          <p:nvPr/>
        </p:nvSpPr>
        <p:spPr>
          <a:xfrm>
            <a:off x="4580572" y="3626167"/>
            <a:ext cx="188478" cy="17146"/>
          </a:xfrm>
          <a:custGeom>
            <a:avLst/>
            <a:gdLst/>
            <a:ahLst/>
            <a:cxnLst/>
            <a:rect l="0" t="0" r="0" b="0"/>
            <a:pathLst>
              <a:path w="188478" h="17146">
                <a:moveTo>
                  <a:pt x="0" y="17145"/>
                </a:moveTo>
                <a:lnTo>
                  <a:pt x="54324" y="17145"/>
                </a:lnTo>
                <a:lnTo>
                  <a:pt x="57171" y="16192"/>
                </a:lnTo>
                <a:lnTo>
                  <a:pt x="60022" y="14605"/>
                </a:lnTo>
                <a:lnTo>
                  <a:pt x="62875" y="12595"/>
                </a:lnTo>
                <a:lnTo>
                  <a:pt x="65729" y="11253"/>
                </a:lnTo>
                <a:lnTo>
                  <a:pt x="68584" y="10360"/>
                </a:lnTo>
                <a:lnTo>
                  <a:pt x="71440" y="9764"/>
                </a:lnTo>
                <a:lnTo>
                  <a:pt x="74297" y="9367"/>
                </a:lnTo>
                <a:lnTo>
                  <a:pt x="80011" y="8925"/>
                </a:lnTo>
                <a:lnTo>
                  <a:pt x="88265" y="8730"/>
                </a:lnTo>
                <a:lnTo>
                  <a:pt x="165725" y="8573"/>
                </a:lnTo>
                <a:lnTo>
                  <a:pt x="168586" y="7620"/>
                </a:lnTo>
                <a:lnTo>
                  <a:pt x="171446" y="6033"/>
                </a:lnTo>
                <a:lnTo>
                  <a:pt x="178328" y="1192"/>
                </a:lnTo>
                <a:lnTo>
                  <a:pt x="179845" y="794"/>
                </a:lnTo>
                <a:lnTo>
                  <a:pt x="184071" y="353"/>
                </a:lnTo>
                <a:lnTo>
                  <a:pt x="188477" y="9"/>
                </a:lnTo>
                <a:lnTo>
                  <a:pt x="171450" y="0"/>
                </a:lnTo>
              </a:path>
            </a:pathLst>
          </a:custGeom>
          <a:ln w="38100" cap="flat" cmpd="sng" algn="ctr">
            <a:solidFill>
              <a:srgbClr val="80008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05"/>
          <p:cNvSpPr/>
          <p:nvPr/>
        </p:nvSpPr>
        <p:spPr>
          <a:xfrm>
            <a:off x="4914900" y="5169218"/>
            <a:ext cx="248603" cy="488632"/>
          </a:xfrm>
          <a:custGeom>
            <a:avLst/>
            <a:gdLst/>
            <a:ahLst/>
            <a:cxnLst/>
            <a:rect l="0" t="0" r="0" b="0"/>
            <a:pathLst>
              <a:path w="248603" h="488632">
                <a:moveTo>
                  <a:pt x="248602" y="8572"/>
                </a:moveTo>
                <a:lnTo>
                  <a:pt x="244052" y="8572"/>
                </a:lnTo>
                <a:lnTo>
                  <a:pt x="242711" y="7619"/>
                </a:lnTo>
                <a:lnTo>
                  <a:pt x="241817" y="6032"/>
                </a:lnTo>
                <a:lnTo>
                  <a:pt x="240383" y="1190"/>
                </a:lnTo>
                <a:lnTo>
                  <a:pt x="239313" y="793"/>
                </a:lnTo>
                <a:lnTo>
                  <a:pt x="231564" y="9"/>
                </a:lnTo>
                <a:lnTo>
                  <a:pt x="231466" y="0"/>
                </a:lnTo>
                <a:lnTo>
                  <a:pt x="231457" y="13092"/>
                </a:lnTo>
                <a:lnTo>
                  <a:pt x="230505" y="14443"/>
                </a:lnTo>
                <a:lnTo>
                  <a:pt x="228917" y="15343"/>
                </a:lnTo>
                <a:lnTo>
                  <a:pt x="226907" y="15943"/>
                </a:lnTo>
                <a:lnTo>
                  <a:pt x="225566" y="18249"/>
                </a:lnTo>
                <a:lnTo>
                  <a:pt x="222727" y="29642"/>
                </a:lnTo>
                <a:lnTo>
                  <a:pt x="218687" y="36351"/>
                </a:lnTo>
                <a:lnTo>
                  <a:pt x="216256" y="45048"/>
                </a:lnTo>
                <a:lnTo>
                  <a:pt x="214224" y="55263"/>
                </a:lnTo>
                <a:lnTo>
                  <a:pt x="210146" y="66153"/>
                </a:lnTo>
                <a:lnTo>
                  <a:pt x="202618" y="77343"/>
                </a:lnTo>
                <a:lnTo>
                  <a:pt x="197944" y="82994"/>
                </a:lnTo>
                <a:lnTo>
                  <a:pt x="190210" y="94354"/>
                </a:lnTo>
                <a:lnTo>
                  <a:pt x="183597" y="106704"/>
                </a:lnTo>
                <a:lnTo>
                  <a:pt x="177484" y="121719"/>
                </a:lnTo>
                <a:lnTo>
                  <a:pt x="173567" y="129723"/>
                </a:lnTo>
                <a:lnTo>
                  <a:pt x="169052" y="137917"/>
                </a:lnTo>
                <a:lnTo>
                  <a:pt x="164136" y="146237"/>
                </a:lnTo>
                <a:lnTo>
                  <a:pt x="159906" y="154641"/>
                </a:lnTo>
                <a:lnTo>
                  <a:pt x="156134" y="163101"/>
                </a:lnTo>
                <a:lnTo>
                  <a:pt x="152667" y="171599"/>
                </a:lnTo>
                <a:lnTo>
                  <a:pt x="146274" y="186121"/>
                </a:lnTo>
                <a:lnTo>
                  <a:pt x="140258" y="198925"/>
                </a:lnTo>
                <a:lnTo>
                  <a:pt x="134410" y="210966"/>
                </a:lnTo>
                <a:lnTo>
                  <a:pt x="128635" y="225207"/>
                </a:lnTo>
                <a:lnTo>
                  <a:pt x="122893" y="240109"/>
                </a:lnTo>
                <a:lnTo>
                  <a:pt x="117166" y="253082"/>
                </a:lnTo>
                <a:lnTo>
                  <a:pt x="111446" y="265198"/>
                </a:lnTo>
                <a:lnTo>
                  <a:pt x="82867" y="322887"/>
                </a:lnTo>
                <a:lnTo>
                  <a:pt x="79692" y="334322"/>
                </a:lnTo>
                <a:lnTo>
                  <a:pt x="77328" y="345755"/>
                </a:lnTo>
                <a:lnTo>
                  <a:pt x="73103" y="357186"/>
                </a:lnTo>
                <a:lnTo>
                  <a:pt x="68050" y="368616"/>
                </a:lnTo>
                <a:lnTo>
                  <a:pt x="59850" y="385761"/>
                </a:lnTo>
                <a:lnTo>
                  <a:pt x="48546" y="408622"/>
                </a:lnTo>
                <a:lnTo>
                  <a:pt x="45388" y="420052"/>
                </a:lnTo>
                <a:lnTo>
                  <a:pt x="44546" y="425767"/>
                </a:lnTo>
                <a:lnTo>
                  <a:pt x="41071" y="434657"/>
                </a:lnTo>
                <a:lnTo>
                  <a:pt x="33759" y="447556"/>
                </a:lnTo>
                <a:lnTo>
                  <a:pt x="29291" y="457041"/>
                </a:lnTo>
                <a:lnTo>
                  <a:pt x="27306" y="464431"/>
                </a:lnTo>
                <a:lnTo>
                  <a:pt x="25824" y="466783"/>
                </a:lnTo>
                <a:lnTo>
                  <a:pt x="23883" y="468351"/>
                </a:lnTo>
                <a:lnTo>
                  <a:pt x="21637" y="469396"/>
                </a:lnTo>
                <a:lnTo>
                  <a:pt x="20139" y="471045"/>
                </a:lnTo>
                <a:lnTo>
                  <a:pt x="19141" y="473098"/>
                </a:lnTo>
                <a:lnTo>
                  <a:pt x="18476" y="475418"/>
                </a:lnTo>
                <a:lnTo>
                  <a:pt x="17079" y="476965"/>
                </a:lnTo>
                <a:lnTo>
                  <a:pt x="15196" y="477996"/>
                </a:lnTo>
                <a:lnTo>
                  <a:pt x="12988" y="478684"/>
                </a:lnTo>
                <a:lnTo>
                  <a:pt x="11516" y="480095"/>
                </a:lnTo>
                <a:lnTo>
                  <a:pt x="10535" y="481988"/>
                </a:lnTo>
                <a:lnTo>
                  <a:pt x="9881" y="484203"/>
                </a:lnTo>
                <a:lnTo>
                  <a:pt x="8492" y="485679"/>
                </a:lnTo>
                <a:lnTo>
                  <a:pt x="6613" y="486663"/>
                </a:lnTo>
                <a:lnTo>
                  <a:pt x="6" y="488630"/>
                </a:lnTo>
                <a:lnTo>
                  <a:pt x="4" y="488631"/>
                </a:lnTo>
                <a:lnTo>
                  <a:pt x="3" y="488631"/>
                </a:lnTo>
                <a:lnTo>
                  <a:pt x="1" y="488631"/>
                </a:lnTo>
                <a:lnTo>
                  <a:pt x="0" y="48005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06"/>
          <p:cNvSpPr/>
          <p:nvPr/>
        </p:nvSpPr>
        <p:spPr>
          <a:xfrm>
            <a:off x="5069204" y="5152072"/>
            <a:ext cx="308612" cy="522924"/>
          </a:xfrm>
          <a:custGeom>
            <a:avLst/>
            <a:gdLst/>
            <a:ahLst/>
            <a:cxnLst/>
            <a:rect l="0" t="0" r="0" b="0"/>
            <a:pathLst>
              <a:path w="308612" h="522924">
                <a:moveTo>
                  <a:pt x="308611" y="0"/>
                </a:moveTo>
                <a:lnTo>
                  <a:pt x="304060" y="4551"/>
                </a:lnTo>
                <a:lnTo>
                  <a:pt x="302719" y="6844"/>
                </a:lnTo>
                <a:lnTo>
                  <a:pt x="299880" y="14622"/>
                </a:lnTo>
                <a:lnTo>
                  <a:pt x="291377" y="26523"/>
                </a:lnTo>
                <a:lnTo>
                  <a:pt x="284878" y="38127"/>
                </a:lnTo>
                <a:lnTo>
                  <a:pt x="276919" y="48021"/>
                </a:lnTo>
                <a:lnTo>
                  <a:pt x="268529" y="57938"/>
                </a:lnTo>
                <a:lnTo>
                  <a:pt x="259058" y="72518"/>
                </a:lnTo>
                <a:lnTo>
                  <a:pt x="249757" y="83347"/>
                </a:lnTo>
                <a:lnTo>
                  <a:pt x="241814" y="94511"/>
                </a:lnTo>
                <a:lnTo>
                  <a:pt x="234156" y="106775"/>
                </a:lnTo>
                <a:lnTo>
                  <a:pt x="224402" y="121751"/>
                </a:lnTo>
                <a:lnTo>
                  <a:pt x="219134" y="128792"/>
                </a:lnTo>
                <a:lnTo>
                  <a:pt x="213717" y="135392"/>
                </a:lnTo>
                <a:lnTo>
                  <a:pt x="208201" y="141696"/>
                </a:lnTo>
                <a:lnTo>
                  <a:pt x="199531" y="156321"/>
                </a:lnTo>
                <a:lnTo>
                  <a:pt x="191551" y="172346"/>
                </a:lnTo>
                <a:lnTo>
                  <a:pt x="186756" y="180620"/>
                </a:lnTo>
                <a:lnTo>
                  <a:pt x="177301" y="196480"/>
                </a:lnTo>
                <a:lnTo>
                  <a:pt x="169923" y="209880"/>
                </a:lnTo>
                <a:lnTo>
                  <a:pt x="160929" y="222185"/>
                </a:lnTo>
                <a:lnTo>
                  <a:pt x="151535" y="234956"/>
                </a:lnTo>
                <a:lnTo>
                  <a:pt x="144184" y="250157"/>
                </a:lnTo>
                <a:lnTo>
                  <a:pt x="135202" y="263898"/>
                </a:lnTo>
                <a:lnTo>
                  <a:pt x="125813" y="277308"/>
                </a:lnTo>
                <a:lnTo>
                  <a:pt x="118465" y="292794"/>
                </a:lnTo>
                <a:lnTo>
                  <a:pt x="109484" y="306661"/>
                </a:lnTo>
                <a:lnTo>
                  <a:pt x="100095" y="320126"/>
                </a:lnTo>
                <a:lnTo>
                  <a:pt x="92747" y="335636"/>
                </a:lnTo>
                <a:lnTo>
                  <a:pt x="83766" y="349514"/>
                </a:lnTo>
                <a:lnTo>
                  <a:pt x="74377" y="362032"/>
                </a:lnTo>
                <a:lnTo>
                  <a:pt x="67029" y="373946"/>
                </a:lnTo>
                <a:lnTo>
                  <a:pt x="60589" y="385591"/>
                </a:lnTo>
                <a:lnTo>
                  <a:pt x="51608" y="402857"/>
                </a:lnTo>
                <a:lnTo>
                  <a:pt x="46750" y="414315"/>
                </a:lnTo>
                <a:lnTo>
                  <a:pt x="44590" y="425757"/>
                </a:lnTo>
                <a:lnTo>
                  <a:pt x="41091" y="437193"/>
                </a:lnTo>
                <a:lnTo>
                  <a:pt x="36360" y="447673"/>
                </a:lnTo>
                <a:lnTo>
                  <a:pt x="28342" y="459881"/>
                </a:lnTo>
                <a:lnTo>
                  <a:pt x="20886" y="474187"/>
                </a:lnTo>
                <a:lnTo>
                  <a:pt x="18254" y="484881"/>
                </a:lnTo>
                <a:lnTo>
                  <a:pt x="17638" y="491093"/>
                </a:lnTo>
                <a:lnTo>
                  <a:pt x="16521" y="494083"/>
                </a:lnTo>
                <a:lnTo>
                  <a:pt x="9808" y="504049"/>
                </a:lnTo>
                <a:lnTo>
                  <a:pt x="1301" y="513007"/>
                </a:lnTo>
                <a:lnTo>
                  <a:pt x="867" y="514407"/>
                </a:lnTo>
                <a:lnTo>
                  <a:pt x="1" y="522916"/>
                </a:lnTo>
                <a:lnTo>
                  <a:pt x="0" y="52292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107"/>
          <p:cNvSpPr/>
          <p:nvPr/>
        </p:nvSpPr>
        <p:spPr>
          <a:xfrm>
            <a:off x="5729287" y="5512117"/>
            <a:ext cx="8543" cy="214280"/>
          </a:xfrm>
          <a:custGeom>
            <a:avLst/>
            <a:gdLst/>
            <a:ahLst/>
            <a:cxnLst/>
            <a:rect l="0" t="0" r="0" b="0"/>
            <a:pathLst>
              <a:path w="8543" h="214280">
                <a:moveTo>
                  <a:pt x="0" y="0"/>
                </a:moveTo>
                <a:lnTo>
                  <a:pt x="0" y="28619"/>
                </a:lnTo>
                <a:lnTo>
                  <a:pt x="953" y="32414"/>
                </a:lnTo>
                <a:lnTo>
                  <a:pt x="2540" y="36850"/>
                </a:lnTo>
                <a:lnTo>
                  <a:pt x="4551" y="41711"/>
                </a:lnTo>
                <a:lnTo>
                  <a:pt x="5892" y="45905"/>
                </a:lnTo>
                <a:lnTo>
                  <a:pt x="6785" y="49653"/>
                </a:lnTo>
                <a:lnTo>
                  <a:pt x="7381" y="53105"/>
                </a:lnTo>
                <a:lnTo>
                  <a:pt x="7778" y="57311"/>
                </a:lnTo>
                <a:lnTo>
                  <a:pt x="8043" y="62020"/>
                </a:lnTo>
                <a:lnTo>
                  <a:pt x="8337" y="72332"/>
                </a:lnTo>
                <a:lnTo>
                  <a:pt x="8542" y="95579"/>
                </a:lnTo>
                <a:lnTo>
                  <a:pt x="7599" y="99915"/>
                </a:lnTo>
                <a:lnTo>
                  <a:pt x="6019" y="104710"/>
                </a:lnTo>
                <a:lnTo>
                  <a:pt x="4013" y="109812"/>
                </a:lnTo>
                <a:lnTo>
                  <a:pt x="2675" y="115118"/>
                </a:lnTo>
                <a:lnTo>
                  <a:pt x="1784" y="120560"/>
                </a:lnTo>
                <a:lnTo>
                  <a:pt x="1189" y="126093"/>
                </a:lnTo>
                <a:lnTo>
                  <a:pt x="793" y="130735"/>
                </a:lnTo>
                <a:lnTo>
                  <a:pt x="528" y="134782"/>
                </a:lnTo>
                <a:lnTo>
                  <a:pt x="352" y="138432"/>
                </a:lnTo>
                <a:lnTo>
                  <a:pt x="157" y="147568"/>
                </a:lnTo>
                <a:lnTo>
                  <a:pt x="0" y="214279"/>
                </a:lnTo>
                <a:lnTo>
                  <a:pt x="0" y="20574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108"/>
          <p:cNvSpPr/>
          <p:nvPr/>
        </p:nvSpPr>
        <p:spPr>
          <a:xfrm>
            <a:off x="5729287" y="5717857"/>
            <a:ext cx="2541" cy="1"/>
          </a:xfrm>
          <a:custGeom>
            <a:avLst/>
            <a:gdLst/>
            <a:ahLst/>
            <a:cxnLst/>
            <a:rect l="0" t="0" r="0" b="0"/>
            <a:pathLst>
              <a:path w="2541" h="1">
                <a:moveTo>
                  <a:pt x="0" y="0"/>
                </a:moveTo>
                <a:lnTo>
                  <a:pt x="2540" y="0"/>
                </a:lnTo>
                <a:close/>
              </a:path>
            </a:pathLst>
          </a:cu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SMARTPenAnnotation109"/>
          <p:cNvSpPr/>
          <p:nvPr/>
        </p:nvSpPr>
        <p:spPr>
          <a:xfrm>
            <a:off x="5797867" y="5486514"/>
            <a:ext cx="205741" cy="188482"/>
          </a:xfrm>
          <a:custGeom>
            <a:avLst/>
            <a:gdLst/>
            <a:ahLst/>
            <a:cxnLst/>
            <a:rect l="0" t="0" r="0" b="0"/>
            <a:pathLst>
              <a:path w="205741" h="188482">
                <a:moveTo>
                  <a:pt x="0" y="51321"/>
                </a:moveTo>
                <a:lnTo>
                  <a:pt x="0" y="43939"/>
                </a:lnTo>
                <a:lnTo>
                  <a:pt x="4551" y="38550"/>
                </a:lnTo>
                <a:lnTo>
                  <a:pt x="6844" y="37092"/>
                </a:lnTo>
                <a:lnTo>
                  <a:pt x="11932" y="35472"/>
                </a:lnTo>
                <a:lnTo>
                  <a:pt x="13670" y="34087"/>
                </a:lnTo>
                <a:lnTo>
                  <a:pt x="14828" y="32212"/>
                </a:lnTo>
                <a:lnTo>
                  <a:pt x="15601" y="30009"/>
                </a:lnTo>
                <a:lnTo>
                  <a:pt x="18999" y="25021"/>
                </a:lnTo>
                <a:lnTo>
                  <a:pt x="21238" y="22357"/>
                </a:lnTo>
                <a:lnTo>
                  <a:pt x="23684" y="20582"/>
                </a:lnTo>
                <a:lnTo>
                  <a:pt x="28941" y="18609"/>
                </a:lnTo>
                <a:lnTo>
                  <a:pt x="34453" y="15192"/>
                </a:lnTo>
                <a:lnTo>
                  <a:pt x="37256" y="12947"/>
                </a:lnTo>
                <a:lnTo>
                  <a:pt x="41030" y="11451"/>
                </a:lnTo>
                <a:lnTo>
                  <a:pt x="45451" y="10454"/>
                </a:lnTo>
                <a:lnTo>
                  <a:pt x="50303" y="9788"/>
                </a:lnTo>
                <a:lnTo>
                  <a:pt x="54491" y="8392"/>
                </a:lnTo>
                <a:lnTo>
                  <a:pt x="58234" y="6510"/>
                </a:lnTo>
                <a:lnTo>
                  <a:pt x="61683" y="4302"/>
                </a:lnTo>
                <a:lnTo>
                  <a:pt x="68055" y="1848"/>
                </a:lnTo>
                <a:lnTo>
                  <a:pt x="71087" y="1194"/>
                </a:lnTo>
                <a:lnTo>
                  <a:pt x="75014" y="758"/>
                </a:lnTo>
                <a:lnTo>
                  <a:pt x="79537" y="467"/>
                </a:lnTo>
                <a:lnTo>
                  <a:pt x="88689" y="144"/>
                </a:lnTo>
                <a:lnTo>
                  <a:pt x="95932" y="0"/>
                </a:lnTo>
                <a:lnTo>
                  <a:pt x="99197" y="915"/>
                </a:lnTo>
                <a:lnTo>
                  <a:pt x="105365" y="4470"/>
                </a:lnTo>
                <a:lnTo>
                  <a:pt x="111282" y="6686"/>
                </a:lnTo>
                <a:lnTo>
                  <a:pt x="114193" y="7277"/>
                </a:lnTo>
                <a:lnTo>
                  <a:pt x="116134" y="8623"/>
                </a:lnTo>
                <a:lnTo>
                  <a:pt x="117428" y="10473"/>
                </a:lnTo>
                <a:lnTo>
                  <a:pt x="118865" y="15069"/>
                </a:lnTo>
                <a:lnTo>
                  <a:pt x="119504" y="20286"/>
                </a:lnTo>
                <a:lnTo>
                  <a:pt x="119674" y="23963"/>
                </a:lnTo>
                <a:lnTo>
                  <a:pt x="119914" y="37288"/>
                </a:lnTo>
                <a:lnTo>
                  <a:pt x="120002" y="58386"/>
                </a:lnTo>
                <a:lnTo>
                  <a:pt x="119054" y="63651"/>
                </a:lnTo>
                <a:lnTo>
                  <a:pt x="117469" y="69066"/>
                </a:lnTo>
                <a:lnTo>
                  <a:pt x="115460" y="74581"/>
                </a:lnTo>
                <a:lnTo>
                  <a:pt x="113169" y="80162"/>
                </a:lnTo>
                <a:lnTo>
                  <a:pt x="110688" y="85788"/>
                </a:lnTo>
                <a:lnTo>
                  <a:pt x="105392" y="97120"/>
                </a:lnTo>
                <a:lnTo>
                  <a:pt x="91396" y="125626"/>
                </a:lnTo>
                <a:lnTo>
                  <a:pt x="88553" y="130385"/>
                </a:lnTo>
                <a:lnTo>
                  <a:pt x="85706" y="134511"/>
                </a:lnTo>
                <a:lnTo>
                  <a:pt x="82855" y="138213"/>
                </a:lnTo>
                <a:lnTo>
                  <a:pt x="80002" y="141634"/>
                </a:lnTo>
                <a:lnTo>
                  <a:pt x="77147" y="144867"/>
                </a:lnTo>
                <a:lnTo>
                  <a:pt x="74292" y="147975"/>
                </a:lnTo>
                <a:lnTo>
                  <a:pt x="71435" y="151952"/>
                </a:lnTo>
                <a:lnTo>
                  <a:pt x="68578" y="156508"/>
                </a:lnTo>
                <a:lnTo>
                  <a:pt x="65721" y="161451"/>
                </a:lnTo>
                <a:lnTo>
                  <a:pt x="62864" y="164746"/>
                </a:lnTo>
                <a:lnTo>
                  <a:pt x="60007" y="166943"/>
                </a:lnTo>
                <a:lnTo>
                  <a:pt x="54292" y="170336"/>
                </a:lnTo>
                <a:lnTo>
                  <a:pt x="48578" y="175019"/>
                </a:lnTo>
                <a:lnTo>
                  <a:pt x="46673" y="177601"/>
                </a:lnTo>
                <a:lnTo>
                  <a:pt x="44556" y="183010"/>
                </a:lnTo>
                <a:lnTo>
                  <a:pt x="43039" y="184834"/>
                </a:lnTo>
                <a:lnTo>
                  <a:pt x="41075" y="186049"/>
                </a:lnTo>
                <a:lnTo>
                  <a:pt x="34314" y="188472"/>
                </a:lnTo>
                <a:lnTo>
                  <a:pt x="34291" y="188480"/>
                </a:lnTo>
                <a:lnTo>
                  <a:pt x="38841" y="188481"/>
                </a:lnTo>
                <a:lnTo>
                  <a:pt x="41134" y="187528"/>
                </a:lnTo>
                <a:lnTo>
                  <a:pt x="46222" y="183930"/>
                </a:lnTo>
                <a:lnTo>
                  <a:pt x="49890" y="181100"/>
                </a:lnTo>
                <a:lnTo>
                  <a:pt x="53289" y="180438"/>
                </a:lnTo>
                <a:lnTo>
                  <a:pt x="55528" y="180261"/>
                </a:lnTo>
                <a:lnTo>
                  <a:pt x="57974" y="179191"/>
                </a:lnTo>
                <a:lnTo>
                  <a:pt x="63231" y="175462"/>
                </a:lnTo>
                <a:lnTo>
                  <a:pt x="68743" y="173169"/>
                </a:lnTo>
                <a:lnTo>
                  <a:pt x="71546" y="172558"/>
                </a:lnTo>
                <a:lnTo>
                  <a:pt x="75320" y="172151"/>
                </a:lnTo>
                <a:lnTo>
                  <a:pt x="79741" y="171879"/>
                </a:lnTo>
                <a:lnTo>
                  <a:pt x="84593" y="171697"/>
                </a:lnTo>
                <a:lnTo>
                  <a:pt x="88781" y="170625"/>
                </a:lnTo>
                <a:lnTo>
                  <a:pt x="92524" y="168957"/>
                </a:lnTo>
                <a:lnTo>
                  <a:pt x="95973" y="166892"/>
                </a:lnTo>
                <a:lnTo>
                  <a:pt x="102345" y="164599"/>
                </a:lnTo>
                <a:lnTo>
                  <a:pt x="105377" y="163986"/>
                </a:lnTo>
                <a:lnTo>
                  <a:pt x="109304" y="162627"/>
                </a:lnTo>
                <a:lnTo>
                  <a:pt x="113827" y="160767"/>
                </a:lnTo>
                <a:lnTo>
                  <a:pt x="118747" y="158575"/>
                </a:lnTo>
                <a:lnTo>
                  <a:pt x="122980" y="157113"/>
                </a:lnTo>
                <a:lnTo>
                  <a:pt x="126754" y="156139"/>
                </a:lnTo>
                <a:lnTo>
                  <a:pt x="130223" y="155490"/>
                </a:lnTo>
                <a:lnTo>
                  <a:pt x="136617" y="154768"/>
                </a:lnTo>
                <a:lnTo>
                  <a:pt x="142633" y="154447"/>
                </a:lnTo>
                <a:lnTo>
                  <a:pt x="148483" y="154305"/>
                </a:lnTo>
                <a:lnTo>
                  <a:pt x="185710" y="154192"/>
                </a:lnTo>
                <a:lnTo>
                  <a:pt x="187624" y="155144"/>
                </a:lnTo>
                <a:lnTo>
                  <a:pt x="192291" y="158742"/>
                </a:lnTo>
                <a:lnTo>
                  <a:pt x="194869" y="160082"/>
                </a:lnTo>
                <a:lnTo>
                  <a:pt x="200273" y="161572"/>
                </a:lnTo>
                <a:lnTo>
                  <a:pt x="205740" y="16276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110"/>
          <p:cNvSpPr/>
          <p:nvPr/>
        </p:nvSpPr>
        <p:spPr>
          <a:xfrm>
            <a:off x="6123622" y="5503545"/>
            <a:ext cx="17146" cy="205741"/>
          </a:xfrm>
          <a:custGeom>
            <a:avLst/>
            <a:gdLst/>
            <a:ahLst/>
            <a:cxnLst/>
            <a:rect l="0" t="0" r="0" b="0"/>
            <a:pathLst>
              <a:path w="17146" h="205741">
                <a:moveTo>
                  <a:pt x="0" y="0"/>
                </a:moveTo>
                <a:lnTo>
                  <a:pt x="0" y="4550"/>
                </a:lnTo>
                <a:lnTo>
                  <a:pt x="953" y="5891"/>
                </a:lnTo>
                <a:lnTo>
                  <a:pt x="2540" y="6785"/>
                </a:lnTo>
                <a:lnTo>
                  <a:pt x="4551" y="7381"/>
                </a:lnTo>
                <a:lnTo>
                  <a:pt x="5891" y="8730"/>
                </a:lnTo>
                <a:lnTo>
                  <a:pt x="6785" y="10583"/>
                </a:lnTo>
                <a:lnTo>
                  <a:pt x="7381" y="12770"/>
                </a:lnTo>
                <a:lnTo>
                  <a:pt x="7778" y="15181"/>
                </a:lnTo>
                <a:lnTo>
                  <a:pt x="8219" y="20399"/>
                </a:lnTo>
                <a:lnTo>
                  <a:pt x="8416" y="25894"/>
                </a:lnTo>
                <a:lnTo>
                  <a:pt x="8468" y="28693"/>
                </a:lnTo>
                <a:lnTo>
                  <a:pt x="9455" y="32463"/>
                </a:lnTo>
                <a:lnTo>
                  <a:pt x="11066" y="36882"/>
                </a:lnTo>
                <a:lnTo>
                  <a:pt x="13092" y="41733"/>
                </a:lnTo>
                <a:lnTo>
                  <a:pt x="14444" y="45919"/>
                </a:lnTo>
                <a:lnTo>
                  <a:pt x="15344" y="49663"/>
                </a:lnTo>
                <a:lnTo>
                  <a:pt x="15945" y="53111"/>
                </a:lnTo>
                <a:lnTo>
                  <a:pt x="16345" y="56362"/>
                </a:lnTo>
                <a:lnTo>
                  <a:pt x="16789" y="62514"/>
                </a:lnTo>
                <a:lnTo>
                  <a:pt x="16987" y="68424"/>
                </a:lnTo>
                <a:lnTo>
                  <a:pt x="17098" y="79646"/>
                </a:lnTo>
                <a:lnTo>
                  <a:pt x="17145" y="20574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111"/>
          <p:cNvSpPr/>
          <p:nvPr/>
        </p:nvSpPr>
        <p:spPr>
          <a:xfrm>
            <a:off x="6209347" y="5452224"/>
            <a:ext cx="162832" cy="239917"/>
          </a:xfrm>
          <a:custGeom>
            <a:avLst/>
            <a:gdLst/>
            <a:ahLst/>
            <a:cxnLst/>
            <a:rect l="0" t="0" r="0" b="0"/>
            <a:pathLst>
              <a:path w="162832" h="239917">
                <a:moveTo>
                  <a:pt x="0" y="42748"/>
                </a:moveTo>
                <a:lnTo>
                  <a:pt x="12770" y="29978"/>
                </a:lnTo>
                <a:lnTo>
                  <a:pt x="15181" y="28520"/>
                </a:lnTo>
                <a:lnTo>
                  <a:pt x="17741" y="27547"/>
                </a:lnTo>
                <a:lnTo>
                  <a:pt x="20400" y="26900"/>
                </a:lnTo>
                <a:lnTo>
                  <a:pt x="23125" y="25515"/>
                </a:lnTo>
                <a:lnTo>
                  <a:pt x="25894" y="23639"/>
                </a:lnTo>
                <a:lnTo>
                  <a:pt x="32632" y="18336"/>
                </a:lnTo>
                <a:lnTo>
                  <a:pt x="35090" y="16948"/>
                </a:lnTo>
                <a:lnTo>
                  <a:pt x="42900" y="12867"/>
                </a:lnTo>
                <a:lnTo>
                  <a:pt x="46698" y="11397"/>
                </a:lnTo>
                <a:lnTo>
                  <a:pt x="50182" y="10418"/>
                </a:lnTo>
                <a:lnTo>
                  <a:pt x="53457" y="9765"/>
                </a:lnTo>
                <a:lnTo>
                  <a:pt x="56593" y="8376"/>
                </a:lnTo>
                <a:lnTo>
                  <a:pt x="59637" y="6499"/>
                </a:lnTo>
                <a:lnTo>
                  <a:pt x="62618" y="4294"/>
                </a:lnTo>
                <a:lnTo>
                  <a:pt x="65558" y="2825"/>
                </a:lnTo>
                <a:lnTo>
                  <a:pt x="68470" y="1845"/>
                </a:lnTo>
                <a:lnTo>
                  <a:pt x="71364" y="1192"/>
                </a:lnTo>
                <a:lnTo>
                  <a:pt x="74246" y="756"/>
                </a:lnTo>
                <a:lnTo>
                  <a:pt x="77120" y="466"/>
                </a:lnTo>
                <a:lnTo>
                  <a:pt x="79988" y="273"/>
                </a:lnTo>
                <a:lnTo>
                  <a:pt x="82853" y="143"/>
                </a:lnTo>
                <a:lnTo>
                  <a:pt x="88576" y="0"/>
                </a:lnTo>
                <a:lnTo>
                  <a:pt x="91435" y="915"/>
                </a:lnTo>
                <a:lnTo>
                  <a:pt x="94295" y="2477"/>
                </a:lnTo>
                <a:lnTo>
                  <a:pt x="101176" y="7277"/>
                </a:lnTo>
                <a:lnTo>
                  <a:pt x="104657" y="10473"/>
                </a:lnTo>
                <a:lnTo>
                  <a:pt x="106919" y="12659"/>
                </a:lnTo>
                <a:lnTo>
                  <a:pt x="108427" y="16021"/>
                </a:lnTo>
                <a:lnTo>
                  <a:pt x="109432" y="20168"/>
                </a:lnTo>
                <a:lnTo>
                  <a:pt x="110102" y="24837"/>
                </a:lnTo>
                <a:lnTo>
                  <a:pt x="109597" y="28903"/>
                </a:lnTo>
                <a:lnTo>
                  <a:pt x="108307" y="32565"/>
                </a:lnTo>
                <a:lnTo>
                  <a:pt x="104334" y="39175"/>
                </a:lnTo>
                <a:lnTo>
                  <a:pt x="99393" y="45287"/>
                </a:lnTo>
                <a:lnTo>
                  <a:pt x="96742" y="49204"/>
                </a:lnTo>
                <a:lnTo>
                  <a:pt x="94022" y="53719"/>
                </a:lnTo>
                <a:lnTo>
                  <a:pt x="91257" y="58635"/>
                </a:lnTo>
                <a:lnTo>
                  <a:pt x="85643" y="69176"/>
                </a:lnTo>
                <a:lnTo>
                  <a:pt x="82813" y="74654"/>
                </a:lnTo>
                <a:lnTo>
                  <a:pt x="79974" y="79259"/>
                </a:lnTo>
                <a:lnTo>
                  <a:pt x="77128" y="83281"/>
                </a:lnTo>
                <a:lnTo>
                  <a:pt x="74279" y="86915"/>
                </a:lnTo>
                <a:lnTo>
                  <a:pt x="71427" y="90290"/>
                </a:lnTo>
                <a:lnTo>
                  <a:pt x="68573" y="93493"/>
                </a:lnTo>
                <a:lnTo>
                  <a:pt x="65718" y="96581"/>
                </a:lnTo>
                <a:lnTo>
                  <a:pt x="62862" y="100544"/>
                </a:lnTo>
                <a:lnTo>
                  <a:pt x="60005" y="105091"/>
                </a:lnTo>
                <a:lnTo>
                  <a:pt x="57149" y="110028"/>
                </a:lnTo>
                <a:lnTo>
                  <a:pt x="54292" y="113319"/>
                </a:lnTo>
                <a:lnTo>
                  <a:pt x="51434" y="115513"/>
                </a:lnTo>
                <a:lnTo>
                  <a:pt x="48577" y="116975"/>
                </a:lnTo>
                <a:lnTo>
                  <a:pt x="46672" y="118903"/>
                </a:lnTo>
                <a:lnTo>
                  <a:pt x="45402" y="121141"/>
                </a:lnTo>
                <a:lnTo>
                  <a:pt x="44556" y="123585"/>
                </a:lnTo>
                <a:lnTo>
                  <a:pt x="43039" y="125215"/>
                </a:lnTo>
                <a:lnTo>
                  <a:pt x="41075" y="126300"/>
                </a:lnTo>
                <a:lnTo>
                  <a:pt x="35631" y="128044"/>
                </a:lnTo>
                <a:lnTo>
                  <a:pt x="32346" y="128283"/>
                </a:lnTo>
                <a:lnTo>
                  <a:pt x="26105" y="128462"/>
                </a:lnTo>
                <a:lnTo>
                  <a:pt x="38498" y="128472"/>
                </a:lnTo>
                <a:lnTo>
                  <a:pt x="40905" y="127520"/>
                </a:lnTo>
                <a:lnTo>
                  <a:pt x="43463" y="125933"/>
                </a:lnTo>
                <a:lnTo>
                  <a:pt x="46120" y="123922"/>
                </a:lnTo>
                <a:lnTo>
                  <a:pt x="48844" y="122582"/>
                </a:lnTo>
                <a:lnTo>
                  <a:pt x="51613" y="121688"/>
                </a:lnTo>
                <a:lnTo>
                  <a:pt x="54411" y="121092"/>
                </a:lnTo>
                <a:lnTo>
                  <a:pt x="57229" y="119743"/>
                </a:lnTo>
                <a:lnTo>
                  <a:pt x="60061" y="117891"/>
                </a:lnTo>
                <a:lnTo>
                  <a:pt x="62900" y="115703"/>
                </a:lnTo>
                <a:lnTo>
                  <a:pt x="65746" y="114245"/>
                </a:lnTo>
                <a:lnTo>
                  <a:pt x="68596" y="113272"/>
                </a:lnTo>
                <a:lnTo>
                  <a:pt x="71448" y="112625"/>
                </a:lnTo>
                <a:lnTo>
                  <a:pt x="75255" y="111240"/>
                </a:lnTo>
                <a:lnTo>
                  <a:pt x="79697" y="109364"/>
                </a:lnTo>
                <a:lnTo>
                  <a:pt x="84564" y="107162"/>
                </a:lnTo>
                <a:lnTo>
                  <a:pt x="89713" y="105693"/>
                </a:lnTo>
                <a:lnTo>
                  <a:pt x="95051" y="104714"/>
                </a:lnTo>
                <a:lnTo>
                  <a:pt x="100515" y="104061"/>
                </a:lnTo>
                <a:lnTo>
                  <a:pt x="105110" y="103626"/>
                </a:lnTo>
                <a:lnTo>
                  <a:pt x="109126" y="103336"/>
                </a:lnTo>
                <a:lnTo>
                  <a:pt x="112756" y="103142"/>
                </a:lnTo>
                <a:lnTo>
                  <a:pt x="119329" y="102928"/>
                </a:lnTo>
                <a:lnTo>
                  <a:pt x="122415" y="102870"/>
                </a:lnTo>
                <a:lnTo>
                  <a:pt x="126377" y="103785"/>
                </a:lnTo>
                <a:lnTo>
                  <a:pt x="130924" y="105347"/>
                </a:lnTo>
                <a:lnTo>
                  <a:pt x="135860" y="107341"/>
                </a:lnTo>
                <a:lnTo>
                  <a:pt x="140104" y="108670"/>
                </a:lnTo>
                <a:lnTo>
                  <a:pt x="143885" y="109556"/>
                </a:lnTo>
                <a:lnTo>
                  <a:pt x="147358" y="110147"/>
                </a:lnTo>
                <a:lnTo>
                  <a:pt x="150626" y="111493"/>
                </a:lnTo>
                <a:lnTo>
                  <a:pt x="153758" y="113343"/>
                </a:lnTo>
                <a:lnTo>
                  <a:pt x="156798" y="115529"/>
                </a:lnTo>
                <a:lnTo>
                  <a:pt x="158824" y="117939"/>
                </a:lnTo>
                <a:lnTo>
                  <a:pt x="160176" y="120498"/>
                </a:lnTo>
                <a:lnTo>
                  <a:pt x="161677" y="125881"/>
                </a:lnTo>
                <a:lnTo>
                  <a:pt x="162344" y="131449"/>
                </a:lnTo>
                <a:lnTo>
                  <a:pt x="162522" y="135220"/>
                </a:lnTo>
                <a:lnTo>
                  <a:pt x="162719" y="144489"/>
                </a:lnTo>
                <a:lnTo>
                  <a:pt x="162831" y="155867"/>
                </a:lnTo>
                <a:lnTo>
                  <a:pt x="161894" y="160071"/>
                </a:lnTo>
                <a:lnTo>
                  <a:pt x="160317" y="164778"/>
                </a:lnTo>
                <a:lnTo>
                  <a:pt x="158313" y="169821"/>
                </a:lnTo>
                <a:lnTo>
                  <a:pt x="156024" y="174136"/>
                </a:lnTo>
                <a:lnTo>
                  <a:pt x="150942" y="181470"/>
                </a:lnTo>
                <a:lnTo>
                  <a:pt x="148253" y="184760"/>
                </a:lnTo>
                <a:lnTo>
                  <a:pt x="145508" y="187905"/>
                </a:lnTo>
                <a:lnTo>
                  <a:pt x="142726" y="190954"/>
                </a:lnTo>
                <a:lnTo>
                  <a:pt x="137093" y="196883"/>
                </a:lnTo>
                <a:lnTo>
                  <a:pt x="117154" y="217045"/>
                </a:lnTo>
                <a:lnTo>
                  <a:pt x="114298" y="218954"/>
                </a:lnTo>
                <a:lnTo>
                  <a:pt x="111441" y="220226"/>
                </a:lnTo>
                <a:lnTo>
                  <a:pt x="108584" y="221074"/>
                </a:lnTo>
                <a:lnTo>
                  <a:pt x="104774" y="222592"/>
                </a:lnTo>
                <a:lnTo>
                  <a:pt x="100330" y="224557"/>
                </a:lnTo>
                <a:lnTo>
                  <a:pt x="95462" y="226819"/>
                </a:lnTo>
                <a:lnTo>
                  <a:pt x="91263" y="228327"/>
                </a:lnTo>
                <a:lnTo>
                  <a:pt x="87512" y="229332"/>
                </a:lnTo>
                <a:lnTo>
                  <a:pt x="84059" y="230003"/>
                </a:lnTo>
                <a:lnTo>
                  <a:pt x="80805" y="231402"/>
                </a:lnTo>
                <a:lnTo>
                  <a:pt x="77682" y="233287"/>
                </a:lnTo>
                <a:lnTo>
                  <a:pt x="74648" y="235497"/>
                </a:lnTo>
                <a:lnTo>
                  <a:pt x="71673" y="236970"/>
                </a:lnTo>
                <a:lnTo>
                  <a:pt x="68737" y="237952"/>
                </a:lnTo>
                <a:lnTo>
                  <a:pt x="61732" y="239528"/>
                </a:lnTo>
                <a:lnTo>
                  <a:pt x="58234" y="239744"/>
                </a:lnTo>
                <a:lnTo>
                  <a:pt x="53504" y="239839"/>
                </a:lnTo>
                <a:lnTo>
                  <a:pt x="42904" y="239915"/>
                </a:lnTo>
                <a:lnTo>
                  <a:pt x="42875" y="239916"/>
                </a:lnTo>
                <a:lnTo>
                  <a:pt x="42866" y="235365"/>
                </a:lnTo>
                <a:lnTo>
                  <a:pt x="43817" y="234024"/>
                </a:lnTo>
                <a:lnTo>
                  <a:pt x="45404" y="233130"/>
                </a:lnTo>
                <a:lnTo>
                  <a:pt x="51435" y="23134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112"/>
          <p:cNvSpPr/>
          <p:nvPr/>
        </p:nvSpPr>
        <p:spPr>
          <a:xfrm>
            <a:off x="6517957" y="5486400"/>
            <a:ext cx="22085" cy="214173"/>
          </a:xfrm>
          <a:custGeom>
            <a:avLst/>
            <a:gdLst/>
            <a:ahLst/>
            <a:cxnLst/>
            <a:rect l="0" t="0" r="0" b="0"/>
            <a:pathLst>
              <a:path w="22085" h="214173">
                <a:moveTo>
                  <a:pt x="17145" y="0"/>
                </a:moveTo>
                <a:lnTo>
                  <a:pt x="17145" y="11931"/>
                </a:lnTo>
                <a:lnTo>
                  <a:pt x="18098" y="14621"/>
                </a:lnTo>
                <a:lnTo>
                  <a:pt x="19685" y="17367"/>
                </a:lnTo>
                <a:lnTo>
                  <a:pt x="21696" y="20151"/>
                </a:lnTo>
                <a:lnTo>
                  <a:pt x="22084" y="22959"/>
                </a:lnTo>
                <a:lnTo>
                  <a:pt x="21390" y="25783"/>
                </a:lnTo>
                <a:lnTo>
                  <a:pt x="19975" y="28619"/>
                </a:lnTo>
                <a:lnTo>
                  <a:pt x="19032" y="31462"/>
                </a:lnTo>
                <a:lnTo>
                  <a:pt x="18403" y="34309"/>
                </a:lnTo>
                <a:lnTo>
                  <a:pt x="17984" y="37160"/>
                </a:lnTo>
                <a:lnTo>
                  <a:pt x="17704" y="40966"/>
                </a:lnTo>
                <a:lnTo>
                  <a:pt x="17518" y="45408"/>
                </a:lnTo>
                <a:lnTo>
                  <a:pt x="17311" y="55424"/>
                </a:lnTo>
                <a:lnTo>
                  <a:pt x="17219" y="66225"/>
                </a:lnTo>
                <a:lnTo>
                  <a:pt x="16242" y="70820"/>
                </a:lnTo>
                <a:lnTo>
                  <a:pt x="14638" y="74836"/>
                </a:lnTo>
                <a:lnTo>
                  <a:pt x="12616" y="78465"/>
                </a:lnTo>
                <a:lnTo>
                  <a:pt x="11268" y="82790"/>
                </a:lnTo>
                <a:lnTo>
                  <a:pt x="10370" y="87578"/>
                </a:lnTo>
                <a:lnTo>
                  <a:pt x="9770" y="92676"/>
                </a:lnTo>
                <a:lnTo>
                  <a:pt x="9371" y="97978"/>
                </a:lnTo>
                <a:lnTo>
                  <a:pt x="9105" y="103419"/>
                </a:lnTo>
                <a:lnTo>
                  <a:pt x="8730" y="117638"/>
                </a:lnTo>
                <a:lnTo>
                  <a:pt x="8575" y="156768"/>
                </a:lnTo>
                <a:lnTo>
                  <a:pt x="8574" y="170169"/>
                </a:lnTo>
                <a:lnTo>
                  <a:pt x="7621" y="174406"/>
                </a:lnTo>
                <a:lnTo>
                  <a:pt x="6033" y="178183"/>
                </a:lnTo>
                <a:lnTo>
                  <a:pt x="4022" y="181654"/>
                </a:lnTo>
                <a:lnTo>
                  <a:pt x="2682" y="184920"/>
                </a:lnTo>
                <a:lnTo>
                  <a:pt x="1788" y="188050"/>
                </a:lnTo>
                <a:lnTo>
                  <a:pt x="353" y="195366"/>
                </a:lnTo>
                <a:lnTo>
                  <a:pt x="104" y="201185"/>
                </a:lnTo>
                <a:lnTo>
                  <a:pt x="1" y="214172"/>
                </a:lnTo>
                <a:lnTo>
                  <a:pt x="0" y="20574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113"/>
          <p:cNvSpPr/>
          <p:nvPr/>
        </p:nvSpPr>
        <p:spPr>
          <a:xfrm>
            <a:off x="6603682" y="5477827"/>
            <a:ext cx="137161" cy="85723"/>
          </a:xfrm>
          <a:custGeom>
            <a:avLst/>
            <a:gdLst/>
            <a:ahLst/>
            <a:cxnLst/>
            <a:rect l="0" t="0" r="0" b="0"/>
            <a:pathLst>
              <a:path w="137161" h="85723">
                <a:moveTo>
                  <a:pt x="25718" y="0"/>
                </a:moveTo>
                <a:lnTo>
                  <a:pt x="18337" y="7381"/>
                </a:lnTo>
                <a:lnTo>
                  <a:pt x="17939" y="8731"/>
                </a:lnTo>
                <a:lnTo>
                  <a:pt x="17675" y="10583"/>
                </a:lnTo>
                <a:lnTo>
                  <a:pt x="17498" y="12770"/>
                </a:lnTo>
                <a:lnTo>
                  <a:pt x="16428" y="15181"/>
                </a:lnTo>
                <a:lnTo>
                  <a:pt x="14762" y="17741"/>
                </a:lnTo>
                <a:lnTo>
                  <a:pt x="12699" y="20400"/>
                </a:lnTo>
                <a:lnTo>
                  <a:pt x="11324" y="23125"/>
                </a:lnTo>
                <a:lnTo>
                  <a:pt x="10406" y="25894"/>
                </a:lnTo>
                <a:lnTo>
                  <a:pt x="8935" y="32631"/>
                </a:lnTo>
                <a:lnTo>
                  <a:pt x="7861" y="34137"/>
                </a:lnTo>
                <a:lnTo>
                  <a:pt x="6193" y="36093"/>
                </a:lnTo>
                <a:lnTo>
                  <a:pt x="4130" y="38350"/>
                </a:lnTo>
                <a:lnTo>
                  <a:pt x="2753" y="40806"/>
                </a:lnTo>
                <a:lnTo>
                  <a:pt x="1835" y="43397"/>
                </a:lnTo>
                <a:lnTo>
                  <a:pt x="1224" y="46076"/>
                </a:lnTo>
                <a:lnTo>
                  <a:pt x="816" y="48815"/>
                </a:lnTo>
                <a:lnTo>
                  <a:pt x="544" y="51594"/>
                </a:lnTo>
                <a:lnTo>
                  <a:pt x="362" y="54398"/>
                </a:lnTo>
                <a:lnTo>
                  <a:pt x="242" y="57220"/>
                </a:lnTo>
                <a:lnTo>
                  <a:pt x="107" y="62896"/>
                </a:lnTo>
                <a:lnTo>
                  <a:pt x="0" y="85359"/>
                </a:lnTo>
                <a:lnTo>
                  <a:pt x="2541" y="85562"/>
                </a:lnTo>
                <a:lnTo>
                  <a:pt x="6843" y="85653"/>
                </a:lnTo>
                <a:lnTo>
                  <a:pt x="21238" y="85722"/>
                </a:lnTo>
                <a:lnTo>
                  <a:pt x="23684" y="84771"/>
                </a:lnTo>
                <a:lnTo>
                  <a:pt x="26267" y="83184"/>
                </a:lnTo>
                <a:lnTo>
                  <a:pt x="28941" y="81173"/>
                </a:lnTo>
                <a:lnTo>
                  <a:pt x="31677" y="79833"/>
                </a:lnTo>
                <a:lnTo>
                  <a:pt x="34453" y="78940"/>
                </a:lnTo>
                <a:lnTo>
                  <a:pt x="37256" y="78344"/>
                </a:lnTo>
                <a:lnTo>
                  <a:pt x="40077" y="77947"/>
                </a:lnTo>
                <a:lnTo>
                  <a:pt x="42911" y="77682"/>
                </a:lnTo>
                <a:lnTo>
                  <a:pt x="45752" y="77505"/>
                </a:lnTo>
                <a:lnTo>
                  <a:pt x="49552" y="76435"/>
                </a:lnTo>
                <a:lnTo>
                  <a:pt x="53989" y="74769"/>
                </a:lnTo>
                <a:lnTo>
                  <a:pt x="58853" y="72706"/>
                </a:lnTo>
                <a:lnTo>
                  <a:pt x="63048" y="71331"/>
                </a:lnTo>
                <a:lnTo>
                  <a:pt x="66797" y="70414"/>
                </a:lnTo>
                <a:lnTo>
                  <a:pt x="70249" y="69803"/>
                </a:lnTo>
                <a:lnTo>
                  <a:pt x="73502" y="69395"/>
                </a:lnTo>
                <a:lnTo>
                  <a:pt x="76624" y="69124"/>
                </a:lnTo>
                <a:lnTo>
                  <a:pt x="79658" y="68942"/>
                </a:lnTo>
                <a:lnTo>
                  <a:pt x="85569" y="68741"/>
                </a:lnTo>
                <a:lnTo>
                  <a:pt x="97125" y="68612"/>
                </a:lnTo>
                <a:lnTo>
                  <a:pt x="132668" y="68580"/>
                </a:lnTo>
                <a:lnTo>
                  <a:pt x="134165" y="69533"/>
                </a:lnTo>
                <a:lnTo>
                  <a:pt x="135164" y="71120"/>
                </a:lnTo>
                <a:lnTo>
                  <a:pt x="137160" y="7715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114"/>
          <p:cNvSpPr/>
          <p:nvPr/>
        </p:nvSpPr>
        <p:spPr>
          <a:xfrm>
            <a:off x="6706552" y="5443537"/>
            <a:ext cx="8574" cy="222886"/>
          </a:xfrm>
          <a:custGeom>
            <a:avLst/>
            <a:gdLst/>
            <a:ahLst/>
            <a:cxnLst/>
            <a:rect l="0" t="0" r="0" b="0"/>
            <a:pathLst>
              <a:path w="8574" h="222886">
                <a:moveTo>
                  <a:pt x="8573" y="0"/>
                </a:moveTo>
                <a:lnTo>
                  <a:pt x="8573" y="4551"/>
                </a:lnTo>
                <a:lnTo>
                  <a:pt x="7621" y="6844"/>
                </a:lnTo>
                <a:lnTo>
                  <a:pt x="6033" y="9325"/>
                </a:lnTo>
                <a:lnTo>
                  <a:pt x="1192" y="15601"/>
                </a:lnTo>
                <a:lnTo>
                  <a:pt x="794" y="18021"/>
                </a:lnTo>
                <a:lnTo>
                  <a:pt x="530" y="21539"/>
                </a:lnTo>
                <a:lnTo>
                  <a:pt x="236" y="29575"/>
                </a:lnTo>
                <a:lnTo>
                  <a:pt x="105" y="36322"/>
                </a:lnTo>
                <a:lnTo>
                  <a:pt x="1023" y="39455"/>
                </a:lnTo>
                <a:lnTo>
                  <a:pt x="2587" y="42496"/>
                </a:lnTo>
                <a:lnTo>
                  <a:pt x="4582" y="45476"/>
                </a:lnTo>
                <a:lnTo>
                  <a:pt x="5912" y="49367"/>
                </a:lnTo>
                <a:lnTo>
                  <a:pt x="6799" y="53866"/>
                </a:lnTo>
                <a:lnTo>
                  <a:pt x="7390" y="58771"/>
                </a:lnTo>
                <a:lnTo>
                  <a:pt x="7784" y="63946"/>
                </a:lnTo>
                <a:lnTo>
                  <a:pt x="8047" y="69300"/>
                </a:lnTo>
                <a:lnTo>
                  <a:pt x="8339" y="80330"/>
                </a:lnTo>
                <a:lnTo>
                  <a:pt x="8573" y="208916"/>
                </a:lnTo>
                <a:lnTo>
                  <a:pt x="7621" y="210715"/>
                </a:lnTo>
                <a:lnTo>
                  <a:pt x="6033" y="211914"/>
                </a:lnTo>
                <a:lnTo>
                  <a:pt x="1192" y="213839"/>
                </a:lnTo>
                <a:lnTo>
                  <a:pt x="794" y="214949"/>
                </a:lnTo>
                <a:lnTo>
                  <a:pt x="530" y="216642"/>
                </a:lnTo>
                <a:lnTo>
                  <a:pt x="0" y="22288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115"/>
          <p:cNvSpPr/>
          <p:nvPr/>
        </p:nvSpPr>
        <p:spPr>
          <a:xfrm>
            <a:off x="6886575" y="5460682"/>
            <a:ext cx="17145" cy="240031"/>
          </a:xfrm>
          <a:custGeom>
            <a:avLst/>
            <a:gdLst/>
            <a:ahLst/>
            <a:cxnLst/>
            <a:rect l="0" t="0" r="0" b="0"/>
            <a:pathLst>
              <a:path w="17145" h="240031">
                <a:moveTo>
                  <a:pt x="17144" y="0"/>
                </a:moveTo>
                <a:lnTo>
                  <a:pt x="8926" y="0"/>
                </a:lnTo>
                <a:lnTo>
                  <a:pt x="8642" y="6844"/>
                </a:lnTo>
                <a:lnTo>
                  <a:pt x="8573" y="57656"/>
                </a:lnTo>
                <a:lnTo>
                  <a:pt x="7620" y="63202"/>
                </a:lnTo>
                <a:lnTo>
                  <a:pt x="6032" y="68805"/>
                </a:lnTo>
                <a:lnTo>
                  <a:pt x="4022" y="74445"/>
                </a:lnTo>
                <a:lnTo>
                  <a:pt x="2681" y="80110"/>
                </a:lnTo>
                <a:lnTo>
                  <a:pt x="1787" y="85792"/>
                </a:lnTo>
                <a:lnTo>
                  <a:pt x="1192" y="91484"/>
                </a:lnTo>
                <a:lnTo>
                  <a:pt x="794" y="97185"/>
                </a:lnTo>
                <a:lnTo>
                  <a:pt x="530" y="102890"/>
                </a:lnTo>
                <a:lnTo>
                  <a:pt x="235" y="114309"/>
                </a:lnTo>
                <a:lnTo>
                  <a:pt x="0" y="24003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116"/>
          <p:cNvSpPr/>
          <p:nvPr/>
        </p:nvSpPr>
        <p:spPr>
          <a:xfrm>
            <a:off x="6955155" y="5452214"/>
            <a:ext cx="170117" cy="214209"/>
          </a:xfrm>
          <a:custGeom>
            <a:avLst/>
            <a:gdLst/>
            <a:ahLst/>
            <a:cxnLst/>
            <a:rect l="0" t="0" r="0" b="0"/>
            <a:pathLst>
              <a:path w="170117" h="214209">
                <a:moveTo>
                  <a:pt x="128587" y="8468"/>
                </a:moveTo>
                <a:lnTo>
                  <a:pt x="128587" y="3918"/>
                </a:lnTo>
                <a:lnTo>
                  <a:pt x="129540" y="2577"/>
                </a:lnTo>
                <a:lnTo>
                  <a:pt x="131127" y="1683"/>
                </a:lnTo>
                <a:lnTo>
                  <a:pt x="136807" y="0"/>
                </a:lnTo>
                <a:lnTo>
                  <a:pt x="137055" y="4478"/>
                </a:lnTo>
                <a:lnTo>
                  <a:pt x="136137" y="5808"/>
                </a:lnTo>
                <a:lnTo>
                  <a:pt x="134573" y="6695"/>
                </a:lnTo>
                <a:lnTo>
                  <a:pt x="130295" y="7680"/>
                </a:lnTo>
                <a:lnTo>
                  <a:pt x="125219" y="8118"/>
                </a:lnTo>
                <a:lnTo>
                  <a:pt x="122531" y="9187"/>
                </a:lnTo>
                <a:lnTo>
                  <a:pt x="119787" y="10852"/>
                </a:lnTo>
                <a:lnTo>
                  <a:pt x="117006" y="12915"/>
                </a:lnTo>
                <a:lnTo>
                  <a:pt x="114199" y="14291"/>
                </a:lnTo>
                <a:lnTo>
                  <a:pt x="111375" y="15207"/>
                </a:lnTo>
                <a:lnTo>
                  <a:pt x="108540" y="15818"/>
                </a:lnTo>
                <a:lnTo>
                  <a:pt x="105697" y="16226"/>
                </a:lnTo>
                <a:lnTo>
                  <a:pt x="102849" y="16497"/>
                </a:lnTo>
                <a:lnTo>
                  <a:pt x="99999" y="16678"/>
                </a:lnTo>
                <a:lnTo>
                  <a:pt x="94291" y="16880"/>
                </a:lnTo>
                <a:lnTo>
                  <a:pt x="91436" y="16933"/>
                </a:lnTo>
                <a:lnTo>
                  <a:pt x="88580" y="17922"/>
                </a:lnTo>
                <a:lnTo>
                  <a:pt x="85723" y="19533"/>
                </a:lnTo>
                <a:lnTo>
                  <a:pt x="82865" y="21560"/>
                </a:lnTo>
                <a:lnTo>
                  <a:pt x="79056" y="22911"/>
                </a:lnTo>
                <a:lnTo>
                  <a:pt x="74612" y="23812"/>
                </a:lnTo>
                <a:lnTo>
                  <a:pt x="62892" y="25257"/>
                </a:lnTo>
                <a:lnTo>
                  <a:pt x="58749" y="27995"/>
                </a:lnTo>
                <a:lnTo>
                  <a:pt x="56311" y="30059"/>
                </a:lnTo>
                <a:lnTo>
                  <a:pt x="53733" y="31435"/>
                </a:lnTo>
                <a:lnTo>
                  <a:pt x="51062" y="32352"/>
                </a:lnTo>
                <a:lnTo>
                  <a:pt x="48329" y="32963"/>
                </a:lnTo>
                <a:lnTo>
                  <a:pt x="45554" y="33370"/>
                </a:lnTo>
                <a:lnTo>
                  <a:pt x="42751" y="33642"/>
                </a:lnTo>
                <a:lnTo>
                  <a:pt x="39931" y="33823"/>
                </a:lnTo>
                <a:lnTo>
                  <a:pt x="37098" y="33944"/>
                </a:lnTo>
                <a:lnTo>
                  <a:pt x="27404" y="34154"/>
                </a:lnTo>
                <a:lnTo>
                  <a:pt x="23926" y="36712"/>
                </a:lnTo>
                <a:lnTo>
                  <a:pt x="17541" y="42404"/>
                </a:lnTo>
                <a:lnTo>
                  <a:pt x="17262" y="47204"/>
                </a:lnTo>
                <a:lnTo>
                  <a:pt x="17179" y="54659"/>
                </a:lnTo>
                <a:lnTo>
                  <a:pt x="16215" y="58312"/>
                </a:lnTo>
                <a:lnTo>
                  <a:pt x="14620" y="62652"/>
                </a:lnTo>
                <a:lnTo>
                  <a:pt x="12604" y="67451"/>
                </a:lnTo>
                <a:lnTo>
                  <a:pt x="11260" y="71602"/>
                </a:lnTo>
                <a:lnTo>
                  <a:pt x="10364" y="75323"/>
                </a:lnTo>
                <a:lnTo>
                  <a:pt x="9767" y="78755"/>
                </a:lnTo>
                <a:lnTo>
                  <a:pt x="6563" y="85110"/>
                </a:lnTo>
                <a:lnTo>
                  <a:pt x="4376" y="88137"/>
                </a:lnTo>
                <a:lnTo>
                  <a:pt x="2917" y="92061"/>
                </a:lnTo>
                <a:lnTo>
                  <a:pt x="1945" y="96582"/>
                </a:lnTo>
                <a:lnTo>
                  <a:pt x="1296" y="101500"/>
                </a:lnTo>
                <a:lnTo>
                  <a:pt x="864" y="105732"/>
                </a:lnTo>
                <a:lnTo>
                  <a:pt x="576" y="109506"/>
                </a:lnTo>
                <a:lnTo>
                  <a:pt x="384" y="112974"/>
                </a:lnTo>
                <a:lnTo>
                  <a:pt x="170" y="119368"/>
                </a:lnTo>
                <a:lnTo>
                  <a:pt x="33" y="131233"/>
                </a:lnTo>
                <a:lnTo>
                  <a:pt x="0" y="167175"/>
                </a:lnTo>
                <a:lnTo>
                  <a:pt x="952" y="167613"/>
                </a:lnTo>
                <a:lnTo>
                  <a:pt x="2540" y="166952"/>
                </a:lnTo>
                <a:lnTo>
                  <a:pt x="7381" y="163599"/>
                </a:lnTo>
                <a:lnTo>
                  <a:pt x="10583" y="163140"/>
                </a:lnTo>
                <a:lnTo>
                  <a:pt x="12770" y="163018"/>
                </a:lnTo>
                <a:lnTo>
                  <a:pt x="14228" y="161984"/>
                </a:lnTo>
                <a:lnTo>
                  <a:pt x="15200" y="160342"/>
                </a:lnTo>
                <a:lnTo>
                  <a:pt x="15848" y="158295"/>
                </a:lnTo>
                <a:lnTo>
                  <a:pt x="19109" y="153481"/>
                </a:lnTo>
                <a:lnTo>
                  <a:pt x="23732" y="148165"/>
                </a:lnTo>
                <a:lnTo>
                  <a:pt x="28962" y="142628"/>
                </a:lnTo>
                <a:lnTo>
                  <a:pt x="37263" y="134156"/>
                </a:lnTo>
                <a:lnTo>
                  <a:pt x="40082" y="132265"/>
                </a:lnTo>
                <a:lnTo>
                  <a:pt x="42913" y="131004"/>
                </a:lnTo>
                <a:lnTo>
                  <a:pt x="45754" y="130164"/>
                </a:lnTo>
                <a:lnTo>
                  <a:pt x="49553" y="128651"/>
                </a:lnTo>
                <a:lnTo>
                  <a:pt x="53990" y="126690"/>
                </a:lnTo>
                <a:lnTo>
                  <a:pt x="58853" y="124430"/>
                </a:lnTo>
                <a:lnTo>
                  <a:pt x="63047" y="121971"/>
                </a:lnTo>
                <a:lnTo>
                  <a:pt x="66797" y="119380"/>
                </a:lnTo>
                <a:lnTo>
                  <a:pt x="70248" y="116699"/>
                </a:lnTo>
                <a:lnTo>
                  <a:pt x="74455" y="113959"/>
                </a:lnTo>
                <a:lnTo>
                  <a:pt x="79164" y="111181"/>
                </a:lnTo>
                <a:lnTo>
                  <a:pt x="84208" y="108376"/>
                </a:lnTo>
                <a:lnTo>
                  <a:pt x="88524" y="106506"/>
                </a:lnTo>
                <a:lnTo>
                  <a:pt x="92353" y="105259"/>
                </a:lnTo>
                <a:lnTo>
                  <a:pt x="95858" y="104428"/>
                </a:lnTo>
                <a:lnTo>
                  <a:pt x="99148" y="102922"/>
                </a:lnTo>
                <a:lnTo>
                  <a:pt x="102294" y="100965"/>
                </a:lnTo>
                <a:lnTo>
                  <a:pt x="105343" y="98708"/>
                </a:lnTo>
                <a:lnTo>
                  <a:pt x="108329" y="97203"/>
                </a:lnTo>
                <a:lnTo>
                  <a:pt x="111271" y="96200"/>
                </a:lnTo>
                <a:lnTo>
                  <a:pt x="114187" y="95531"/>
                </a:lnTo>
                <a:lnTo>
                  <a:pt x="117081" y="95084"/>
                </a:lnTo>
                <a:lnTo>
                  <a:pt x="119965" y="94788"/>
                </a:lnTo>
                <a:lnTo>
                  <a:pt x="122838" y="94589"/>
                </a:lnTo>
                <a:lnTo>
                  <a:pt x="126660" y="95410"/>
                </a:lnTo>
                <a:lnTo>
                  <a:pt x="131112" y="96909"/>
                </a:lnTo>
                <a:lnTo>
                  <a:pt x="142845" y="101609"/>
                </a:lnTo>
                <a:lnTo>
                  <a:pt x="146989" y="102252"/>
                </a:lnTo>
                <a:lnTo>
                  <a:pt x="149428" y="102423"/>
                </a:lnTo>
                <a:lnTo>
                  <a:pt x="152005" y="103490"/>
                </a:lnTo>
                <a:lnTo>
                  <a:pt x="154677" y="105154"/>
                </a:lnTo>
                <a:lnTo>
                  <a:pt x="157410" y="107215"/>
                </a:lnTo>
                <a:lnTo>
                  <a:pt x="159232" y="109542"/>
                </a:lnTo>
                <a:lnTo>
                  <a:pt x="160447" y="112045"/>
                </a:lnTo>
                <a:lnTo>
                  <a:pt x="161257" y="114667"/>
                </a:lnTo>
                <a:lnTo>
                  <a:pt x="164698" y="120121"/>
                </a:lnTo>
                <a:lnTo>
                  <a:pt x="166949" y="122908"/>
                </a:lnTo>
                <a:lnTo>
                  <a:pt x="168448" y="125719"/>
                </a:lnTo>
                <a:lnTo>
                  <a:pt x="170116" y="131382"/>
                </a:lnTo>
                <a:lnTo>
                  <a:pt x="169608" y="134226"/>
                </a:lnTo>
                <a:lnTo>
                  <a:pt x="166504" y="139926"/>
                </a:lnTo>
                <a:lnTo>
                  <a:pt x="164489" y="145634"/>
                </a:lnTo>
                <a:lnTo>
                  <a:pt x="163593" y="151345"/>
                </a:lnTo>
                <a:lnTo>
                  <a:pt x="163195" y="157059"/>
                </a:lnTo>
                <a:lnTo>
                  <a:pt x="162137" y="159916"/>
                </a:lnTo>
                <a:lnTo>
                  <a:pt x="158420" y="165631"/>
                </a:lnTo>
                <a:lnTo>
                  <a:pt x="153594" y="171346"/>
                </a:lnTo>
                <a:lnTo>
                  <a:pt x="150973" y="174203"/>
                </a:lnTo>
                <a:lnTo>
                  <a:pt x="145522" y="179918"/>
                </a:lnTo>
                <a:lnTo>
                  <a:pt x="142735" y="182775"/>
                </a:lnTo>
                <a:lnTo>
                  <a:pt x="139924" y="184681"/>
                </a:lnTo>
                <a:lnTo>
                  <a:pt x="137097" y="185951"/>
                </a:lnTo>
                <a:lnTo>
                  <a:pt x="134261" y="186798"/>
                </a:lnTo>
                <a:lnTo>
                  <a:pt x="131417" y="188314"/>
                </a:lnTo>
                <a:lnTo>
                  <a:pt x="128569" y="190278"/>
                </a:lnTo>
                <a:lnTo>
                  <a:pt x="125717" y="192540"/>
                </a:lnTo>
                <a:lnTo>
                  <a:pt x="122864" y="195000"/>
                </a:lnTo>
                <a:lnTo>
                  <a:pt x="120010" y="197593"/>
                </a:lnTo>
                <a:lnTo>
                  <a:pt x="117154" y="200273"/>
                </a:lnTo>
                <a:lnTo>
                  <a:pt x="114297" y="202061"/>
                </a:lnTo>
                <a:lnTo>
                  <a:pt x="111440" y="203253"/>
                </a:lnTo>
                <a:lnTo>
                  <a:pt x="108583" y="204047"/>
                </a:lnTo>
                <a:lnTo>
                  <a:pt x="105727" y="204577"/>
                </a:lnTo>
                <a:lnTo>
                  <a:pt x="102869" y="204930"/>
                </a:lnTo>
                <a:lnTo>
                  <a:pt x="100012" y="205165"/>
                </a:lnTo>
                <a:lnTo>
                  <a:pt x="96202" y="206275"/>
                </a:lnTo>
                <a:lnTo>
                  <a:pt x="91757" y="207967"/>
                </a:lnTo>
                <a:lnTo>
                  <a:pt x="86888" y="210047"/>
                </a:lnTo>
                <a:lnTo>
                  <a:pt x="82690" y="211434"/>
                </a:lnTo>
                <a:lnTo>
                  <a:pt x="78939" y="212359"/>
                </a:lnTo>
                <a:lnTo>
                  <a:pt x="75487" y="212975"/>
                </a:lnTo>
                <a:lnTo>
                  <a:pt x="72232" y="213386"/>
                </a:lnTo>
                <a:lnTo>
                  <a:pt x="69110" y="213660"/>
                </a:lnTo>
                <a:lnTo>
                  <a:pt x="66076" y="213843"/>
                </a:lnTo>
                <a:lnTo>
                  <a:pt x="60164" y="214046"/>
                </a:lnTo>
                <a:lnTo>
                  <a:pt x="44565" y="214199"/>
                </a:lnTo>
                <a:lnTo>
                  <a:pt x="25717" y="21420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117"/>
          <p:cNvSpPr/>
          <p:nvPr/>
        </p:nvSpPr>
        <p:spPr>
          <a:xfrm>
            <a:off x="5772150" y="4363446"/>
            <a:ext cx="102476" cy="76992"/>
          </a:xfrm>
          <a:custGeom>
            <a:avLst/>
            <a:gdLst/>
            <a:ahLst/>
            <a:cxnLst/>
            <a:rect l="0" t="0" r="0" b="0"/>
            <a:pathLst>
              <a:path w="102476" h="76992">
                <a:moveTo>
                  <a:pt x="0" y="34246"/>
                </a:moveTo>
                <a:lnTo>
                  <a:pt x="13092" y="34246"/>
                </a:lnTo>
                <a:lnTo>
                  <a:pt x="14443" y="33294"/>
                </a:lnTo>
                <a:lnTo>
                  <a:pt x="15344" y="31707"/>
                </a:lnTo>
                <a:lnTo>
                  <a:pt x="16789" y="26865"/>
                </a:lnTo>
                <a:lnTo>
                  <a:pt x="17860" y="26468"/>
                </a:lnTo>
                <a:lnTo>
                  <a:pt x="19527" y="26203"/>
                </a:lnTo>
                <a:lnTo>
                  <a:pt x="25610" y="25683"/>
                </a:lnTo>
                <a:lnTo>
                  <a:pt x="30236" y="25676"/>
                </a:lnTo>
                <a:lnTo>
                  <a:pt x="31587" y="26628"/>
                </a:lnTo>
                <a:lnTo>
                  <a:pt x="32488" y="28215"/>
                </a:lnTo>
                <a:lnTo>
                  <a:pt x="33934" y="33055"/>
                </a:lnTo>
                <a:lnTo>
                  <a:pt x="35005" y="33452"/>
                </a:lnTo>
                <a:lnTo>
                  <a:pt x="36672" y="33716"/>
                </a:lnTo>
                <a:lnTo>
                  <a:pt x="41639" y="34141"/>
                </a:lnTo>
                <a:lnTo>
                  <a:pt x="42047" y="35129"/>
                </a:lnTo>
                <a:lnTo>
                  <a:pt x="42318" y="36740"/>
                </a:lnTo>
                <a:lnTo>
                  <a:pt x="42500" y="38766"/>
                </a:lnTo>
                <a:lnTo>
                  <a:pt x="41668" y="40117"/>
                </a:lnTo>
                <a:lnTo>
                  <a:pt x="40161" y="41018"/>
                </a:lnTo>
                <a:lnTo>
                  <a:pt x="38204" y="41618"/>
                </a:lnTo>
                <a:lnTo>
                  <a:pt x="36899" y="42970"/>
                </a:lnTo>
                <a:lnTo>
                  <a:pt x="36029" y="44825"/>
                </a:lnTo>
                <a:lnTo>
                  <a:pt x="34633" y="50094"/>
                </a:lnTo>
                <a:lnTo>
                  <a:pt x="33566" y="50527"/>
                </a:lnTo>
                <a:lnTo>
                  <a:pt x="31903" y="50815"/>
                </a:lnTo>
                <a:lnTo>
                  <a:pt x="29841" y="51007"/>
                </a:lnTo>
                <a:lnTo>
                  <a:pt x="28466" y="52087"/>
                </a:lnTo>
                <a:lnTo>
                  <a:pt x="27550" y="53760"/>
                </a:lnTo>
                <a:lnTo>
                  <a:pt x="26079" y="58738"/>
                </a:lnTo>
                <a:lnTo>
                  <a:pt x="25006" y="59147"/>
                </a:lnTo>
                <a:lnTo>
                  <a:pt x="23338" y="59419"/>
                </a:lnTo>
                <a:lnTo>
                  <a:pt x="18368" y="59856"/>
                </a:lnTo>
                <a:lnTo>
                  <a:pt x="15149" y="59916"/>
                </a:lnTo>
                <a:lnTo>
                  <a:pt x="8957" y="59961"/>
                </a:lnTo>
                <a:lnTo>
                  <a:pt x="7876" y="59009"/>
                </a:lnTo>
                <a:lnTo>
                  <a:pt x="363" y="51744"/>
                </a:lnTo>
                <a:lnTo>
                  <a:pt x="242" y="50674"/>
                </a:lnTo>
                <a:lnTo>
                  <a:pt x="161" y="49008"/>
                </a:lnTo>
                <a:lnTo>
                  <a:pt x="31" y="44041"/>
                </a:lnTo>
                <a:lnTo>
                  <a:pt x="973" y="42681"/>
                </a:lnTo>
                <a:lnTo>
                  <a:pt x="2554" y="40822"/>
                </a:lnTo>
                <a:lnTo>
                  <a:pt x="7383" y="35545"/>
                </a:lnTo>
                <a:lnTo>
                  <a:pt x="7779" y="34160"/>
                </a:lnTo>
                <a:lnTo>
                  <a:pt x="8044" y="32284"/>
                </a:lnTo>
                <a:lnTo>
                  <a:pt x="8220" y="30080"/>
                </a:lnTo>
                <a:lnTo>
                  <a:pt x="9290" y="28611"/>
                </a:lnTo>
                <a:lnTo>
                  <a:pt x="10956" y="27632"/>
                </a:lnTo>
                <a:lnTo>
                  <a:pt x="13018" y="26979"/>
                </a:lnTo>
                <a:lnTo>
                  <a:pt x="15346" y="25591"/>
                </a:lnTo>
                <a:lnTo>
                  <a:pt x="17851" y="23714"/>
                </a:lnTo>
                <a:lnTo>
                  <a:pt x="20473" y="21509"/>
                </a:lnTo>
                <a:lnTo>
                  <a:pt x="23174" y="20040"/>
                </a:lnTo>
                <a:lnTo>
                  <a:pt x="25926" y="19060"/>
                </a:lnTo>
                <a:lnTo>
                  <a:pt x="32638" y="17488"/>
                </a:lnTo>
                <a:lnTo>
                  <a:pt x="34141" y="18312"/>
                </a:lnTo>
                <a:lnTo>
                  <a:pt x="36095" y="19813"/>
                </a:lnTo>
                <a:lnTo>
                  <a:pt x="38351" y="21767"/>
                </a:lnTo>
                <a:lnTo>
                  <a:pt x="40807" y="23069"/>
                </a:lnTo>
                <a:lnTo>
                  <a:pt x="43397" y="23937"/>
                </a:lnTo>
                <a:lnTo>
                  <a:pt x="46077" y="24516"/>
                </a:lnTo>
                <a:lnTo>
                  <a:pt x="48815" y="24902"/>
                </a:lnTo>
                <a:lnTo>
                  <a:pt x="51593" y="25159"/>
                </a:lnTo>
                <a:lnTo>
                  <a:pt x="54398" y="25331"/>
                </a:lnTo>
                <a:lnTo>
                  <a:pt x="56267" y="26398"/>
                </a:lnTo>
                <a:lnTo>
                  <a:pt x="57514" y="28061"/>
                </a:lnTo>
                <a:lnTo>
                  <a:pt x="58345" y="30123"/>
                </a:lnTo>
                <a:lnTo>
                  <a:pt x="59852" y="31498"/>
                </a:lnTo>
                <a:lnTo>
                  <a:pt x="61809" y="32414"/>
                </a:lnTo>
                <a:lnTo>
                  <a:pt x="64066" y="33024"/>
                </a:lnTo>
                <a:lnTo>
                  <a:pt x="66523" y="33432"/>
                </a:lnTo>
                <a:lnTo>
                  <a:pt x="69113" y="33703"/>
                </a:lnTo>
                <a:lnTo>
                  <a:pt x="71793" y="33885"/>
                </a:lnTo>
                <a:lnTo>
                  <a:pt x="73580" y="34957"/>
                </a:lnTo>
                <a:lnTo>
                  <a:pt x="74770" y="36625"/>
                </a:lnTo>
                <a:lnTo>
                  <a:pt x="75564" y="38690"/>
                </a:lnTo>
                <a:lnTo>
                  <a:pt x="76094" y="41019"/>
                </a:lnTo>
                <a:lnTo>
                  <a:pt x="76446" y="43524"/>
                </a:lnTo>
                <a:lnTo>
                  <a:pt x="77013" y="49837"/>
                </a:lnTo>
                <a:lnTo>
                  <a:pt x="77060" y="51307"/>
                </a:lnTo>
                <a:lnTo>
                  <a:pt x="77111" y="55482"/>
                </a:lnTo>
                <a:lnTo>
                  <a:pt x="76172" y="56976"/>
                </a:lnTo>
                <a:lnTo>
                  <a:pt x="74594" y="57972"/>
                </a:lnTo>
                <a:lnTo>
                  <a:pt x="72589" y="58636"/>
                </a:lnTo>
                <a:lnTo>
                  <a:pt x="71253" y="60030"/>
                </a:lnTo>
                <a:lnTo>
                  <a:pt x="70361" y="61914"/>
                </a:lnTo>
                <a:lnTo>
                  <a:pt x="69768" y="64121"/>
                </a:lnTo>
                <a:lnTo>
                  <a:pt x="68419" y="65592"/>
                </a:lnTo>
                <a:lnTo>
                  <a:pt x="66568" y="66574"/>
                </a:lnTo>
                <a:lnTo>
                  <a:pt x="64380" y="67228"/>
                </a:lnTo>
                <a:lnTo>
                  <a:pt x="61970" y="67664"/>
                </a:lnTo>
                <a:lnTo>
                  <a:pt x="59411" y="67955"/>
                </a:lnTo>
                <a:lnTo>
                  <a:pt x="53011" y="68421"/>
                </a:lnTo>
                <a:lnTo>
                  <a:pt x="49595" y="68485"/>
                </a:lnTo>
                <a:lnTo>
                  <a:pt x="21659" y="68536"/>
                </a:lnTo>
                <a:lnTo>
                  <a:pt x="20154" y="67583"/>
                </a:lnTo>
                <a:lnTo>
                  <a:pt x="19151" y="65996"/>
                </a:lnTo>
                <a:lnTo>
                  <a:pt x="17541" y="61155"/>
                </a:lnTo>
                <a:lnTo>
                  <a:pt x="17409" y="59806"/>
                </a:lnTo>
                <a:lnTo>
                  <a:pt x="17321" y="57953"/>
                </a:lnTo>
                <a:lnTo>
                  <a:pt x="17223" y="53355"/>
                </a:lnTo>
                <a:lnTo>
                  <a:pt x="17148" y="31354"/>
                </a:lnTo>
                <a:lnTo>
                  <a:pt x="18099" y="28508"/>
                </a:lnTo>
                <a:lnTo>
                  <a:pt x="19686" y="25658"/>
                </a:lnTo>
                <a:lnTo>
                  <a:pt x="21696" y="22806"/>
                </a:lnTo>
                <a:lnTo>
                  <a:pt x="23989" y="19952"/>
                </a:lnTo>
                <a:lnTo>
                  <a:pt x="26470" y="17097"/>
                </a:lnTo>
                <a:lnTo>
                  <a:pt x="29077" y="14241"/>
                </a:lnTo>
                <a:lnTo>
                  <a:pt x="34513" y="8527"/>
                </a:lnTo>
                <a:lnTo>
                  <a:pt x="37296" y="5670"/>
                </a:lnTo>
                <a:lnTo>
                  <a:pt x="40104" y="3765"/>
                </a:lnTo>
                <a:lnTo>
                  <a:pt x="42928" y="2496"/>
                </a:lnTo>
                <a:lnTo>
                  <a:pt x="45764" y="1649"/>
                </a:lnTo>
                <a:lnTo>
                  <a:pt x="48607" y="1085"/>
                </a:lnTo>
                <a:lnTo>
                  <a:pt x="51454" y="709"/>
                </a:lnTo>
                <a:lnTo>
                  <a:pt x="58318" y="105"/>
                </a:lnTo>
                <a:lnTo>
                  <a:pt x="64336" y="22"/>
                </a:lnTo>
                <a:lnTo>
                  <a:pt x="68608" y="0"/>
                </a:lnTo>
                <a:lnTo>
                  <a:pt x="71456" y="938"/>
                </a:lnTo>
                <a:lnTo>
                  <a:pt x="73355" y="2516"/>
                </a:lnTo>
                <a:lnTo>
                  <a:pt x="74621" y="4520"/>
                </a:lnTo>
                <a:lnTo>
                  <a:pt x="76417" y="5856"/>
                </a:lnTo>
                <a:lnTo>
                  <a:pt x="78567" y="6747"/>
                </a:lnTo>
                <a:lnTo>
                  <a:pt x="80953" y="7341"/>
                </a:lnTo>
                <a:lnTo>
                  <a:pt x="83496" y="8689"/>
                </a:lnTo>
                <a:lnTo>
                  <a:pt x="86143" y="10541"/>
                </a:lnTo>
                <a:lnTo>
                  <a:pt x="88861" y="12727"/>
                </a:lnTo>
                <a:lnTo>
                  <a:pt x="90673" y="15138"/>
                </a:lnTo>
                <a:lnTo>
                  <a:pt x="91881" y="17697"/>
                </a:lnTo>
                <a:lnTo>
                  <a:pt x="92686" y="20356"/>
                </a:lnTo>
                <a:lnTo>
                  <a:pt x="94176" y="23081"/>
                </a:lnTo>
                <a:lnTo>
                  <a:pt x="96122" y="25850"/>
                </a:lnTo>
                <a:lnTo>
                  <a:pt x="101537" y="32587"/>
                </a:lnTo>
                <a:lnTo>
                  <a:pt x="101981" y="34093"/>
                </a:lnTo>
                <a:lnTo>
                  <a:pt x="102277" y="36049"/>
                </a:lnTo>
                <a:lnTo>
                  <a:pt x="102475" y="38306"/>
                </a:lnTo>
                <a:lnTo>
                  <a:pt x="101653" y="40762"/>
                </a:lnTo>
                <a:lnTo>
                  <a:pt x="100154" y="43353"/>
                </a:lnTo>
                <a:lnTo>
                  <a:pt x="98202" y="46032"/>
                </a:lnTo>
                <a:lnTo>
                  <a:pt x="96900" y="48771"/>
                </a:lnTo>
                <a:lnTo>
                  <a:pt x="96032" y="51550"/>
                </a:lnTo>
                <a:lnTo>
                  <a:pt x="95454" y="54354"/>
                </a:lnTo>
                <a:lnTo>
                  <a:pt x="95068" y="57176"/>
                </a:lnTo>
                <a:lnTo>
                  <a:pt x="94811" y="60011"/>
                </a:lnTo>
                <a:lnTo>
                  <a:pt x="94640" y="62852"/>
                </a:lnTo>
                <a:lnTo>
                  <a:pt x="93573" y="64747"/>
                </a:lnTo>
                <a:lnTo>
                  <a:pt x="91909" y="66010"/>
                </a:lnTo>
                <a:lnTo>
                  <a:pt x="89848" y="66852"/>
                </a:lnTo>
                <a:lnTo>
                  <a:pt x="87521" y="68366"/>
                </a:lnTo>
                <a:lnTo>
                  <a:pt x="85017" y="70327"/>
                </a:lnTo>
                <a:lnTo>
                  <a:pt x="78706" y="75769"/>
                </a:lnTo>
                <a:lnTo>
                  <a:pt x="77235" y="76215"/>
                </a:lnTo>
                <a:lnTo>
                  <a:pt x="75302" y="76513"/>
                </a:lnTo>
                <a:lnTo>
                  <a:pt x="73062" y="76712"/>
                </a:lnTo>
                <a:lnTo>
                  <a:pt x="70615" y="76844"/>
                </a:lnTo>
                <a:lnTo>
                  <a:pt x="65357" y="76991"/>
                </a:lnTo>
                <a:lnTo>
                  <a:pt x="62621" y="76078"/>
                </a:lnTo>
                <a:lnTo>
                  <a:pt x="59845" y="74517"/>
                </a:lnTo>
                <a:lnTo>
                  <a:pt x="57041" y="72523"/>
                </a:lnTo>
                <a:lnTo>
                  <a:pt x="54220" y="71194"/>
                </a:lnTo>
                <a:lnTo>
                  <a:pt x="51386" y="70308"/>
                </a:lnTo>
                <a:lnTo>
                  <a:pt x="48545" y="69717"/>
                </a:lnTo>
                <a:lnTo>
                  <a:pt x="45698" y="68371"/>
                </a:lnTo>
                <a:lnTo>
                  <a:pt x="42848" y="66521"/>
                </a:lnTo>
                <a:lnTo>
                  <a:pt x="35981" y="61259"/>
                </a:lnTo>
                <a:lnTo>
                  <a:pt x="35416" y="59875"/>
                </a:lnTo>
                <a:lnTo>
                  <a:pt x="35041" y="58000"/>
                </a:lnTo>
                <a:lnTo>
                  <a:pt x="34791" y="55797"/>
                </a:lnTo>
                <a:lnTo>
                  <a:pt x="33671" y="53376"/>
                </a:lnTo>
                <a:lnTo>
                  <a:pt x="31972" y="50809"/>
                </a:lnTo>
                <a:lnTo>
                  <a:pt x="29887" y="48145"/>
                </a:lnTo>
                <a:lnTo>
                  <a:pt x="28497" y="45417"/>
                </a:lnTo>
                <a:lnTo>
                  <a:pt x="27571" y="42647"/>
                </a:lnTo>
                <a:lnTo>
                  <a:pt x="26953" y="39846"/>
                </a:lnTo>
                <a:lnTo>
                  <a:pt x="26541" y="37027"/>
                </a:lnTo>
                <a:lnTo>
                  <a:pt x="26267" y="34195"/>
                </a:lnTo>
                <a:lnTo>
                  <a:pt x="26083" y="31355"/>
                </a:lnTo>
                <a:lnTo>
                  <a:pt x="26914" y="29461"/>
                </a:lnTo>
                <a:lnTo>
                  <a:pt x="28420" y="28199"/>
                </a:lnTo>
                <a:lnTo>
                  <a:pt x="30376" y="27357"/>
                </a:lnTo>
                <a:lnTo>
                  <a:pt x="31681" y="25843"/>
                </a:lnTo>
                <a:lnTo>
                  <a:pt x="32550" y="23882"/>
                </a:lnTo>
                <a:lnTo>
                  <a:pt x="33130" y="21621"/>
                </a:lnTo>
                <a:lnTo>
                  <a:pt x="34469" y="20115"/>
                </a:lnTo>
                <a:lnTo>
                  <a:pt x="36314" y="19110"/>
                </a:lnTo>
                <a:lnTo>
                  <a:pt x="41569" y="17498"/>
                </a:lnTo>
                <a:lnTo>
                  <a:pt x="42953" y="17366"/>
                </a:lnTo>
                <a:lnTo>
                  <a:pt x="44827" y="17278"/>
                </a:lnTo>
                <a:lnTo>
                  <a:pt x="50129" y="17136"/>
                </a:lnTo>
                <a:lnTo>
                  <a:pt x="51517" y="18077"/>
                </a:lnTo>
                <a:lnTo>
                  <a:pt x="53394" y="19657"/>
                </a:lnTo>
                <a:lnTo>
                  <a:pt x="55599" y="21662"/>
                </a:lnTo>
                <a:lnTo>
                  <a:pt x="57068" y="23952"/>
                </a:lnTo>
                <a:lnTo>
                  <a:pt x="58048" y="26431"/>
                </a:lnTo>
                <a:lnTo>
                  <a:pt x="58701" y="29036"/>
                </a:lnTo>
                <a:lnTo>
                  <a:pt x="60088" y="30772"/>
                </a:lnTo>
                <a:lnTo>
                  <a:pt x="61967" y="31930"/>
                </a:lnTo>
                <a:lnTo>
                  <a:pt x="64171" y="32703"/>
                </a:lnTo>
                <a:lnTo>
                  <a:pt x="65640" y="34169"/>
                </a:lnTo>
                <a:lnTo>
                  <a:pt x="66620" y="36100"/>
                </a:lnTo>
                <a:lnTo>
                  <a:pt x="67274" y="38339"/>
                </a:lnTo>
                <a:lnTo>
                  <a:pt x="67709" y="40785"/>
                </a:lnTo>
                <a:lnTo>
                  <a:pt x="67999" y="43368"/>
                </a:lnTo>
                <a:lnTo>
                  <a:pt x="68193" y="46042"/>
                </a:lnTo>
                <a:lnTo>
                  <a:pt x="68322" y="48778"/>
                </a:lnTo>
                <a:lnTo>
                  <a:pt x="68545" y="58302"/>
                </a:lnTo>
                <a:lnTo>
                  <a:pt x="67604" y="59809"/>
                </a:lnTo>
                <a:lnTo>
                  <a:pt x="66025" y="61765"/>
                </a:lnTo>
                <a:lnTo>
                  <a:pt x="61196" y="67199"/>
                </a:lnTo>
                <a:lnTo>
                  <a:pt x="59847" y="67645"/>
                </a:lnTo>
                <a:lnTo>
                  <a:pt x="57995" y="67942"/>
                </a:lnTo>
                <a:lnTo>
                  <a:pt x="55808" y="68140"/>
                </a:lnTo>
                <a:lnTo>
                  <a:pt x="53398" y="68272"/>
                </a:lnTo>
                <a:lnTo>
                  <a:pt x="44438" y="68502"/>
                </a:lnTo>
                <a:lnTo>
                  <a:pt x="35619" y="68533"/>
                </a:lnTo>
                <a:lnTo>
                  <a:pt x="35176" y="67582"/>
                </a:lnTo>
                <a:lnTo>
                  <a:pt x="34881" y="65995"/>
                </a:lnTo>
                <a:lnTo>
                  <a:pt x="34683" y="63984"/>
                </a:lnTo>
                <a:lnTo>
                  <a:pt x="33600" y="62644"/>
                </a:lnTo>
                <a:lnTo>
                  <a:pt x="31925" y="61751"/>
                </a:lnTo>
                <a:lnTo>
                  <a:pt x="25717" y="5996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118"/>
          <p:cNvSpPr/>
          <p:nvPr/>
        </p:nvSpPr>
        <p:spPr>
          <a:xfrm>
            <a:off x="6183629" y="3669029"/>
            <a:ext cx="85587" cy="93902"/>
          </a:xfrm>
          <a:custGeom>
            <a:avLst/>
            <a:gdLst/>
            <a:ahLst/>
            <a:cxnLst/>
            <a:rect l="0" t="0" r="0" b="0"/>
            <a:pathLst>
              <a:path w="85587" h="93902">
                <a:moveTo>
                  <a:pt x="8573" y="0"/>
                </a:moveTo>
                <a:lnTo>
                  <a:pt x="21592" y="0"/>
                </a:lnTo>
                <a:lnTo>
                  <a:pt x="22967" y="953"/>
                </a:lnTo>
                <a:lnTo>
                  <a:pt x="23884" y="2541"/>
                </a:lnTo>
                <a:lnTo>
                  <a:pt x="24496" y="4552"/>
                </a:lnTo>
                <a:lnTo>
                  <a:pt x="25855" y="5892"/>
                </a:lnTo>
                <a:lnTo>
                  <a:pt x="27715" y="6786"/>
                </a:lnTo>
                <a:lnTo>
                  <a:pt x="29906" y="7381"/>
                </a:lnTo>
                <a:lnTo>
                  <a:pt x="32321" y="8731"/>
                </a:lnTo>
                <a:lnTo>
                  <a:pt x="34882" y="10583"/>
                </a:lnTo>
                <a:lnTo>
                  <a:pt x="41287" y="15849"/>
                </a:lnTo>
                <a:lnTo>
                  <a:pt x="41812" y="17234"/>
                </a:lnTo>
                <a:lnTo>
                  <a:pt x="42163" y="19109"/>
                </a:lnTo>
                <a:lnTo>
                  <a:pt x="42396" y="21312"/>
                </a:lnTo>
                <a:lnTo>
                  <a:pt x="43504" y="23733"/>
                </a:lnTo>
                <a:lnTo>
                  <a:pt x="45196" y="26300"/>
                </a:lnTo>
                <a:lnTo>
                  <a:pt x="50203" y="32712"/>
                </a:lnTo>
                <a:lnTo>
                  <a:pt x="49661" y="34191"/>
                </a:lnTo>
                <a:lnTo>
                  <a:pt x="48348" y="36129"/>
                </a:lnTo>
                <a:lnTo>
                  <a:pt x="46520" y="38374"/>
                </a:lnTo>
                <a:lnTo>
                  <a:pt x="45301" y="40823"/>
                </a:lnTo>
                <a:lnTo>
                  <a:pt x="44488" y="43408"/>
                </a:lnTo>
                <a:lnTo>
                  <a:pt x="43184" y="49850"/>
                </a:lnTo>
                <a:lnTo>
                  <a:pt x="42125" y="51331"/>
                </a:lnTo>
                <a:lnTo>
                  <a:pt x="40466" y="53271"/>
                </a:lnTo>
                <a:lnTo>
                  <a:pt x="35510" y="58677"/>
                </a:lnTo>
                <a:lnTo>
                  <a:pt x="34151" y="59121"/>
                </a:lnTo>
                <a:lnTo>
                  <a:pt x="32293" y="59417"/>
                </a:lnTo>
                <a:lnTo>
                  <a:pt x="30101" y="59614"/>
                </a:lnTo>
                <a:lnTo>
                  <a:pt x="27687" y="59745"/>
                </a:lnTo>
                <a:lnTo>
                  <a:pt x="17613" y="59998"/>
                </a:lnTo>
                <a:lnTo>
                  <a:pt x="5255" y="60007"/>
                </a:lnTo>
                <a:lnTo>
                  <a:pt x="3503" y="59055"/>
                </a:lnTo>
                <a:lnTo>
                  <a:pt x="2336" y="57468"/>
                </a:lnTo>
                <a:lnTo>
                  <a:pt x="462" y="52627"/>
                </a:lnTo>
                <a:lnTo>
                  <a:pt x="308" y="51278"/>
                </a:lnTo>
                <a:lnTo>
                  <a:pt x="205" y="49425"/>
                </a:lnTo>
                <a:lnTo>
                  <a:pt x="42" y="44159"/>
                </a:lnTo>
                <a:lnTo>
                  <a:pt x="12" y="38697"/>
                </a:lnTo>
                <a:lnTo>
                  <a:pt x="961" y="36275"/>
                </a:lnTo>
                <a:lnTo>
                  <a:pt x="2546" y="33709"/>
                </a:lnTo>
                <a:lnTo>
                  <a:pt x="4555" y="31045"/>
                </a:lnTo>
                <a:lnTo>
                  <a:pt x="6847" y="29270"/>
                </a:lnTo>
                <a:lnTo>
                  <a:pt x="9327" y="28086"/>
                </a:lnTo>
                <a:lnTo>
                  <a:pt x="11934" y="27296"/>
                </a:lnTo>
                <a:lnTo>
                  <a:pt x="13671" y="25818"/>
                </a:lnTo>
                <a:lnTo>
                  <a:pt x="14829" y="23880"/>
                </a:lnTo>
                <a:lnTo>
                  <a:pt x="15601" y="21635"/>
                </a:lnTo>
                <a:lnTo>
                  <a:pt x="17069" y="20138"/>
                </a:lnTo>
                <a:lnTo>
                  <a:pt x="18999" y="19141"/>
                </a:lnTo>
                <a:lnTo>
                  <a:pt x="21239" y="18476"/>
                </a:lnTo>
                <a:lnTo>
                  <a:pt x="23684" y="18032"/>
                </a:lnTo>
                <a:lnTo>
                  <a:pt x="26267" y="17737"/>
                </a:lnTo>
                <a:lnTo>
                  <a:pt x="28942" y="17540"/>
                </a:lnTo>
                <a:lnTo>
                  <a:pt x="31677" y="17408"/>
                </a:lnTo>
                <a:lnTo>
                  <a:pt x="37257" y="17262"/>
                </a:lnTo>
                <a:lnTo>
                  <a:pt x="55488" y="17149"/>
                </a:lnTo>
                <a:lnTo>
                  <a:pt x="57947" y="18100"/>
                </a:lnTo>
                <a:lnTo>
                  <a:pt x="60539" y="19687"/>
                </a:lnTo>
                <a:lnTo>
                  <a:pt x="63219" y="21697"/>
                </a:lnTo>
                <a:lnTo>
                  <a:pt x="65007" y="23990"/>
                </a:lnTo>
                <a:lnTo>
                  <a:pt x="66198" y="26471"/>
                </a:lnTo>
                <a:lnTo>
                  <a:pt x="68110" y="32746"/>
                </a:lnTo>
                <a:lnTo>
                  <a:pt x="68266" y="34213"/>
                </a:lnTo>
                <a:lnTo>
                  <a:pt x="68371" y="36144"/>
                </a:lnTo>
                <a:lnTo>
                  <a:pt x="68539" y="41536"/>
                </a:lnTo>
                <a:lnTo>
                  <a:pt x="68568" y="47020"/>
                </a:lnTo>
                <a:lnTo>
                  <a:pt x="67620" y="48492"/>
                </a:lnTo>
                <a:lnTo>
                  <a:pt x="66035" y="49473"/>
                </a:lnTo>
                <a:lnTo>
                  <a:pt x="64026" y="50128"/>
                </a:lnTo>
                <a:lnTo>
                  <a:pt x="62687" y="51516"/>
                </a:lnTo>
                <a:lnTo>
                  <a:pt x="61794" y="53394"/>
                </a:lnTo>
                <a:lnTo>
                  <a:pt x="61199" y="55599"/>
                </a:lnTo>
                <a:lnTo>
                  <a:pt x="59849" y="57069"/>
                </a:lnTo>
                <a:lnTo>
                  <a:pt x="57997" y="58048"/>
                </a:lnTo>
                <a:lnTo>
                  <a:pt x="55810" y="58701"/>
                </a:lnTo>
                <a:lnTo>
                  <a:pt x="53400" y="59137"/>
                </a:lnTo>
                <a:lnTo>
                  <a:pt x="50840" y="59427"/>
                </a:lnTo>
                <a:lnTo>
                  <a:pt x="48181" y="59621"/>
                </a:lnTo>
                <a:lnTo>
                  <a:pt x="45455" y="59750"/>
                </a:lnTo>
                <a:lnTo>
                  <a:pt x="35949" y="59974"/>
                </a:lnTo>
                <a:lnTo>
                  <a:pt x="22504" y="60005"/>
                </a:lnTo>
                <a:lnTo>
                  <a:pt x="20718" y="59054"/>
                </a:lnTo>
                <a:lnTo>
                  <a:pt x="19527" y="57467"/>
                </a:lnTo>
                <a:lnTo>
                  <a:pt x="17616" y="52627"/>
                </a:lnTo>
                <a:lnTo>
                  <a:pt x="17459" y="51277"/>
                </a:lnTo>
                <a:lnTo>
                  <a:pt x="17355" y="49425"/>
                </a:lnTo>
                <a:lnTo>
                  <a:pt x="17239" y="44827"/>
                </a:lnTo>
                <a:lnTo>
                  <a:pt x="17158" y="31316"/>
                </a:lnTo>
                <a:lnTo>
                  <a:pt x="18106" y="28497"/>
                </a:lnTo>
                <a:lnTo>
                  <a:pt x="19691" y="25666"/>
                </a:lnTo>
                <a:lnTo>
                  <a:pt x="24528" y="18828"/>
                </a:lnTo>
                <a:lnTo>
                  <a:pt x="25877" y="17315"/>
                </a:lnTo>
                <a:lnTo>
                  <a:pt x="29916" y="13093"/>
                </a:lnTo>
                <a:lnTo>
                  <a:pt x="32327" y="11587"/>
                </a:lnTo>
                <a:lnTo>
                  <a:pt x="34886" y="10582"/>
                </a:lnTo>
                <a:lnTo>
                  <a:pt x="37545" y="9913"/>
                </a:lnTo>
                <a:lnTo>
                  <a:pt x="40270" y="9466"/>
                </a:lnTo>
                <a:lnTo>
                  <a:pt x="43040" y="9168"/>
                </a:lnTo>
                <a:lnTo>
                  <a:pt x="45839" y="8970"/>
                </a:lnTo>
                <a:lnTo>
                  <a:pt x="48657" y="8837"/>
                </a:lnTo>
                <a:lnTo>
                  <a:pt x="54328" y="8691"/>
                </a:lnTo>
                <a:lnTo>
                  <a:pt x="62876" y="8608"/>
                </a:lnTo>
                <a:lnTo>
                  <a:pt x="64778" y="9549"/>
                </a:lnTo>
                <a:lnTo>
                  <a:pt x="66046" y="11129"/>
                </a:lnTo>
                <a:lnTo>
                  <a:pt x="66891" y="13134"/>
                </a:lnTo>
                <a:lnTo>
                  <a:pt x="68406" y="14471"/>
                </a:lnTo>
                <a:lnTo>
                  <a:pt x="70369" y="15363"/>
                </a:lnTo>
                <a:lnTo>
                  <a:pt x="72631" y="15957"/>
                </a:lnTo>
                <a:lnTo>
                  <a:pt x="75090" y="17306"/>
                </a:lnTo>
                <a:lnTo>
                  <a:pt x="77683" y="19157"/>
                </a:lnTo>
                <a:lnTo>
                  <a:pt x="80364" y="21344"/>
                </a:lnTo>
                <a:lnTo>
                  <a:pt x="82151" y="23755"/>
                </a:lnTo>
                <a:lnTo>
                  <a:pt x="83343" y="26314"/>
                </a:lnTo>
                <a:lnTo>
                  <a:pt x="84137" y="28973"/>
                </a:lnTo>
                <a:lnTo>
                  <a:pt x="84667" y="31698"/>
                </a:lnTo>
                <a:lnTo>
                  <a:pt x="85020" y="34467"/>
                </a:lnTo>
                <a:lnTo>
                  <a:pt x="85255" y="37266"/>
                </a:lnTo>
                <a:lnTo>
                  <a:pt x="85411" y="41037"/>
                </a:lnTo>
                <a:lnTo>
                  <a:pt x="85586" y="50306"/>
                </a:lnTo>
                <a:lnTo>
                  <a:pt x="84680" y="54493"/>
                </a:lnTo>
                <a:lnTo>
                  <a:pt x="83124" y="58236"/>
                </a:lnTo>
                <a:lnTo>
                  <a:pt x="81133" y="61685"/>
                </a:lnTo>
                <a:lnTo>
                  <a:pt x="78854" y="64936"/>
                </a:lnTo>
                <a:lnTo>
                  <a:pt x="76382" y="68056"/>
                </a:lnTo>
                <a:lnTo>
                  <a:pt x="73781" y="71088"/>
                </a:lnTo>
                <a:lnTo>
                  <a:pt x="71095" y="74063"/>
                </a:lnTo>
                <a:lnTo>
                  <a:pt x="61656" y="84001"/>
                </a:lnTo>
                <a:lnTo>
                  <a:pt x="55946" y="89765"/>
                </a:lnTo>
                <a:lnTo>
                  <a:pt x="53490" y="91277"/>
                </a:lnTo>
                <a:lnTo>
                  <a:pt x="50900" y="92284"/>
                </a:lnTo>
                <a:lnTo>
                  <a:pt x="48222" y="92955"/>
                </a:lnTo>
                <a:lnTo>
                  <a:pt x="45483" y="93403"/>
                </a:lnTo>
                <a:lnTo>
                  <a:pt x="42704" y="93701"/>
                </a:lnTo>
                <a:lnTo>
                  <a:pt x="39900" y="93901"/>
                </a:lnTo>
                <a:lnTo>
                  <a:pt x="37078" y="93080"/>
                </a:lnTo>
                <a:lnTo>
                  <a:pt x="34243" y="91581"/>
                </a:lnTo>
                <a:lnTo>
                  <a:pt x="31402" y="89629"/>
                </a:lnTo>
                <a:lnTo>
                  <a:pt x="28555" y="88328"/>
                </a:lnTo>
                <a:lnTo>
                  <a:pt x="25704" y="87461"/>
                </a:lnTo>
                <a:lnTo>
                  <a:pt x="22851" y="86882"/>
                </a:lnTo>
                <a:lnTo>
                  <a:pt x="20950" y="85544"/>
                </a:lnTo>
                <a:lnTo>
                  <a:pt x="19681" y="83700"/>
                </a:lnTo>
                <a:lnTo>
                  <a:pt x="18836" y="81518"/>
                </a:lnTo>
                <a:lnTo>
                  <a:pt x="17320" y="79110"/>
                </a:lnTo>
                <a:lnTo>
                  <a:pt x="15357" y="76553"/>
                </a:lnTo>
                <a:lnTo>
                  <a:pt x="13096" y="73896"/>
                </a:lnTo>
                <a:lnTo>
                  <a:pt x="11588" y="71171"/>
                </a:lnTo>
                <a:lnTo>
                  <a:pt x="10583" y="68403"/>
                </a:lnTo>
                <a:lnTo>
                  <a:pt x="9913" y="65605"/>
                </a:lnTo>
                <a:lnTo>
                  <a:pt x="8514" y="62787"/>
                </a:lnTo>
                <a:lnTo>
                  <a:pt x="6629" y="59955"/>
                </a:lnTo>
                <a:lnTo>
                  <a:pt x="4419" y="57116"/>
                </a:lnTo>
                <a:lnTo>
                  <a:pt x="2946" y="54270"/>
                </a:lnTo>
                <a:lnTo>
                  <a:pt x="1965" y="51420"/>
                </a:lnTo>
                <a:lnTo>
                  <a:pt x="1310" y="48568"/>
                </a:lnTo>
                <a:lnTo>
                  <a:pt x="1826" y="45714"/>
                </a:lnTo>
                <a:lnTo>
                  <a:pt x="3123" y="42859"/>
                </a:lnTo>
                <a:lnTo>
                  <a:pt x="4940" y="40003"/>
                </a:lnTo>
                <a:lnTo>
                  <a:pt x="6150" y="37146"/>
                </a:lnTo>
                <a:lnTo>
                  <a:pt x="6959" y="34289"/>
                </a:lnTo>
                <a:lnTo>
                  <a:pt x="7497" y="31432"/>
                </a:lnTo>
                <a:lnTo>
                  <a:pt x="8808" y="29527"/>
                </a:lnTo>
                <a:lnTo>
                  <a:pt x="10635" y="28258"/>
                </a:lnTo>
                <a:lnTo>
                  <a:pt x="12805" y="27411"/>
                </a:lnTo>
                <a:lnTo>
                  <a:pt x="14252" y="25895"/>
                </a:lnTo>
                <a:lnTo>
                  <a:pt x="15217" y="23930"/>
                </a:lnTo>
                <a:lnTo>
                  <a:pt x="15860" y="21669"/>
                </a:lnTo>
                <a:lnTo>
                  <a:pt x="17241" y="20161"/>
                </a:lnTo>
                <a:lnTo>
                  <a:pt x="19114" y="19156"/>
                </a:lnTo>
                <a:lnTo>
                  <a:pt x="24414" y="17543"/>
                </a:lnTo>
                <a:lnTo>
                  <a:pt x="25801" y="17410"/>
                </a:lnTo>
                <a:lnTo>
                  <a:pt x="27679" y="17322"/>
                </a:lnTo>
                <a:lnTo>
                  <a:pt x="32304" y="17224"/>
                </a:lnTo>
                <a:lnTo>
                  <a:pt x="37536" y="17180"/>
                </a:lnTo>
                <a:lnTo>
                  <a:pt x="39311" y="18121"/>
                </a:lnTo>
                <a:lnTo>
                  <a:pt x="40495" y="19701"/>
                </a:lnTo>
                <a:lnTo>
                  <a:pt x="42395" y="24530"/>
                </a:lnTo>
                <a:lnTo>
                  <a:pt x="43504" y="25878"/>
                </a:lnTo>
                <a:lnTo>
                  <a:pt x="45196" y="27730"/>
                </a:lnTo>
                <a:lnTo>
                  <a:pt x="50203" y="32995"/>
                </a:lnTo>
                <a:lnTo>
                  <a:pt x="49661" y="34379"/>
                </a:lnTo>
                <a:lnTo>
                  <a:pt x="48348" y="36255"/>
                </a:lnTo>
                <a:lnTo>
                  <a:pt x="43947" y="41558"/>
                </a:lnTo>
                <a:lnTo>
                  <a:pt x="42633" y="41993"/>
                </a:lnTo>
                <a:lnTo>
                  <a:pt x="40805" y="42283"/>
                </a:lnTo>
                <a:lnTo>
                  <a:pt x="38633" y="42477"/>
                </a:lnTo>
                <a:lnTo>
                  <a:pt x="36233" y="43557"/>
                </a:lnTo>
                <a:lnTo>
                  <a:pt x="33681" y="45231"/>
                </a:lnTo>
                <a:lnTo>
                  <a:pt x="27291" y="50210"/>
                </a:lnTo>
                <a:lnTo>
                  <a:pt x="25814" y="49666"/>
                </a:lnTo>
                <a:lnTo>
                  <a:pt x="23877" y="48351"/>
                </a:lnTo>
                <a:lnTo>
                  <a:pt x="17540" y="43184"/>
                </a:lnTo>
                <a:lnTo>
                  <a:pt x="5249" y="30960"/>
                </a:lnTo>
                <a:lnTo>
                  <a:pt x="3499" y="28260"/>
                </a:lnTo>
                <a:lnTo>
                  <a:pt x="2333" y="25508"/>
                </a:lnTo>
                <a:lnTo>
                  <a:pt x="462" y="18797"/>
                </a:lnTo>
                <a:lnTo>
                  <a:pt x="308" y="17294"/>
                </a:lnTo>
                <a:lnTo>
                  <a:pt x="205" y="15340"/>
                </a:lnTo>
                <a:lnTo>
                  <a:pt x="0" y="857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119"/>
          <p:cNvSpPr/>
          <p:nvPr/>
        </p:nvSpPr>
        <p:spPr>
          <a:xfrm>
            <a:off x="6852284" y="4012327"/>
            <a:ext cx="93829" cy="93784"/>
          </a:xfrm>
          <a:custGeom>
            <a:avLst/>
            <a:gdLst/>
            <a:ahLst/>
            <a:cxnLst/>
            <a:rect l="0" t="0" r="0" b="0"/>
            <a:pathLst>
              <a:path w="93829" h="93784">
                <a:moveTo>
                  <a:pt x="0" y="51038"/>
                </a:moveTo>
                <a:lnTo>
                  <a:pt x="0" y="46487"/>
                </a:lnTo>
                <a:lnTo>
                  <a:pt x="953" y="45146"/>
                </a:lnTo>
                <a:lnTo>
                  <a:pt x="2541" y="44253"/>
                </a:lnTo>
                <a:lnTo>
                  <a:pt x="4551" y="43657"/>
                </a:lnTo>
                <a:lnTo>
                  <a:pt x="6844" y="43259"/>
                </a:lnTo>
                <a:lnTo>
                  <a:pt x="9326" y="42995"/>
                </a:lnTo>
                <a:lnTo>
                  <a:pt x="11932" y="42818"/>
                </a:lnTo>
                <a:lnTo>
                  <a:pt x="14623" y="41748"/>
                </a:lnTo>
                <a:lnTo>
                  <a:pt x="17368" y="40082"/>
                </a:lnTo>
                <a:lnTo>
                  <a:pt x="24069" y="35115"/>
                </a:lnTo>
                <a:lnTo>
                  <a:pt x="25571" y="34708"/>
                </a:lnTo>
                <a:lnTo>
                  <a:pt x="27525" y="34436"/>
                </a:lnTo>
                <a:lnTo>
                  <a:pt x="32954" y="34000"/>
                </a:lnTo>
                <a:lnTo>
                  <a:pt x="36237" y="33940"/>
                </a:lnTo>
                <a:lnTo>
                  <a:pt x="38445" y="33924"/>
                </a:lnTo>
                <a:lnTo>
                  <a:pt x="39918" y="34866"/>
                </a:lnTo>
                <a:lnTo>
                  <a:pt x="40900" y="36447"/>
                </a:lnTo>
                <a:lnTo>
                  <a:pt x="42475" y="41276"/>
                </a:lnTo>
                <a:lnTo>
                  <a:pt x="43557" y="41673"/>
                </a:lnTo>
                <a:lnTo>
                  <a:pt x="45231" y="41937"/>
                </a:lnTo>
                <a:lnTo>
                  <a:pt x="47300" y="42113"/>
                </a:lnTo>
                <a:lnTo>
                  <a:pt x="48678" y="43183"/>
                </a:lnTo>
                <a:lnTo>
                  <a:pt x="49597" y="44848"/>
                </a:lnTo>
                <a:lnTo>
                  <a:pt x="51328" y="50676"/>
                </a:lnTo>
                <a:lnTo>
                  <a:pt x="51388" y="53417"/>
                </a:lnTo>
                <a:lnTo>
                  <a:pt x="51404" y="55481"/>
                </a:lnTo>
                <a:lnTo>
                  <a:pt x="50462" y="56857"/>
                </a:lnTo>
                <a:lnTo>
                  <a:pt x="48882" y="57775"/>
                </a:lnTo>
                <a:lnTo>
                  <a:pt x="44052" y="59248"/>
                </a:lnTo>
                <a:lnTo>
                  <a:pt x="42703" y="59368"/>
                </a:lnTo>
                <a:lnTo>
                  <a:pt x="40851" y="59449"/>
                </a:lnTo>
                <a:lnTo>
                  <a:pt x="35587" y="59579"/>
                </a:lnTo>
                <a:lnTo>
                  <a:pt x="30123" y="59601"/>
                </a:lnTo>
                <a:lnTo>
                  <a:pt x="28655" y="58652"/>
                </a:lnTo>
                <a:lnTo>
                  <a:pt x="27676" y="57066"/>
                </a:lnTo>
                <a:lnTo>
                  <a:pt x="27024" y="55056"/>
                </a:lnTo>
                <a:lnTo>
                  <a:pt x="25636" y="53717"/>
                </a:lnTo>
                <a:lnTo>
                  <a:pt x="23759" y="52824"/>
                </a:lnTo>
                <a:lnTo>
                  <a:pt x="21554" y="52228"/>
                </a:lnTo>
                <a:lnTo>
                  <a:pt x="20084" y="50879"/>
                </a:lnTo>
                <a:lnTo>
                  <a:pt x="19105" y="49027"/>
                </a:lnTo>
                <a:lnTo>
                  <a:pt x="17533" y="43761"/>
                </a:lnTo>
                <a:lnTo>
                  <a:pt x="17403" y="42377"/>
                </a:lnTo>
                <a:lnTo>
                  <a:pt x="17318" y="40501"/>
                </a:lnTo>
                <a:lnTo>
                  <a:pt x="17179" y="35198"/>
                </a:lnTo>
                <a:lnTo>
                  <a:pt x="17149" y="26626"/>
                </a:lnTo>
                <a:lnTo>
                  <a:pt x="18100" y="26191"/>
                </a:lnTo>
                <a:lnTo>
                  <a:pt x="19687" y="25900"/>
                </a:lnTo>
                <a:lnTo>
                  <a:pt x="21697" y="25707"/>
                </a:lnTo>
                <a:lnTo>
                  <a:pt x="23990" y="25578"/>
                </a:lnTo>
                <a:lnTo>
                  <a:pt x="32746" y="25354"/>
                </a:lnTo>
                <a:lnTo>
                  <a:pt x="38384" y="25330"/>
                </a:lnTo>
                <a:lnTo>
                  <a:pt x="40829" y="26279"/>
                </a:lnTo>
                <a:lnTo>
                  <a:pt x="43412" y="27865"/>
                </a:lnTo>
                <a:lnTo>
                  <a:pt x="49851" y="32702"/>
                </a:lnTo>
                <a:lnTo>
                  <a:pt x="51331" y="34051"/>
                </a:lnTo>
                <a:lnTo>
                  <a:pt x="55516" y="38091"/>
                </a:lnTo>
                <a:lnTo>
                  <a:pt x="57014" y="40501"/>
                </a:lnTo>
                <a:lnTo>
                  <a:pt x="58012" y="43061"/>
                </a:lnTo>
                <a:lnTo>
                  <a:pt x="58677" y="45720"/>
                </a:lnTo>
                <a:lnTo>
                  <a:pt x="60073" y="48445"/>
                </a:lnTo>
                <a:lnTo>
                  <a:pt x="61956" y="51214"/>
                </a:lnTo>
                <a:lnTo>
                  <a:pt x="64165" y="54013"/>
                </a:lnTo>
                <a:lnTo>
                  <a:pt x="65637" y="56831"/>
                </a:lnTo>
                <a:lnTo>
                  <a:pt x="66618" y="59662"/>
                </a:lnTo>
                <a:lnTo>
                  <a:pt x="67272" y="62503"/>
                </a:lnTo>
                <a:lnTo>
                  <a:pt x="66756" y="65348"/>
                </a:lnTo>
                <a:lnTo>
                  <a:pt x="65459" y="68198"/>
                </a:lnTo>
                <a:lnTo>
                  <a:pt x="63641" y="71051"/>
                </a:lnTo>
                <a:lnTo>
                  <a:pt x="62431" y="73904"/>
                </a:lnTo>
                <a:lnTo>
                  <a:pt x="61623" y="76760"/>
                </a:lnTo>
                <a:lnTo>
                  <a:pt x="60327" y="83635"/>
                </a:lnTo>
                <a:lnTo>
                  <a:pt x="59268" y="85152"/>
                </a:lnTo>
                <a:lnTo>
                  <a:pt x="57609" y="87115"/>
                </a:lnTo>
                <a:lnTo>
                  <a:pt x="52655" y="92560"/>
                </a:lnTo>
                <a:lnTo>
                  <a:pt x="51296" y="93007"/>
                </a:lnTo>
                <a:lnTo>
                  <a:pt x="49438" y="93304"/>
                </a:lnTo>
                <a:lnTo>
                  <a:pt x="44162" y="93783"/>
                </a:lnTo>
                <a:lnTo>
                  <a:pt x="42776" y="92869"/>
                </a:lnTo>
                <a:lnTo>
                  <a:pt x="40900" y="91308"/>
                </a:lnTo>
                <a:lnTo>
                  <a:pt x="35597" y="86509"/>
                </a:lnTo>
                <a:lnTo>
                  <a:pt x="22473" y="73500"/>
                </a:lnTo>
                <a:lnTo>
                  <a:pt x="20698" y="70775"/>
                </a:lnTo>
                <a:lnTo>
                  <a:pt x="19514" y="68006"/>
                </a:lnTo>
                <a:lnTo>
                  <a:pt x="18725" y="65207"/>
                </a:lnTo>
                <a:lnTo>
                  <a:pt x="18198" y="62389"/>
                </a:lnTo>
                <a:lnTo>
                  <a:pt x="17847" y="59558"/>
                </a:lnTo>
                <a:lnTo>
                  <a:pt x="17613" y="56718"/>
                </a:lnTo>
                <a:lnTo>
                  <a:pt x="17457" y="53872"/>
                </a:lnTo>
                <a:lnTo>
                  <a:pt x="17284" y="48170"/>
                </a:lnTo>
                <a:lnTo>
                  <a:pt x="17187" y="39605"/>
                </a:lnTo>
                <a:lnTo>
                  <a:pt x="18126" y="36748"/>
                </a:lnTo>
                <a:lnTo>
                  <a:pt x="19704" y="33891"/>
                </a:lnTo>
                <a:lnTo>
                  <a:pt x="21708" y="31034"/>
                </a:lnTo>
                <a:lnTo>
                  <a:pt x="23045" y="28177"/>
                </a:lnTo>
                <a:lnTo>
                  <a:pt x="23936" y="25320"/>
                </a:lnTo>
                <a:lnTo>
                  <a:pt x="24531" y="22462"/>
                </a:lnTo>
                <a:lnTo>
                  <a:pt x="25879" y="19605"/>
                </a:lnTo>
                <a:lnTo>
                  <a:pt x="27730" y="16748"/>
                </a:lnTo>
                <a:lnTo>
                  <a:pt x="29917" y="13890"/>
                </a:lnTo>
                <a:lnTo>
                  <a:pt x="32327" y="11985"/>
                </a:lnTo>
                <a:lnTo>
                  <a:pt x="34887" y="10715"/>
                </a:lnTo>
                <a:lnTo>
                  <a:pt x="37545" y="9868"/>
                </a:lnTo>
                <a:lnTo>
                  <a:pt x="40271" y="8352"/>
                </a:lnTo>
                <a:lnTo>
                  <a:pt x="43040" y="6388"/>
                </a:lnTo>
                <a:lnTo>
                  <a:pt x="45839" y="4126"/>
                </a:lnTo>
                <a:lnTo>
                  <a:pt x="48656" y="2618"/>
                </a:lnTo>
                <a:lnTo>
                  <a:pt x="51488" y="1613"/>
                </a:lnTo>
                <a:lnTo>
                  <a:pt x="54328" y="943"/>
                </a:lnTo>
                <a:lnTo>
                  <a:pt x="57174" y="496"/>
                </a:lnTo>
                <a:lnTo>
                  <a:pt x="60024" y="198"/>
                </a:lnTo>
                <a:lnTo>
                  <a:pt x="62876" y="0"/>
                </a:lnTo>
                <a:lnTo>
                  <a:pt x="65730" y="820"/>
                </a:lnTo>
                <a:lnTo>
                  <a:pt x="68585" y="2319"/>
                </a:lnTo>
                <a:lnTo>
                  <a:pt x="75461" y="7018"/>
                </a:lnTo>
                <a:lnTo>
                  <a:pt x="76977" y="8357"/>
                </a:lnTo>
                <a:lnTo>
                  <a:pt x="81202" y="12383"/>
                </a:lnTo>
                <a:lnTo>
                  <a:pt x="88937" y="20005"/>
                </a:lnTo>
                <a:lnTo>
                  <a:pt x="90723" y="22729"/>
                </a:lnTo>
                <a:lnTo>
                  <a:pt x="91915" y="25498"/>
                </a:lnTo>
                <a:lnTo>
                  <a:pt x="92709" y="28296"/>
                </a:lnTo>
                <a:lnTo>
                  <a:pt x="93239" y="31114"/>
                </a:lnTo>
                <a:lnTo>
                  <a:pt x="93592" y="33945"/>
                </a:lnTo>
                <a:lnTo>
                  <a:pt x="93828" y="36785"/>
                </a:lnTo>
                <a:lnTo>
                  <a:pt x="93032" y="39631"/>
                </a:lnTo>
                <a:lnTo>
                  <a:pt x="91549" y="42481"/>
                </a:lnTo>
                <a:lnTo>
                  <a:pt x="89608" y="45333"/>
                </a:lnTo>
                <a:lnTo>
                  <a:pt x="88314" y="48187"/>
                </a:lnTo>
                <a:lnTo>
                  <a:pt x="87451" y="51042"/>
                </a:lnTo>
                <a:lnTo>
                  <a:pt x="86876" y="53898"/>
                </a:lnTo>
                <a:lnTo>
                  <a:pt x="85540" y="56755"/>
                </a:lnTo>
                <a:lnTo>
                  <a:pt x="83697" y="59612"/>
                </a:lnTo>
                <a:lnTo>
                  <a:pt x="81516" y="62468"/>
                </a:lnTo>
                <a:lnTo>
                  <a:pt x="79109" y="65326"/>
                </a:lnTo>
                <a:lnTo>
                  <a:pt x="76551" y="68183"/>
                </a:lnTo>
                <a:lnTo>
                  <a:pt x="71171" y="73898"/>
                </a:lnTo>
                <a:lnTo>
                  <a:pt x="65604" y="79613"/>
                </a:lnTo>
                <a:lnTo>
                  <a:pt x="62787" y="81518"/>
                </a:lnTo>
                <a:lnTo>
                  <a:pt x="59956" y="82788"/>
                </a:lnTo>
                <a:lnTo>
                  <a:pt x="53119" y="84826"/>
                </a:lnTo>
                <a:lnTo>
                  <a:pt x="51605" y="84993"/>
                </a:lnTo>
                <a:lnTo>
                  <a:pt x="49644" y="85105"/>
                </a:lnTo>
                <a:lnTo>
                  <a:pt x="44925" y="85229"/>
                </a:lnTo>
                <a:lnTo>
                  <a:pt x="39651" y="85284"/>
                </a:lnTo>
                <a:lnTo>
                  <a:pt x="36912" y="84346"/>
                </a:lnTo>
                <a:lnTo>
                  <a:pt x="34133" y="82768"/>
                </a:lnTo>
                <a:lnTo>
                  <a:pt x="31328" y="80764"/>
                </a:lnTo>
                <a:lnTo>
                  <a:pt x="28506" y="79428"/>
                </a:lnTo>
                <a:lnTo>
                  <a:pt x="25672" y="78537"/>
                </a:lnTo>
                <a:lnTo>
                  <a:pt x="22830" y="77943"/>
                </a:lnTo>
                <a:lnTo>
                  <a:pt x="19982" y="76595"/>
                </a:lnTo>
                <a:lnTo>
                  <a:pt x="17132" y="74743"/>
                </a:lnTo>
                <a:lnTo>
                  <a:pt x="14279" y="72556"/>
                </a:lnTo>
                <a:lnTo>
                  <a:pt x="12377" y="70146"/>
                </a:lnTo>
                <a:lnTo>
                  <a:pt x="11109" y="67587"/>
                </a:lnTo>
                <a:lnTo>
                  <a:pt x="9074" y="61186"/>
                </a:lnTo>
                <a:lnTo>
                  <a:pt x="8908" y="59708"/>
                </a:lnTo>
                <a:lnTo>
                  <a:pt x="8796" y="57771"/>
                </a:lnTo>
                <a:lnTo>
                  <a:pt x="8672" y="53077"/>
                </a:lnTo>
                <a:lnTo>
                  <a:pt x="8617" y="47817"/>
                </a:lnTo>
                <a:lnTo>
                  <a:pt x="9555" y="45080"/>
                </a:lnTo>
                <a:lnTo>
                  <a:pt x="11133" y="42304"/>
                </a:lnTo>
                <a:lnTo>
                  <a:pt x="15958" y="35554"/>
                </a:lnTo>
                <a:lnTo>
                  <a:pt x="17306" y="34048"/>
                </a:lnTo>
                <a:lnTo>
                  <a:pt x="21345" y="29834"/>
                </a:lnTo>
                <a:lnTo>
                  <a:pt x="23755" y="28330"/>
                </a:lnTo>
                <a:lnTo>
                  <a:pt x="26314" y="27326"/>
                </a:lnTo>
                <a:lnTo>
                  <a:pt x="32715" y="25716"/>
                </a:lnTo>
                <a:lnTo>
                  <a:pt x="34193" y="25584"/>
                </a:lnTo>
                <a:lnTo>
                  <a:pt x="36131" y="25496"/>
                </a:lnTo>
                <a:lnTo>
                  <a:pt x="40823" y="25399"/>
                </a:lnTo>
                <a:lnTo>
                  <a:pt x="46084" y="25355"/>
                </a:lnTo>
                <a:lnTo>
                  <a:pt x="47868" y="26296"/>
                </a:lnTo>
                <a:lnTo>
                  <a:pt x="49057" y="27876"/>
                </a:lnTo>
                <a:lnTo>
                  <a:pt x="49850" y="29881"/>
                </a:lnTo>
                <a:lnTo>
                  <a:pt x="51331" y="31218"/>
                </a:lnTo>
                <a:lnTo>
                  <a:pt x="53271" y="32110"/>
                </a:lnTo>
                <a:lnTo>
                  <a:pt x="55516" y="32704"/>
                </a:lnTo>
                <a:lnTo>
                  <a:pt x="57014" y="34053"/>
                </a:lnTo>
                <a:lnTo>
                  <a:pt x="58012" y="35904"/>
                </a:lnTo>
                <a:lnTo>
                  <a:pt x="59614" y="41169"/>
                </a:lnTo>
                <a:lnTo>
                  <a:pt x="59746" y="42554"/>
                </a:lnTo>
                <a:lnTo>
                  <a:pt x="59832" y="44429"/>
                </a:lnTo>
                <a:lnTo>
                  <a:pt x="59891" y="46632"/>
                </a:lnTo>
                <a:lnTo>
                  <a:pt x="58978" y="48101"/>
                </a:lnTo>
                <a:lnTo>
                  <a:pt x="57416" y="49080"/>
                </a:lnTo>
                <a:lnTo>
                  <a:pt x="52617" y="50651"/>
                </a:lnTo>
                <a:lnTo>
                  <a:pt x="51271" y="51733"/>
                </a:lnTo>
                <a:lnTo>
                  <a:pt x="49421" y="53406"/>
                </a:lnTo>
                <a:lnTo>
                  <a:pt x="47235" y="55474"/>
                </a:lnTo>
                <a:lnTo>
                  <a:pt x="44825" y="56853"/>
                </a:lnTo>
                <a:lnTo>
                  <a:pt x="42266" y="57772"/>
                </a:lnTo>
                <a:lnTo>
                  <a:pt x="39607" y="58384"/>
                </a:lnTo>
                <a:lnTo>
                  <a:pt x="36883" y="58793"/>
                </a:lnTo>
                <a:lnTo>
                  <a:pt x="34114" y="59065"/>
                </a:lnTo>
                <a:lnTo>
                  <a:pt x="27377" y="59503"/>
                </a:lnTo>
                <a:lnTo>
                  <a:pt x="23915" y="59562"/>
                </a:lnTo>
                <a:lnTo>
                  <a:pt x="21659" y="59578"/>
                </a:lnTo>
                <a:lnTo>
                  <a:pt x="19201" y="58636"/>
                </a:lnTo>
                <a:lnTo>
                  <a:pt x="16611" y="57056"/>
                </a:lnTo>
                <a:lnTo>
                  <a:pt x="13932" y="55050"/>
                </a:lnTo>
                <a:lnTo>
                  <a:pt x="11193" y="53712"/>
                </a:lnTo>
                <a:lnTo>
                  <a:pt x="8415" y="52821"/>
                </a:lnTo>
                <a:lnTo>
                  <a:pt x="1663" y="51390"/>
                </a:lnTo>
                <a:lnTo>
                  <a:pt x="1109" y="50320"/>
                </a:lnTo>
                <a:lnTo>
                  <a:pt x="739" y="48654"/>
                </a:lnTo>
                <a:lnTo>
                  <a:pt x="44" y="42827"/>
                </a:lnTo>
                <a:lnTo>
                  <a:pt x="5" y="35116"/>
                </a:lnTo>
                <a:lnTo>
                  <a:pt x="956" y="34708"/>
                </a:lnTo>
                <a:lnTo>
                  <a:pt x="2542" y="34436"/>
                </a:lnTo>
                <a:lnTo>
                  <a:pt x="8573" y="3389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120"/>
          <p:cNvSpPr/>
          <p:nvPr/>
        </p:nvSpPr>
        <p:spPr>
          <a:xfrm>
            <a:off x="6517957" y="4380557"/>
            <a:ext cx="68580" cy="77143"/>
          </a:xfrm>
          <a:custGeom>
            <a:avLst/>
            <a:gdLst/>
            <a:ahLst/>
            <a:cxnLst/>
            <a:rect l="0" t="0" r="0" b="0"/>
            <a:pathLst>
              <a:path w="68580" h="77143">
                <a:moveTo>
                  <a:pt x="0" y="34280"/>
                </a:moveTo>
                <a:lnTo>
                  <a:pt x="0" y="18358"/>
                </a:lnTo>
                <a:lnTo>
                  <a:pt x="953" y="16997"/>
                </a:lnTo>
                <a:lnTo>
                  <a:pt x="2541" y="15139"/>
                </a:lnTo>
                <a:lnTo>
                  <a:pt x="7381" y="9861"/>
                </a:lnTo>
                <a:lnTo>
                  <a:pt x="15849" y="1296"/>
                </a:lnTo>
                <a:lnTo>
                  <a:pt x="17234" y="860"/>
                </a:lnTo>
                <a:lnTo>
                  <a:pt x="19109" y="570"/>
                </a:lnTo>
                <a:lnTo>
                  <a:pt x="25331" y="24"/>
                </a:lnTo>
                <a:lnTo>
                  <a:pt x="30154" y="0"/>
                </a:lnTo>
                <a:lnTo>
                  <a:pt x="31533" y="949"/>
                </a:lnTo>
                <a:lnTo>
                  <a:pt x="32452" y="2535"/>
                </a:lnTo>
                <a:lnTo>
                  <a:pt x="33064" y="4544"/>
                </a:lnTo>
                <a:lnTo>
                  <a:pt x="33474" y="6836"/>
                </a:lnTo>
                <a:lnTo>
                  <a:pt x="33746" y="9316"/>
                </a:lnTo>
                <a:lnTo>
                  <a:pt x="33927" y="11923"/>
                </a:lnTo>
                <a:lnTo>
                  <a:pt x="35001" y="14613"/>
                </a:lnTo>
                <a:lnTo>
                  <a:pt x="36669" y="17359"/>
                </a:lnTo>
                <a:lnTo>
                  <a:pt x="38733" y="20142"/>
                </a:lnTo>
                <a:lnTo>
                  <a:pt x="39157" y="22949"/>
                </a:lnTo>
                <a:lnTo>
                  <a:pt x="38487" y="25774"/>
                </a:lnTo>
                <a:lnTo>
                  <a:pt x="37088" y="28609"/>
                </a:lnTo>
                <a:lnTo>
                  <a:pt x="36156" y="31452"/>
                </a:lnTo>
                <a:lnTo>
                  <a:pt x="35534" y="34300"/>
                </a:lnTo>
                <a:lnTo>
                  <a:pt x="34536" y="41163"/>
                </a:lnTo>
                <a:lnTo>
                  <a:pt x="34453" y="42679"/>
                </a:lnTo>
                <a:lnTo>
                  <a:pt x="34363" y="46903"/>
                </a:lnTo>
                <a:lnTo>
                  <a:pt x="33386" y="48410"/>
                </a:lnTo>
                <a:lnTo>
                  <a:pt x="31783" y="49416"/>
                </a:lnTo>
                <a:lnTo>
                  <a:pt x="26916" y="51029"/>
                </a:lnTo>
                <a:lnTo>
                  <a:pt x="25564" y="51160"/>
                </a:lnTo>
                <a:lnTo>
                  <a:pt x="23710" y="51249"/>
                </a:lnTo>
                <a:lnTo>
                  <a:pt x="18442" y="51391"/>
                </a:lnTo>
                <a:lnTo>
                  <a:pt x="9878" y="51422"/>
                </a:lnTo>
                <a:lnTo>
                  <a:pt x="8491" y="50471"/>
                </a:lnTo>
                <a:lnTo>
                  <a:pt x="6612" y="48884"/>
                </a:lnTo>
                <a:lnTo>
                  <a:pt x="1307" y="44044"/>
                </a:lnTo>
                <a:lnTo>
                  <a:pt x="871" y="42694"/>
                </a:lnTo>
                <a:lnTo>
                  <a:pt x="581" y="40842"/>
                </a:lnTo>
                <a:lnTo>
                  <a:pt x="114" y="35577"/>
                </a:lnTo>
                <a:lnTo>
                  <a:pt x="76" y="34192"/>
                </a:lnTo>
                <a:lnTo>
                  <a:pt x="11" y="27013"/>
                </a:lnTo>
                <a:lnTo>
                  <a:pt x="959" y="25625"/>
                </a:lnTo>
                <a:lnTo>
                  <a:pt x="2544" y="23748"/>
                </a:lnTo>
                <a:lnTo>
                  <a:pt x="4554" y="21544"/>
                </a:lnTo>
                <a:lnTo>
                  <a:pt x="9326" y="16554"/>
                </a:lnTo>
                <a:lnTo>
                  <a:pt x="11932" y="13891"/>
                </a:lnTo>
                <a:lnTo>
                  <a:pt x="14623" y="12114"/>
                </a:lnTo>
                <a:lnTo>
                  <a:pt x="17368" y="10931"/>
                </a:lnTo>
                <a:lnTo>
                  <a:pt x="20151" y="10141"/>
                </a:lnTo>
                <a:lnTo>
                  <a:pt x="22959" y="9615"/>
                </a:lnTo>
                <a:lnTo>
                  <a:pt x="25784" y="9264"/>
                </a:lnTo>
                <a:lnTo>
                  <a:pt x="28620" y="9030"/>
                </a:lnTo>
                <a:lnTo>
                  <a:pt x="31462" y="8875"/>
                </a:lnTo>
                <a:lnTo>
                  <a:pt x="37160" y="8701"/>
                </a:lnTo>
                <a:lnTo>
                  <a:pt x="45724" y="8604"/>
                </a:lnTo>
                <a:lnTo>
                  <a:pt x="48580" y="9543"/>
                </a:lnTo>
                <a:lnTo>
                  <a:pt x="51437" y="11121"/>
                </a:lnTo>
                <a:lnTo>
                  <a:pt x="54294" y="13125"/>
                </a:lnTo>
                <a:lnTo>
                  <a:pt x="57150" y="15415"/>
                </a:lnTo>
                <a:lnTo>
                  <a:pt x="60008" y="17893"/>
                </a:lnTo>
                <a:lnTo>
                  <a:pt x="62866" y="20498"/>
                </a:lnTo>
                <a:lnTo>
                  <a:pt x="64770" y="23187"/>
                </a:lnTo>
                <a:lnTo>
                  <a:pt x="66041" y="25932"/>
                </a:lnTo>
                <a:lnTo>
                  <a:pt x="66887" y="28715"/>
                </a:lnTo>
                <a:lnTo>
                  <a:pt x="67451" y="31523"/>
                </a:lnTo>
                <a:lnTo>
                  <a:pt x="67827" y="34347"/>
                </a:lnTo>
                <a:lnTo>
                  <a:pt x="68078" y="37182"/>
                </a:lnTo>
                <a:lnTo>
                  <a:pt x="68246" y="40025"/>
                </a:lnTo>
                <a:lnTo>
                  <a:pt x="68431" y="45723"/>
                </a:lnTo>
                <a:lnTo>
                  <a:pt x="68561" y="60000"/>
                </a:lnTo>
                <a:lnTo>
                  <a:pt x="68579" y="75450"/>
                </a:lnTo>
                <a:lnTo>
                  <a:pt x="67627" y="76014"/>
                </a:lnTo>
                <a:lnTo>
                  <a:pt x="66040" y="76390"/>
                </a:lnTo>
                <a:lnTo>
                  <a:pt x="64029" y="76641"/>
                </a:lnTo>
                <a:lnTo>
                  <a:pt x="61736" y="76808"/>
                </a:lnTo>
                <a:lnTo>
                  <a:pt x="59255" y="76920"/>
                </a:lnTo>
                <a:lnTo>
                  <a:pt x="53958" y="77044"/>
                </a:lnTo>
                <a:lnTo>
                  <a:pt x="22856" y="77142"/>
                </a:lnTo>
                <a:lnTo>
                  <a:pt x="20953" y="76189"/>
                </a:lnTo>
                <a:lnTo>
                  <a:pt x="19684" y="74602"/>
                </a:lnTo>
                <a:lnTo>
                  <a:pt x="18837" y="72592"/>
                </a:lnTo>
                <a:lnTo>
                  <a:pt x="17321" y="70299"/>
                </a:lnTo>
                <a:lnTo>
                  <a:pt x="15357" y="67818"/>
                </a:lnTo>
                <a:lnTo>
                  <a:pt x="13096" y="65211"/>
                </a:lnTo>
                <a:lnTo>
                  <a:pt x="10635" y="62521"/>
                </a:lnTo>
                <a:lnTo>
                  <a:pt x="5362" y="56992"/>
                </a:lnTo>
                <a:lnTo>
                  <a:pt x="3575" y="54183"/>
                </a:lnTo>
                <a:lnTo>
                  <a:pt x="2383" y="51359"/>
                </a:lnTo>
                <a:lnTo>
                  <a:pt x="471" y="44532"/>
                </a:lnTo>
                <a:lnTo>
                  <a:pt x="1266" y="43020"/>
                </a:lnTo>
                <a:lnTo>
                  <a:pt x="2750" y="41059"/>
                </a:lnTo>
                <a:lnTo>
                  <a:pt x="4690" y="38800"/>
                </a:lnTo>
                <a:lnTo>
                  <a:pt x="6937" y="36341"/>
                </a:lnTo>
                <a:lnTo>
                  <a:pt x="11973" y="31069"/>
                </a:lnTo>
                <a:lnTo>
                  <a:pt x="13697" y="28329"/>
                </a:lnTo>
                <a:lnTo>
                  <a:pt x="14847" y="25550"/>
                </a:lnTo>
                <a:lnTo>
                  <a:pt x="15613" y="22745"/>
                </a:lnTo>
                <a:lnTo>
                  <a:pt x="17076" y="19923"/>
                </a:lnTo>
                <a:lnTo>
                  <a:pt x="19004" y="17088"/>
                </a:lnTo>
                <a:lnTo>
                  <a:pt x="24392" y="10247"/>
                </a:lnTo>
                <a:lnTo>
                  <a:pt x="25786" y="9685"/>
                </a:lnTo>
                <a:lnTo>
                  <a:pt x="27668" y="9311"/>
                </a:lnTo>
                <a:lnTo>
                  <a:pt x="29875" y="9062"/>
                </a:lnTo>
                <a:lnTo>
                  <a:pt x="32300" y="8896"/>
                </a:lnTo>
                <a:lnTo>
                  <a:pt x="34868" y="8784"/>
                </a:lnTo>
                <a:lnTo>
                  <a:pt x="40262" y="8661"/>
                </a:lnTo>
                <a:lnTo>
                  <a:pt x="54327" y="8576"/>
                </a:lnTo>
                <a:lnTo>
                  <a:pt x="57173" y="9524"/>
                </a:lnTo>
                <a:lnTo>
                  <a:pt x="60022" y="11109"/>
                </a:lnTo>
                <a:lnTo>
                  <a:pt x="62875" y="13117"/>
                </a:lnTo>
                <a:lnTo>
                  <a:pt x="64776" y="15409"/>
                </a:lnTo>
                <a:lnTo>
                  <a:pt x="66044" y="17890"/>
                </a:lnTo>
                <a:lnTo>
                  <a:pt x="66889" y="20496"/>
                </a:lnTo>
                <a:lnTo>
                  <a:pt x="67453" y="23186"/>
                </a:lnTo>
                <a:lnTo>
                  <a:pt x="67829" y="25931"/>
                </a:lnTo>
                <a:lnTo>
                  <a:pt x="68079" y="28714"/>
                </a:lnTo>
                <a:lnTo>
                  <a:pt x="68246" y="31522"/>
                </a:lnTo>
                <a:lnTo>
                  <a:pt x="68536" y="41173"/>
                </a:lnTo>
                <a:lnTo>
                  <a:pt x="68567" y="46906"/>
                </a:lnTo>
                <a:lnTo>
                  <a:pt x="67619" y="49365"/>
                </a:lnTo>
                <a:lnTo>
                  <a:pt x="66034" y="51957"/>
                </a:lnTo>
                <a:lnTo>
                  <a:pt x="61198" y="58409"/>
                </a:lnTo>
                <a:lnTo>
                  <a:pt x="59849" y="58939"/>
                </a:lnTo>
                <a:lnTo>
                  <a:pt x="57997" y="59292"/>
                </a:lnTo>
                <a:lnTo>
                  <a:pt x="55809" y="59527"/>
                </a:lnTo>
                <a:lnTo>
                  <a:pt x="53400" y="60637"/>
                </a:lnTo>
                <a:lnTo>
                  <a:pt x="50839" y="62329"/>
                </a:lnTo>
                <a:lnTo>
                  <a:pt x="48180" y="64409"/>
                </a:lnTo>
                <a:lnTo>
                  <a:pt x="45455" y="65796"/>
                </a:lnTo>
                <a:lnTo>
                  <a:pt x="42686" y="66721"/>
                </a:lnTo>
                <a:lnTo>
                  <a:pt x="39887" y="67337"/>
                </a:lnTo>
                <a:lnTo>
                  <a:pt x="37070" y="67748"/>
                </a:lnTo>
                <a:lnTo>
                  <a:pt x="34238" y="68022"/>
                </a:lnTo>
                <a:lnTo>
                  <a:pt x="31398" y="68205"/>
                </a:lnTo>
                <a:lnTo>
                  <a:pt x="28551" y="67374"/>
                </a:lnTo>
                <a:lnTo>
                  <a:pt x="25702" y="65868"/>
                </a:lnTo>
                <a:lnTo>
                  <a:pt x="18836" y="61157"/>
                </a:lnTo>
                <a:lnTo>
                  <a:pt x="17320" y="60771"/>
                </a:lnTo>
                <a:lnTo>
                  <a:pt x="15357" y="60513"/>
                </a:lnTo>
                <a:lnTo>
                  <a:pt x="13095" y="60341"/>
                </a:lnTo>
                <a:lnTo>
                  <a:pt x="10635" y="59274"/>
                </a:lnTo>
                <a:lnTo>
                  <a:pt x="8043" y="57610"/>
                </a:lnTo>
                <a:lnTo>
                  <a:pt x="1589" y="52647"/>
                </a:lnTo>
                <a:lnTo>
                  <a:pt x="1059" y="51287"/>
                </a:lnTo>
                <a:lnTo>
                  <a:pt x="707" y="49428"/>
                </a:lnTo>
                <a:lnTo>
                  <a:pt x="140" y="44151"/>
                </a:lnTo>
                <a:lnTo>
                  <a:pt x="1045" y="42766"/>
                </a:lnTo>
                <a:lnTo>
                  <a:pt x="2602" y="40890"/>
                </a:lnTo>
                <a:lnTo>
                  <a:pt x="4592" y="38687"/>
                </a:lnTo>
                <a:lnTo>
                  <a:pt x="9344" y="33699"/>
                </a:lnTo>
                <a:lnTo>
                  <a:pt x="24070" y="18795"/>
                </a:lnTo>
                <a:lnTo>
                  <a:pt x="25571" y="18241"/>
                </a:lnTo>
                <a:lnTo>
                  <a:pt x="27525" y="17873"/>
                </a:lnTo>
                <a:lnTo>
                  <a:pt x="29780" y="17627"/>
                </a:lnTo>
                <a:lnTo>
                  <a:pt x="32236" y="17463"/>
                </a:lnTo>
                <a:lnTo>
                  <a:pt x="34825" y="17354"/>
                </a:lnTo>
                <a:lnTo>
                  <a:pt x="40243" y="17233"/>
                </a:lnTo>
                <a:lnTo>
                  <a:pt x="59994" y="17135"/>
                </a:lnTo>
                <a:lnTo>
                  <a:pt x="55453" y="17135"/>
                </a:lnTo>
                <a:lnTo>
                  <a:pt x="54113" y="18088"/>
                </a:lnTo>
                <a:lnTo>
                  <a:pt x="53220" y="19675"/>
                </a:lnTo>
                <a:lnTo>
                  <a:pt x="51435" y="2570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724"/>
          <p:cNvSpPr/>
          <p:nvPr/>
        </p:nvSpPr>
        <p:spPr>
          <a:xfrm>
            <a:off x="4872082" y="5057826"/>
            <a:ext cx="615014" cy="649590"/>
          </a:xfrm>
          <a:custGeom>
            <a:avLst/>
            <a:gdLst/>
            <a:ahLst/>
            <a:cxnLst/>
            <a:rect l="0" t="0" r="0" b="0"/>
            <a:pathLst>
              <a:path w="615014" h="649590">
                <a:moveTo>
                  <a:pt x="548595" y="25666"/>
                </a:moveTo>
                <a:lnTo>
                  <a:pt x="539493" y="25666"/>
                </a:lnTo>
                <a:lnTo>
                  <a:pt x="535860" y="24714"/>
                </a:lnTo>
                <a:lnTo>
                  <a:pt x="526195" y="19774"/>
                </a:lnTo>
                <a:lnTo>
                  <a:pt x="511856" y="15083"/>
                </a:lnTo>
                <a:lnTo>
                  <a:pt x="506957" y="12896"/>
                </a:lnTo>
                <a:lnTo>
                  <a:pt x="493895" y="10465"/>
                </a:lnTo>
                <a:lnTo>
                  <a:pt x="479516" y="8432"/>
                </a:lnTo>
                <a:lnTo>
                  <a:pt x="460711" y="2886"/>
                </a:lnTo>
                <a:lnTo>
                  <a:pt x="442122" y="819"/>
                </a:lnTo>
                <a:lnTo>
                  <a:pt x="426979" y="335"/>
                </a:lnTo>
                <a:lnTo>
                  <a:pt x="394832" y="0"/>
                </a:lnTo>
                <a:lnTo>
                  <a:pt x="382149" y="924"/>
                </a:lnTo>
                <a:lnTo>
                  <a:pt x="366986" y="4509"/>
                </a:lnTo>
                <a:lnTo>
                  <a:pt x="353263" y="6738"/>
                </a:lnTo>
                <a:lnTo>
                  <a:pt x="339861" y="8681"/>
                </a:lnTo>
                <a:lnTo>
                  <a:pt x="324379" y="12720"/>
                </a:lnTo>
                <a:lnTo>
                  <a:pt x="307974" y="17690"/>
                </a:lnTo>
                <a:lnTo>
                  <a:pt x="274158" y="28642"/>
                </a:lnTo>
                <a:lnTo>
                  <a:pt x="257078" y="36831"/>
                </a:lnTo>
                <a:lnTo>
                  <a:pt x="239962" y="45868"/>
                </a:lnTo>
                <a:lnTo>
                  <a:pt x="222830" y="53060"/>
                </a:lnTo>
                <a:lnTo>
                  <a:pt x="208231" y="61971"/>
                </a:lnTo>
                <a:lnTo>
                  <a:pt x="194439" y="72282"/>
                </a:lnTo>
                <a:lnTo>
                  <a:pt x="178785" y="83214"/>
                </a:lnTo>
                <a:lnTo>
                  <a:pt x="164843" y="94423"/>
                </a:lnTo>
                <a:lnTo>
                  <a:pt x="151343" y="105755"/>
                </a:lnTo>
                <a:lnTo>
                  <a:pt x="135818" y="117141"/>
                </a:lnTo>
                <a:lnTo>
                  <a:pt x="119394" y="131092"/>
                </a:lnTo>
                <a:lnTo>
                  <a:pt x="102569" y="146817"/>
                </a:lnTo>
                <a:lnTo>
                  <a:pt x="85566" y="163331"/>
                </a:lnTo>
                <a:lnTo>
                  <a:pt x="71024" y="180196"/>
                </a:lnTo>
                <a:lnTo>
                  <a:pt x="59164" y="197216"/>
                </a:lnTo>
                <a:lnTo>
                  <a:pt x="46179" y="222864"/>
                </a:lnTo>
                <a:lnTo>
                  <a:pt x="36057" y="239992"/>
                </a:lnTo>
                <a:lnTo>
                  <a:pt x="27747" y="257129"/>
                </a:lnTo>
                <a:lnTo>
                  <a:pt x="20880" y="274271"/>
                </a:lnTo>
                <a:lnTo>
                  <a:pt x="14652" y="291415"/>
                </a:lnTo>
                <a:lnTo>
                  <a:pt x="5791" y="317131"/>
                </a:lnTo>
                <a:lnTo>
                  <a:pt x="2549" y="334276"/>
                </a:lnTo>
                <a:lnTo>
                  <a:pt x="1108" y="351421"/>
                </a:lnTo>
                <a:lnTo>
                  <a:pt x="468" y="368566"/>
                </a:lnTo>
                <a:lnTo>
                  <a:pt x="57" y="402856"/>
                </a:lnTo>
                <a:lnTo>
                  <a:pt x="0" y="420001"/>
                </a:lnTo>
                <a:lnTo>
                  <a:pt x="2515" y="434606"/>
                </a:lnTo>
                <a:lnTo>
                  <a:pt x="5855" y="448399"/>
                </a:lnTo>
                <a:lnTo>
                  <a:pt x="7340" y="464055"/>
                </a:lnTo>
                <a:lnTo>
                  <a:pt x="13079" y="480538"/>
                </a:lnTo>
                <a:lnTo>
                  <a:pt x="21029" y="497389"/>
                </a:lnTo>
                <a:lnTo>
                  <a:pt x="27736" y="514403"/>
                </a:lnTo>
                <a:lnTo>
                  <a:pt x="33892" y="531490"/>
                </a:lnTo>
                <a:lnTo>
                  <a:pt x="40756" y="547657"/>
                </a:lnTo>
                <a:lnTo>
                  <a:pt x="55330" y="567468"/>
                </a:lnTo>
                <a:lnTo>
                  <a:pt x="72666" y="585404"/>
                </a:lnTo>
                <a:lnTo>
                  <a:pt x="87516" y="597018"/>
                </a:lnTo>
                <a:lnTo>
                  <a:pt x="101101" y="605991"/>
                </a:lnTo>
                <a:lnTo>
                  <a:pt x="114441" y="614106"/>
                </a:lnTo>
                <a:lnTo>
                  <a:pt x="129896" y="624062"/>
                </a:lnTo>
                <a:lnTo>
                  <a:pt x="143749" y="632297"/>
                </a:lnTo>
                <a:lnTo>
                  <a:pt x="150110" y="635827"/>
                </a:lnTo>
                <a:lnTo>
                  <a:pt x="164798" y="639749"/>
                </a:lnTo>
                <a:lnTo>
                  <a:pt x="180851" y="642444"/>
                </a:lnTo>
                <a:lnTo>
                  <a:pt x="197511" y="646818"/>
                </a:lnTo>
                <a:lnTo>
                  <a:pt x="214440" y="649396"/>
                </a:lnTo>
                <a:lnTo>
                  <a:pt x="231489" y="649589"/>
                </a:lnTo>
                <a:lnTo>
                  <a:pt x="248591" y="646501"/>
                </a:lnTo>
                <a:lnTo>
                  <a:pt x="265718" y="641953"/>
                </a:lnTo>
                <a:lnTo>
                  <a:pt x="282854" y="636757"/>
                </a:lnTo>
                <a:lnTo>
                  <a:pt x="325711" y="622829"/>
                </a:lnTo>
                <a:lnTo>
                  <a:pt x="342855" y="614604"/>
                </a:lnTo>
                <a:lnTo>
                  <a:pt x="359048" y="604599"/>
                </a:lnTo>
                <a:lnTo>
                  <a:pt x="379826" y="588256"/>
                </a:lnTo>
                <a:lnTo>
                  <a:pt x="395481" y="577014"/>
                </a:lnTo>
                <a:lnTo>
                  <a:pt x="420361" y="559974"/>
                </a:lnTo>
                <a:lnTo>
                  <a:pt x="437309" y="546029"/>
                </a:lnTo>
                <a:lnTo>
                  <a:pt x="454368" y="529353"/>
                </a:lnTo>
                <a:lnTo>
                  <a:pt x="480036" y="499497"/>
                </a:lnTo>
                <a:lnTo>
                  <a:pt x="497169" y="481051"/>
                </a:lnTo>
                <a:lnTo>
                  <a:pt x="511769" y="460787"/>
                </a:lnTo>
                <a:lnTo>
                  <a:pt x="518330" y="450049"/>
                </a:lnTo>
                <a:lnTo>
                  <a:pt x="525561" y="439081"/>
                </a:lnTo>
                <a:lnTo>
                  <a:pt x="561543" y="387283"/>
                </a:lnTo>
                <a:lnTo>
                  <a:pt x="566752" y="377234"/>
                </a:lnTo>
                <a:lnTo>
                  <a:pt x="571177" y="366725"/>
                </a:lnTo>
                <a:lnTo>
                  <a:pt x="575080" y="355909"/>
                </a:lnTo>
                <a:lnTo>
                  <a:pt x="579587" y="344888"/>
                </a:lnTo>
                <a:lnTo>
                  <a:pt x="584496" y="333730"/>
                </a:lnTo>
                <a:lnTo>
                  <a:pt x="589674" y="322483"/>
                </a:lnTo>
                <a:lnTo>
                  <a:pt x="594078" y="311174"/>
                </a:lnTo>
                <a:lnTo>
                  <a:pt x="597967" y="299824"/>
                </a:lnTo>
                <a:lnTo>
                  <a:pt x="611053" y="258785"/>
                </a:lnTo>
                <a:lnTo>
                  <a:pt x="614454" y="240718"/>
                </a:lnTo>
                <a:lnTo>
                  <a:pt x="615013" y="223162"/>
                </a:lnTo>
                <a:lnTo>
                  <a:pt x="612087" y="205834"/>
                </a:lnTo>
                <a:lnTo>
                  <a:pt x="607611" y="188608"/>
                </a:lnTo>
                <a:lnTo>
                  <a:pt x="602447" y="172380"/>
                </a:lnTo>
                <a:lnTo>
                  <a:pt x="596976" y="158817"/>
                </a:lnTo>
                <a:lnTo>
                  <a:pt x="583991" y="140472"/>
                </a:lnTo>
                <a:lnTo>
                  <a:pt x="568079" y="122971"/>
                </a:lnTo>
                <a:lnTo>
                  <a:pt x="545635" y="99990"/>
                </a:lnTo>
                <a:lnTo>
                  <a:pt x="527610" y="82824"/>
                </a:lnTo>
                <a:lnTo>
                  <a:pt x="512598" y="71390"/>
                </a:lnTo>
                <a:lnTo>
                  <a:pt x="496401" y="62498"/>
                </a:lnTo>
                <a:lnTo>
                  <a:pt x="479678" y="55371"/>
                </a:lnTo>
                <a:lnTo>
                  <a:pt x="462720" y="49028"/>
                </a:lnTo>
                <a:lnTo>
                  <a:pt x="428551" y="37195"/>
                </a:lnTo>
                <a:lnTo>
                  <a:pt x="411422" y="31425"/>
                </a:lnTo>
                <a:lnTo>
                  <a:pt x="401901" y="29506"/>
                </a:lnTo>
                <a:lnTo>
                  <a:pt x="391745" y="28226"/>
                </a:lnTo>
                <a:lnTo>
                  <a:pt x="381163" y="27372"/>
                </a:lnTo>
                <a:lnTo>
                  <a:pt x="371251" y="26803"/>
                </a:lnTo>
                <a:lnTo>
                  <a:pt x="352618" y="26172"/>
                </a:lnTo>
                <a:lnTo>
                  <a:pt x="317373" y="25766"/>
                </a:lnTo>
                <a:lnTo>
                  <a:pt x="300097" y="25710"/>
                </a:lnTo>
                <a:lnTo>
                  <a:pt x="290537" y="26648"/>
                </a:lnTo>
                <a:lnTo>
                  <a:pt x="280354" y="28226"/>
                </a:lnTo>
                <a:lnTo>
                  <a:pt x="269755" y="30230"/>
                </a:lnTo>
                <a:lnTo>
                  <a:pt x="259832" y="32519"/>
                </a:lnTo>
                <a:lnTo>
                  <a:pt x="241186" y="37602"/>
                </a:lnTo>
                <a:lnTo>
                  <a:pt x="231261" y="41244"/>
                </a:lnTo>
                <a:lnTo>
                  <a:pt x="220834" y="45576"/>
                </a:lnTo>
                <a:lnTo>
                  <a:pt x="210072" y="50369"/>
                </a:lnTo>
                <a:lnTo>
                  <a:pt x="193035" y="60775"/>
                </a:lnTo>
                <a:lnTo>
                  <a:pt x="179113" y="70798"/>
                </a:lnTo>
                <a:lnTo>
                  <a:pt x="172734" y="74804"/>
                </a:lnTo>
                <a:lnTo>
                  <a:pt x="154260" y="85674"/>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4) Find the mean median and mode from the following numbers: 5 10 15 20 25 30 35 40 45 50 </a:t>
            </a:r>
          </a:p>
        </p:txBody>
      </p:sp>
      <p:sp>
        <p:nvSpPr>
          <p:cNvPr id="3" name="SMARTPenAnnotation51"/>
          <p:cNvSpPr/>
          <p:nvPr/>
        </p:nvSpPr>
        <p:spPr>
          <a:xfrm>
            <a:off x="6192307" y="2177812"/>
            <a:ext cx="222781" cy="282089"/>
          </a:xfrm>
          <a:custGeom>
            <a:avLst/>
            <a:gdLst/>
            <a:ahLst/>
            <a:cxnLst/>
            <a:rect l="0" t="0" r="0" b="0"/>
            <a:pathLst>
              <a:path w="222781" h="282089">
                <a:moveTo>
                  <a:pt x="8468" y="25320"/>
                </a:moveTo>
                <a:lnTo>
                  <a:pt x="0" y="25320"/>
                </a:lnTo>
                <a:lnTo>
                  <a:pt x="6694" y="32105"/>
                </a:lnTo>
                <a:lnTo>
                  <a:pt x="7285" y="32701"/>
                </a:lnTo>
                <a:lnTo>
                  <a:pt x="7942" y="35903"/>
                </a:lnTo>
                <a:lnTo>
                  <a:pt x="8312" y="43061"/>
                </a:lnTo>
                <a:lnTo>
                  <a:pt x="8364" y="45720"/>
                </a:lnTo>
                <a:lnTo>
                  <a:pt x="9351" y="48445"/>
                </a:lnTo>
                <a:lnTo>
                  <a:pt x="12988" y="54013"/>
                </a:lnTo>
                <a:lnTo>
                  <a:pt x="15239" y="62202"/>
                </a:lnTo>
                <a:lnTo>
                  <a:pt x="15840" y="67053"/>
                </a:lnTo>
                <a:lnTo>
                  <a:pt x="17192" y="72192"/>
                </a:lnTo>
                <a:lnTo>
                  <a:pt x="19047" y="77523"/>
                </a:lnTo>
                <a:lnTo>
                  <a:pt x="21235" y="82982"/>
                </a:lnTo>
                <a:lnTo>
                  <a:pt x="22695" y="88526"/>
                </a:lnTo>
                <a:lnTo>
                  <a:pt x="23667" y="94128"/>
                </a:lnTo>
                <a:lnTo>
                  <a:pt x="24315" y="99767"/>
                </a:lnTo>
                <a:lnTo>
                  <a:pt x="25701" y="105431"/>
                </a:lnTo>
                <a:lnTo>
                  <a:pt x="27576" y="111113"/>
                </a:lnTo>
                <a:lnTo>
                  <a:pt x="29779" y="116805"/>
                </a:lnTo>
                <a:lnTo>
                  <a:pt x="31248" y="122505"/>
                </a:lnTo>
                <a:lnTo>
                  <a:pt x="32227" y="128210"/>
                </a:lnTo>
                <a:lnTo>
                  <a:pt x="32880" y="133918"/>
                </a:lnTo>
                <a:lnTo>
                  <a:pt x="34267" y="140582"/>
                </a:lnTo>
                <a:lnTo>
                  <a:pt x="36145" y="147881"/>
                </a:lnTo>
                <a:lnTo>
                  <a:pt x="38349" y="155605"/>
                </a:lnTo>
                <a:lnTo>
                  <a:pt x="39819" y="162659"/>
                </a:lnTo>
                <a:lnTo>
                  <a:pt x="40798" y="169267"/>
                </a:lnTo>
                <a:lnTo>
                  <a:pt x="41452" y="175577"/>
                </a:lnTo>
                <a:lnTo>
                  <a:pt x="42839" y="181689"/>
                </a:lnTo>
                <a:lnTo>
                  <a:pt x="44717" y="187669"/>
                </a:lnTo>
                <a:lnTo>
                  <a:pt x="46921" y="193560"/>
                </a:lnTo>
                <a:lnTo>
                  <a:pt x="48391" y="198440"/>
                </a:lnTo>
                <a:lnTo>
                  <a:pt x="50024" y="206402"/>
                </a:lnTo>
                <a:lnTo>
                  <a:pt x="50460" y="210811"/>
                </a:lnTo>
                <a:lnTo>
                  <a:pt x="50750" y="215656"/>
                </a:lnTo>
                <a:lnTo>
                  <a:pt x="50943" y="220791"/>
                </a:lnTo>
                <a:lnTo>
                  <a:pt x="52025" y="225166"/>
                </a:lnTo>
                <a:lnTo>
                  <a:pt x="57145" y="235875"/>
                </a:lnTo>
                <a:lnTo>
                  <a:pt x="59086" y="244129"/>
                </a:lnTo>
                <a:lnTo>
                  <a:pt x="59902" y="248199"/>
                </a:lnTo>
                <a:lnTo>
                  <a:pt x="59902" y="248201"/>
                </a:lnTo>
                <a:lnTo>
                  <a:pt x="55351" y="243653"/>
                </a:lnTo>
                <a:lnTo>
                  <a:pt x="54011" y="241360"/>
                </a:lnTo>
                <a:lnTo>
                  <a:pt x="51172" y="233583"/>
                </a:lnTo>
                <a:lnTo>
                  <a:pt x="47132" y="228054"/>
                </a:lnTo>
                <a:lnTo>
                  <a:pt x="45674" y="224293"/>
                </a:lnTo>
                <a:lnTo>
                  <a:pt x="44702" y="219881"/>
                </a:lnTo>
                <a:lnTo>
                  <a:pt x="44054" y="215035"/>
                </a:lnTo>
                <a:lnTo>
                  <a:pt x="42669" y="209899"/>
                </a:lnTo>
                <a:lnTo>
                  <a:pt x="40794" y="204570"/>
                </a:lnTo>
                <a:lnTo>
                  <a:pt x="38591" y="199113"/>
                </a:lnTo>
                <a:lnTo>
                  <a:pt x="37122" y="193569"/>
                </a:lnTo>
                <a:lnTo>
                  <a:pt x="36143" y="187969"/>
                </a:lnTo>
                <a:lnTo>
                  <a:pt x="35490" y="182330"/>
                </a:lnTo>
                <a:lnTo>
                  <a:pt x="34103" y="176666"/>
                </a:lnTo>
                <a:lnTo>
                  <a:pt x="32225" y="170985"/>
                </a:lnTo>
                <a:lnTo>
                  <a:pt x="30021" y="165292"/>
                </a:lnTo>
                <a:lnTo>
                  <a:pt x="28552" y="158640"/>
                </a:lnTo>
                <a:lnTo>
                  <a:pt x="27572" y="151347"/>
                </a:lnTo>
                <a:lnTo>
                  <a:pt x="26919" y="143628"/>
                </a:lnTo>
                <a:lnTo>
                  <a:pt x="26483" y="136577"/>
                </a:lnTo>
                <a:lnTo>
                  <a:pt x="26000" y="123663"/>
                </a:lnTo>
                <a:lnTo>
                  <a:pt x="26823" y="117552"/>
                </a:lnTo>
                <a:lnTo>
                  <a:pt x="28324" y="111573"/>
                </a:lnTo>
                <a:lnTo>
                  <a:pt x="30278" y="105682"/>
                </a:lnTo>
                <a:lnTo>
                  <a:pt x="32533" y="99850"/>
                </a:lnTo>
                <a:lnTo>
                  <a:pt x="34989" y="94057"/>
                </a:lnTo>
                <a:lnTo>
                  <a:pt x="40257" y="82539"/>
                </a:lnTo>
                <a:lnTo>
                  <a:pt x="45774" y="71071"/>
                </a:lnTo>
                <a:lnTo>
                  <a:pt x="47626" y="65346"/>
                </a:lnTo>
                <a:lnTo>
                  <a:pt x="48861" y="59624"/>
                </a:lnTo>
                <a:lnTo>
                  <a:pt x="49684" y="53904"/>
                </a:lnTo>
                <a:lnTo>
                  <a:pt x="51185" y="49139"/>
                </a:lnTo>
                <a:lnTo>
                  <a:pt x="55393" y="41303"/>
                </a:lnTo>
                <a:lnTo>
                  <a:pt x="60438" y="34646"/>
                </a:lnTo>
                <a:lnTo>
                  <a:pt x="65856" y="28513"/>
                </a:lnTo>
                <a:lnTo>
                  <a:pt x="71438" y="22612"/>
                </a:lnTo>
                <a:lnTo>
                  <a:pt x="75213" y="19704"/>
                </a:lnTo>
                <a:lnTo>
                  <a:pt x="79635" y="16814"/>
                </a:lnTo>
                <a:lnTo>
                  <a:pt x="84487" y="13934"/>
                </a:lnTo>
                <a:lnTo>
                  <a:pt x="88675" y="12014"/>
                </a:lnTo>
                <a:lnTo>
                  <a:pt x="92419" y="10735"/>
                </a:lnTo>
                <a:lnTo>
                  <a:pt x="95868" y="9881"/>
                </a:lnTo>
                <a:lnTo>
                  <a:pt x="102240" y="6394"/>
                </a:lnTo>
                <a:lnTo>
                  <a:pt x="105272" y="4130"/>
                </a:lnTo>
                <a:lnTo>
                  <a:pt x="111182" y="1615"/>
                </a:lnTo>
                <a:lnTo>
                  <a:pt x="116983" y="497"/>
                </a:lnTo>
                <a:lnTo>
                  <a:pt x="122737" y="0"/>
                </a:lnTo>
                <a:lnTo>
                  <a:pt x="125605" y="820"/>
                </a:lnTo>
                <a:lnTo>
                  <a:pt x="131331" y="4271"/>
                </a:lnTo>
                <a:lnTo>
                  <a:pt x="137052" y="8980"/>
                </a:lnTo>
                <a:lnTo>
                  <a:pt x="142769" y="14248"/>
                </a:lnTo>
                <a:lnTo>
                  <a:pt x="151342" y="22569"/>
                </a:lnTo>
                <a:lnTo>
                  <a:pt x="157057" y="28225"/>
                </a:lnTo>
                <a:lnTo>
                  <a:pt x="162772" y="36454"/>
                </a:lnTo>
                <a:lnTo>
                  <a:pt x="165630" y="41315"/>
                </a:lnTo>
                <a:lnTo>
                  <a:pt x="168488" y="46461"/>
                </a:lnTo>
                <a:lnTo>
                  <a:pt x="174202" y="57258"/>
                </a:lnTo>
                <a:lnTo>
                  <a:pt x="199920" y="108201"/>
                </a:lnTo>
                <a:lnTo>
                  <a:pt x="201825" y="114864"/>
                </a:lnTo>
                <a:lnTo>
                  <a:pt x="203095" y="122164"/>
                </a:lnTo>
                <a:lnTo>
                  <a:pt x="203942" y="129887"/>
                </a:lnTo>
                <a:lnTo>
                  <a:pt x="204506" y="136942"/>
                </a:lnTo>
                <a:lnTo>
                  <a:pt x="204883" y="143549"/>
                </a:lnTo>
                <a:lnTo>
                  <a:pt x="205133" y="149860"/>
                </a:lnTo>
                <a:lnTo>
                  <a:pt x="205412" y="164491"/>
                </a:lnTo>
                <a:lnTo>
                  <a:pt x="205634" y="240763"/>
                </a:lnTo>
                <a:lnTo>
                  <a:pt x="206587" y="245149"/>
                </a:lnTo>
                <a:lnTo>
                  <a:pt x="208175" y="249977"/>
                </a:lnTo>
                <a:lnTo>
                  <a:pt x="210186" y="255102"/>
                </a:lnTo>
                <a:lnTo>
                  <a:pt x="212420" y="263335"/>
                </a:lnTo>
                <a:lnTo>
                  <a:pt x="213854" y="271831"/>
                </a:lnTo>
                <a:lnTo>
                  <a:pt x="216591" y="275533"/>
                </a:lnTo>
                <a:lnTo>
                  <a:pt x="222418" y="282088"/>
                </a:lnTo>
                <a:lnTo>
                  <a:pt x="222708" y="275571"/>
                </a:lnTo>
                <a:lnTo>
                  <a:pt x="222780" y="25677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52"/>
          <p:cNvSpPr/>
          <p:nvPr/>
        </p:nvSpPr>
        <p:spPr>
          <a:xfrm>
            <a:off x="6500812" y="2211736"/>
            <a:ext cx="137160" cy="214269"/>
          </a:xfrm>
          <a:custGeom>
            <a:avLst/>
            <a:gdLst/>
            <a:ahLst/>
            <a:cxnLst/>
            <a:rect l="0" t="0" r="0" b="0"/>
            <a:pathLst>
              <a:path w="137160" h="214269">
                <a:moveTo>
                  <a:pt x="25718" y="8541"/>
                </a:moveTo>
                <a:lnTo>
                  <a:pt x="21167" y="8541"/>
                </a:lnTo>
                <a:lnTo>
                  <a:pt x="19826" y="7589"/>
                </a:lnTo>
                <a:lnTo>
                  <a:pt x="18932" y="6001"/>
                </a:lnTo>
                <a:lnTo>
                  <a:pt x="17249" y="322"/>
                </a:lnTo>
                <a:lnTo>
                  <a:pt x="14652" y="126"/>
                </a:lnTo>
                <a:lnTo>
                  <a:pt x="9773" y="0"/>
                </a:lnTo>
                <a:lnTo>
                  <a:pt x="9373" y="942"/>
                </a:lnTo>
                <a:lnTo>
                  <a:pt x="8928" y="4529"/>
                </a:lnTo>
                <a:lnTo>
                  <a:pt x="7857" y="6819"/>
                </a:lnTo>
                <a:lnTo>
                  <a:pt x="4127" y="11903"/>
                </a:lnTo>
                <a:lnTo>
                  <a:pt x="2752" y="14592"/>
                </a:lnTo>
                <a:lnTo>
                  <a:pt x="1223" y="20120"/>
                </a:lnTo>
                <a:lnTo>
                  <a:pt x="544" y="25753"/>
                </a:lnTo>
                <a:lnTo>
                  <a:pt x="242" y="32383"/>
                </a:lnTo>
                <a:lnTo>
                  <a:pt x="32" y="53073"/>
                </a:lnTo>
                <a:lnTo>
                  <a:pt x="0" y="146868"/>
                </a:lnTo>
                <a:lnTo>
                  <a:pt x="953" y="151242"/>
                </a:lnTo>
                <a:lnTo>
                  <a:pt x="2540" y="156062"/>
                </a:lnTo>
                <a:lnTo>
                  <a:pt x="4551" y="161181"/>
                </a:lnTo>
                <a:lnTo>
                  <a:pt x="6844" y="165546"/>
                </a:lnTo>
                <a:lnTo>
                  <a:pt x="9325" y="169409"/>
                </a:lnTo>
                <a:lnTo>
                  <a:pt x="11932" y="172936"/>
                </a:lnTo>
                <a:lnTo>
                  <a:pt x="14622" y="176240"/>
                </a:lnTo>
                <a:lnTo>
                  <a:pt x="17368" y="179396"/>
                </a:lnTo>
                <a:lnTo>
                  <a:pt x="20151" y="182451"/>
                </a:lnTo>
                <a:lnTo>
                  <a:pt x="25784" y="188387"/>
                </a:lnTo>
                <a:lnTo>
                  <a:pt x="45724" y="208556"/>
                </a:lnTo>
                <a:lnTo>
                  <a:pt x="48580" y="210464"/>
                </a:lnTo>
                <a:lnTo>
                  <a:pt x="51437" y="211736"/>
                </a:lnTo>
                <a:lnTo>
                  <a:pt x="54294" y="212585"/>
                </a:lnTo>
                <a:lnTo>
                  <a:pt x="57151" y="213150"/>
                </a:lnTo>
                <a:lnTo>
                  <a:pt x="60008" y="213527"/>
                </a:lnTo>
                <a:lnTo>
                  <a:pt x="62865" y="213778"/>
                </a:lnTo>
                <a:lnTo>
                  <a:pt x="65722" y="213946"/>
                </a:lnTo>
                <a:lnTo>
                  <a:pt x="71438" y="214132"/>
                </a:lnTo>
                <a:lnTo>
                  <a:pt x="85725" y="214261"/>
                </a:lnTo>
                <a:lnTo>
                  <a:pt x="88582" y="214268"/>
                </a:lnTo>
                <a:lnTo>
                  <a:pt x="91440" y="213320"/>
                </a:lnTo>
                <a:lnTo>
                  <a:pt x="94297" y="211735"/>
                </a:lnTo>
                <a:lnTo>
                  <a:pt x="97155" y="209726"/>
                </a:lnTo>
                <a:lnTo>
                  <a:pt x="100965" y="207435"/>
                </a:lnTo>
                <a:lnTo>
                  <a:pt x="105411" y="204954"/>
                </a:lnTo>
                <a:lnTo>
                  <a:pt x="110279" y="202348"/>
                </a:lnTo>
                <a:lnTo>
                  <a:pt x="113524" y="199659"/>
                </a:lnTo>
                <a:lnTo>
                  <a:pt x="115688" y="196913"/>
                </a:lnTo>
                <a:lnTo>
                  <a:pt x="119045" y="191322"/>
                </a:lnTo>
                <a:lnTo>
                  <a:pt x="121273" y="188497"/>
                </a:lnTo>
                <a:lnTo>
                  <a:pt x="123711" y="185662"/>
                </a:lnTo>
                <a:lnTo>
                  <a:pt x="125337" y="181867"/>
                </a:lnTo>
                <a:lnTo>
                  <a:pt x="126420" y="177431"/>
                </a:lnTo>
                <a:lnTo>
                  <a:pt x="127143" y="172570"/>
                </a:lnTo>
                <a:lnTo>
                  <a:pt x="128577" y="168376"/>
                </a:lnTo>
                <a:lnTo>
                  <a:pt x="130485" y="164628"/>
                </a:lnTo>
                <a:lnTo>
                  <a:pt x="132711" y="161176"/>
                </a:lnTo>
                <a:lnTo>
                  <a:pt x="135182" y="154801"/>
                </a:lnTo>
                <a:lnTo>
                  <a:pt x="135841" y="151768"/>
                </a:lnTo>
                <a:lnTo>
                  <a:pt x="136281" y="147841"/>
                </a:lnTo>
                <a:lnTo>
                  <a:pt x="136574" y="143317"/>
                </a:lnTo>
                <a:lnTo>
                  <a:pt x="136899" y="134164"/>
                </a:lnTo>
                <a:lnTo>
                  <a:pt x="137083" y="123656"/>
                </a:lnTo>
                <a:lnTo>
                  <a:pt x="137159" y="83199"/>
                </a:lnTo>
                <a:lnTo>
                  <a:pt x="136206" y="80220"/>
                </a:lnTo>
                <a:lnTo>
                  <a:pt x="132609" y="74371"/>
                </a:lnTo>
                <a:lnTo>
                  <a:pt x="130316" y="70525"/>
                </a:lnTo>
                <a:lnTo>
                  <a:pt x="127835" y="66056"/>
                </a:lnTo>
                <a:lnTo>
                  <a:pt x="125229" y="61172"/>
                </a:lnTo>
                <a:lnTo>
                  <a:pt x="122538" y="56963"/>
                </a:lnTo>
                <a:lnTo>
                  <a:pt x="119792" y="53205"/>
                </a:lnTo>
                <a:lnTo>
                  <a:pt x="117009" y="49747"/>
                </a:lnTo>
                <a:lnTo>
                  <a:pt x="113249" y="46489"/>
                </a:lnTo>
                <a:lnTo>
                  <a:pt x="108837" y="43365"/>
                </a:lnTo>
                <a:lnTo>
                  <a:pt x="103991" y="40329"/>
                </a:lnTo>
                <a:lnTo>
                  <a:pt x="99807" y="38306"/>
                </a:lnTo>
                <a:lnTo>
                  <a:pt x="96065" y="36957"/>
                </a:lnTo>
                <a:lnTo>
                  <a:pt x="92618" y="36057"/>
                </a:lnTo>
                <a:lnTo>
                  <a:pt x="89368" y="34505"/>
                </a:lnTo>
                <a:lnTo>
                  <a:pt x="86249" y="32518"/>
                </a:lnTo>
                <a:lnTo>
                  <a:pt x="83217" y="30241"/>
                </a:lnTo>
                <a:lnTo>
                  <a:pt x="79291" y="28722"/>
                </a:lnTo>
                <a:lnTo>
                  <a:pt x="74768" y="27710"/>
                </a:lnTo>
                <a:lnTo>
                  <a:pt x="69848" y="27036"/>
                </a:lnTo>
                <a:lnTo>
                  <a:pt x="65615" y="26586"/>
                </a:lnTo>
                <a:lnTo>
                  <a:pt x="61841" y="26286"/>
                </a:lnTo>
                <a:lnTo>
                  <a:pt x="58372" y="26086"/>
                </a:lnTo>
                <a:lnTo>
                  <a:pt x="51978" y="25864"/>
                </a:lnTo>
                <a:lnTo>
                  <a:pt x="40484" y="25739"/>
                </a:lnTo>
                <a:lnTo>
                  <a:pt x="17574" y="25686"/>
                </a:lnTo>
                <a:lnTo>
                  <a:pt x="17230" y="31578"/>
                </a:lnTo>
                <a:lnTo>
                  <a:pt x="17145" y="3425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53"/>
          <p:cNvSpPr/>
          <p:nvPr/>
        </p:nvSpPr>
        <p:spPr>
          <a:xfrm>
            <a:off x="6826567" y="2186499"/>
            <a:ext cx="377191" cy="196643"/>
          </a:xfrm>
          <a:custGeom>
            <a:avLst/>
            <a:gdLst/>
            <a:ahLst/>
            <a:cxnLst/>
            <a:rect l="0" t="0" r="0" b="0"/>
            <a:pathLst>
              <a:path w="377191" h="196643">
                <a:moveTo>
                  <a:pt x="0" y="8061"/>
                </a:moveTo>
                <a:lnTo>
                  <a:pt x="0" y="20831"/>
                </a:lnTo>
                <a:lnTo>
                  <a:pt x="953" y="23242"/>
                </a:lnTo>
                <a:lnTo>
                  <a:pt x="4551" y="28460"/>
                </a:lnTo>
                <a:lnTo>
                  <a:pt x="9325" y="33955"/>
                </a:lnTo>
                <a:lnTo>
                  <a:pt x="11931" y="36753"/>
                </a:lnTo>
                <a:lnTo>
                  <a:pt x="13670" y="39571"/>
                </a:lnTo>
                <a:lnTo>
                  <a:pt x="15600" y="45243"/>
                </a:lnTo>
                <a:lnTo>
                  <a:pt x="17067" y="49041"/>
                </a:lnTo>
                <a:lnTo>
                  <a:pt x="18999" y="53479"/>
                </a:lnTo>
                <a:lnTo>
                  <a:pt x="21239" y="58342"/>
                </a:lnTo>
                <a:lnTo>
                  <a:pt x="22731" y="63489"/>
                </a:lnTo>
                <a:lnTo>
                  <a:pt x="23727" y="68825"/>
                </a:lnTo>
                <a:lnTo>
                  <a:pt x="24390" y="74288"/>
                </a:lnTo>
                <a:lnTo>
                  <a:pt x="25786" y="78882"/>
                </a:lnTo>
                <a:lnTo>
                  <a:pt x="27668" y="82897"/>
                </a:lnTo>
                <a:lnTo>
                  <a:pt x="29875" y="86527"/>
                </a:lnTo>
                <a:lnTo>
                  <a:pt x="32299" y="90851"/>
                </a:lnTo>
                <a:lnTo>
                  <a:pt x="37532" y="100737"/>
                </a:lnTo>
                <a:lnTo>
                  <a:pt x="39310" y="106039"/>
                </a:lnTo>
                <a:lnTo>
                  <a:pt x="40494" y="111480"/>
                </a:lnTo>
                <a:lnTo>
                  <a:pt x="41283" y="117012"/>
                </a:lnTo>
                <a:lnTo>
                  <a:pt x="42763" y="122605"/>
                </a:lnTo>
                <a:lnTo>
                  <a:pt x="44701" y="128238"/>
                </a:lnTo>
                <a:lnTo>
                  <a:pt x="46946" y="133899"/>
                </a:lnTo>
                <a:lnTo>
                  <a:pt x="49394" y="138625"/>
                </a:lnTo>
                <a:lnTo>
                  <a:pt x="51979" y="142729"/>
                </a:lnTo>
                <a:lnTo>
                  <a:pt x="54655" y="146417"/>
                </a:lnTo>
                <a:lnTo>
                  <a:pt x="56440" y="149828"/>
                </a:lnTo>
                <a:lnTo>
                  <a:pt x="57629" y="153055"/>
                </a:lnTo>
                <a:lnTo>
                  <a:pt x="58951" y="159180"/>
                </a:lnTo>
                <a:lnTo>
                  <a:pt x="59538" y="165077"/>
                </a:lnTo>
                <a:lnTo>
                  <a:pt x="59799" y="170873"/>
                </a:lnTo>
                <a:lnTo>
                  <a:pt x="59868" y="173752"/>
                </a:lnTo>
                <a:lnTo>
                  <a:pt x="60867" y="176624"/>
                </a:lnTo>
                <a:lnTo>
                  <a:pt x="64517" y="182355"/>
                </a:lnTo>
                <a:lnTo>
                  <a:pt x="66775" y="188077"/>
                </a:lnTo>
                <a:lnTo>
                  <a:pt x="68567" y="196590"/>
                </a:lnTo>
                <a:lnTo>
                  <a:pt x="68578" y="196642"/>
                </a:lnTo>
                <a:lnTo>
                  <a:pt x="64028" y="192101"/>
                </a:lnTo>
                <a:lnTo>
                  <a:pt x="62688" y="189809"/>
                </a:lnTo>
                <a:lnTo>
                  <a:pt x="61199" y="184723"/>
                </a:lnTo>
                <a:lnTo>
                  <a:pt x="60537" y="179287"/>
                </a:lnTo>
                <a:lnTo>
                  <a:pt x="60360" y="176504"/>
                </a:lnTo>
                <a:lnTo>
                  <a:pt x="59290" y="173696"/>
                </a:lnTo>
                <a:lnTo>
                  <a:pt x="55561" y="168036"/>
                </a:lnTo>
                <a:lnTo>
                  <a:pt x="54186" y="164241"/>
                </a:lnTo>
                <a:lnTo>
                  <a:pt x="53269" y="159806"/>
                </a:lnTo>
                <a:lnTo>
                  <a:pt x="52658" y="154944"/>
                </a:lnTo>
                <a:lnTo>
                  <a:pt x="51297" y="149798"/>
                </a:lnTo>
                <a:lnTo>
                  <a:pt x="49438" y="144462"/>
                </a:lnTo>
                <a:lnTo>
                  <a:pt x="47246" y="139000"/>
                </a:lnTo>
                <a:lnTo>
                  <a:pt x="45785" y="133453"/>
                </a:lnTo>
                <a:lnTo>
                  <a:pt x="44811" y="127851"/>
                </a:lnTo>
                <a:lnTo>
                  <a:pt x="44161" y="122211"/>
                </a:lnTo>
                <a:lnTo>
                  <a:pt x="44681" y="116546"/>
                </a:lnTo>
                <a:lnTo>
                  <a:pt x="45980" y="110864"/>
                </a:lnTo>
                <a:lnTo>
                  <a:pt x="47799" y="105171"/>
                </a:lnTo>
                <a:lnTo>
                  <a:pt x="49010" y="99471"/>
                </a:lnTo>
                <a:lnTo>
                  <a:pt x="49819" y="93766"/>
                </a:lnTo>
                <a:lnTo>
                  <a:pt x="50358" y="88057"/>
                </a:lnTo>
                <a:lnTo>
                  <a:pt x="51669" y="82347"/>
                </a:lnTo>
                <a:lnTo>
                  <a:pt x="53496" y="76635"/>
                </a:lnTo>
                <a:lnTo>
                  <a:pt x="55667" y="70922"/>
                </a:lnTo>
                <a:lnTo>
                  <a:pt x="58067" y="65208"/>
                </a:lnTo>
                <a:lnTo>
                  <a:pt x="60618" y="59494"/>
                </a:lnTo>
                <a:lnTo>
                  <a:pt x="65994" y="48065"/>
                </a:lnTo>
                <a:lnTo>
                  <a:pt x="71559" y="36635"/>
                </a:lnTo>
                <a:lnTo>
                  <a:pt x="74376" y="31873"/>
                </a:lnTo>
                <a:lnTo>
                  <a:pt x="77206" y="27746"/>
                </a:lnTo>
                <a:lnTo>
                  <a:pt x="80046" y="24041"/>
                </a:lnTo>
                <a:lnTo>
                  <a:pt x="83844" y="20619"/>
                </a:lnTo>
                <a:lnTo>
                  <a:pt x="88281" y="17386"/>
                </a:lnTo>
                <a:lnTo>
                  <a:pt x="97339" y="11252"/>
                </a:lnTo>
                <a:lnTo>
                  <a:pt x="104540" y="5352"/>
                </a:lnTo>
                <a:lnTo>
                  <a:pt x="110914" y="2094"/>
                </a:lnTo>
                <a:lnTo>
                  <a:pt x="117875" y="646"/>
                </a:lnTo>
                <a:lnTo>
                  <a:pt x="127319" y="3"/>
                </a:lnTo>
                <a:lnTo>
                  <a:pt x="131551" y="784"/>
                </a:lnTo>
                <a:lnTo>
                  <a:pt x="138795" y="4191"/>
                </a:lnTo>
                <a:lnTo>
                  <a:pt x="145189" y="8881"/>
                </a:lnTo>
                <a:lnTo>
                  <a:pt x="151206" y="14140"/>
                </a:lnTo>
                <a:lnTo>
                  <a:pt x="157055" y="19653"/>
                </a:lnTo>
                <a:lnTo>
                  <a:pt x="170254" y="32662"/>
                </a:lnTo>
                <a:lnTo>
                  <a:pt x="173510" y="37796"/>
                </a:lnTo>
                <a:lnTo>
                  <a:pt x="175681" y="43124"/>
                </a:lnTo>
                <a:lnTo>
                  <a:pt x="177128" y="48582"/>
                </a:lnTo>
                <a:lnTo>
                  <a:pt x="179046" y="54124"/>
                </a:lnTo>
                <a:lnTo>
                  <a:pt x="181276" y="59725"/>
                </a:lnTo>
                <a:lnTo>
                  <a:pt x="183716" y="65363"/>
                </a:lnTo>
                <a:lnTo>
                  <a:pt x="188966" y="76708"/>
                </a:lnTo>
                <a:lnTo>
                  <a:pt x="191699" y="82401"/>
                </a:lnTo>
                <a:lnTo>
                  <a:pt x="193523" y="89053"/>
                </a:lnTo>
                <a:lnTo>
                  <a:pt x="194738" y="96346"/>
                </a:lnTo>
                <a:lnTo>
                  <a:pt x="195547" y="104065"/>
                </a:lnTo>
                <a:lnTo>
                  <a:pt x="197040" y="111116"/>
                </a:lnTo>
                <a:lnTo>
                  <a:pt x="198988" y="117722"/>
                </a:lnTo>
                <a:lnTo>
                  <a:pt x="201238" y="124031"/>
                </a:lnTo>
                <a:lnTo>
                  <a:pt x="202739" y="129189"/>
                </a:lnTo>
                <a:lnTo>
                  <a:pt x="203740" y="133580"/>
                </a:lnTo>
                <a:lnTo>
                  <a:pt x="204406" y="137460"/>
                </a:lnTo>
                <a:lnTo>
                  <a:pt x="204851" y="141952"/>
                </a:lnTo>
                <a:lnTo>
                  <a:pt x="205147" y="146851"/>
                </a:lnTo>
                <a:lnTo>
                  <a:pt x="205477" y="156423"/>
                </a:lnTo>
                <a:lnTo>
                  <a:pt x="205706" y="168839"/>
                </a:lnTo>
                <a:lnTo>
                  <a:pt x="205740" y="179475"/>
                </a:lnTo>
                <a:lnTo>
                  <a:pt x="205740" y="172126"/>
                </a:lnTo>
                <a:lnTo>
                  <a:pt x="203200" y="166386"/>
                </a:lnTo>
                <a:lnTo>
                  <a:pt x="201189" y="162188"/>
                </a:lnTo>
                <a:lnTo>
                  <a:pt x="199849" y="158437"/>
                </a:lnTo>
                <a:lnTo>
                  <a:pt x="198955" y="154985"/>
                </a:lnTo>
                <a:lnTo>
                  <a:pt x="198360" y="151730"/>
                </a:lnTo>
                <a:lnTo>
                  <a:pt x="197963" y="147655"/>
                </a:lnTo>
                <a:lnTo>
                  <a:pt x="197698" y="143034"/>
                </a:lnTo>
                <a:lnTo>
                  <a:pt x="197403" y="132819"/>
                </a:lnTo>
                <a:lnTo>
                  <a:pt x="197198" y="105087"/>
                </a:lnTo>
                <a:lnTo>
                  <a:pt x="198141" y="98463"/>
                </a:lnTo>
                <a:lnTo>
                  <a:pt x="199721" y="91189"/>
                </a:lnTo>
                <a:lnTo>
                  <a:pt x="201728" y="83482"/>
                </a:lnTo>
                <a:lnTo>
                  <a:pt x="204017" y="76439"/>
                </a:lnTo>
                <a:lnTo>
                  <a:pt x="206497" y="69839"/>
                </a:lnTo>
                <a:lnTo>
                  <a:pt x="209102" y="63534"/>
                </a:lnTo>
                <a:lnTo>
                  <a:pt x="210839" y="58377"/>
                </a:lnTo>
                <a:lnTo>
                  <a:pt x="211997" y="53988"/>
                </a:lnTo>
                <a:lnTo>
                  <a:pt x="212769" y="50109"/>
                </a:lnTo>
                <a:lnTo>
                  <a:pt x="215189" y="45618"/>
                </a:lnTo>
                <a:lnTo>
                  <a:pt x="218706" y="40719"/>
                </a:lnTo>
                <a:lnTo>
                  <a:pt x="222957" y="35548"/>
                </a:lnTo>
                <a:lnTo>
                  <a:pt x="226743" y="31148"/>
                </a:lnTo>
                <a:lnTo>
                  <a:pt x="230220" y="27262"/>
                </a:lnTo>
                <a:lnTo>
                  <a:pt x="233490" y="23719"/>
                </a:lnTo>
                <a:lnTo>
                  <a:pt x="237575" y="20404"/>
                </a:lnTo>
                <a:lnTo>
                  <a:pt x="242203" y="17242"/>
                </a:lnTo>
                <a:lnTo>
                  <a:pt x="251473" y="11189"/>
                </a:lnTo>
                <a:lnTo>
                  <a:pt x="258769" y="5323"/>
                </a:lnTo>
                <a:lnTo>
                  <a:pt x="265186" y="2081"/>
                </a:lnTo>
                <a:lnTo>
                  <a:pt x="274153" y="257"/>
                </a:lnTo>
                <a:lnTo>
                  <a:pt x="277066" y="0"/>
                </a:lnTo>
                <a:lnTo>
                  <a:pt x="279961" y="782"/>
                </a:lnTo>
                <a:lnTo>
                  <a:pt x="288586" y="5481"/>
                </a:lnTo>
                <a:lnTo>
                  <a:pt x="297174" y="8249"/>
                </a:lnTo>
                <a:lnTo>
                  <a:pt x="302892" y="12272"/>
                </a:lnTo>
                <a:lnTo>
                  <a:pt x="308609" y="17235"/>
                </a:lnTo>
                <a:lnTo>
                  <a:pt x="311467" y="19892"/>
                </a:lnTo>
                <a:lnTo>
                  <a:pt x="314325" y="23568"/>
                </a:lnTo>
                <a:lnTo>
                  <a:pt x="317183" y="27924"/>
                </a:lnTo>
                <a:lnTo>
                  <a:pt x="320040" y="32733"/>
                </a:lnTo>
                <a:lnTo>
                  <a:pt x="323850" y="36891"/>
                </a:lnTo>
                <a:lnTo>
                  <a:pt x="328295" y="40616"/>
                </a:lnTo>
                <a:lnTo>
                  <a:pt x="333164" y="44052"/>
                </a:lnTo>
                <a:lnTo>
                  <a:pt x="337362" y="48247"/>
                </a:lnTo>
                <a:lnTo>
                  <a:pt x="341113" y="52949"/>
                </a:lnTo>
                <a:lnTo>
                  <a:pt x="344566" y="57989"/>
                </a:lnTo>
                <a:lnTo>
                  <a:pt x="347821" y="62301"/>
                </a:lnTo>
                <a:lnTo>
                  <a:pt x="350943" y="66129"/>
                </a:lnTo>
                <a:lnTo>
                  <a:pt x="353977" y="69633"/>
                </a:lnTo>
                <a:lnTo>
                  <a:pt x="356952" y="73873"/>
                </a:lnTo>
                <a:lnTo>
                  <a:pt x="359888" y="78606"/>
                </a:lnTo>
                <a:lnTo>
                  <a:pt x="362798" y="83666"/>
                </a:lnTo>
                <a:lnTo>
                  <a:pt x="364738" y="87992"/>
                </a:lnTo>
                <a:lnTo>
                  <a:pt x="366031" y="91828"/>
                </a:lnTo>
                <a:lnTo>
                  <a:pt x="366893" y="95338"/>
                </a:lnTo>
                <a:lnTo>
                  <a:pt x="368420" y="99583"/>
                </a:lnTo>
                <a:lnTo>
                  <a:pt x="370391" y="104318"/>
                </a:lnTo>
                <a:lnTo>
                  <a:pt x="372658" y="109380"/>
                </a:lnTo>
                <a:lnTo>
                  <a:pt x="374168" y="114659"/>
                </a:lnTo>
                <a:lnTo>
                  <a:pt x="375176" y="120084"/>
                </a:lnTo>
                <a:lnTo>
                  <a:pt x="375847" y="125605"/>
                </a:lnTo>
                <a:lnTo>
                  <a:pt x="376294" y="130239"/>
                </a:lnTo>
                <a:lnTo>
                  <a:pt x="376593" y="134280"/>
                </a:lnTo>
                <a:lnTo>
                  <a:pt x="376792" y="137927"/>
                </a:lnTo>
                <a:lnTo>
                  <a:pt x="377013" y="147059"/>
                </a:lnTo>
                <a:lnTo>
                  <a:pt x="377190" y="18808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54"/>
          <p:cNvSpPr/>
          <p:nvPr/>
        </p:nvSpPr>
        <p:spPr>
          <a:xfrm>
            <a:off x="7273563" y="2194562"/>
            <a:ext cx="186030" cy="188559"/>
          </a:xfrm>
          <a:custGeom>
            <a:avLst/>
            <a:gdLst/>
            <a:ahLst/>
            <a:cxnLst/>
            <a:rect l="0" t="0" r="0" b="0"/>
            <a:pathLst>
              <a:path w="186030" h="188559">
                <a:moveTo>
                  <a:pt x="75927" y="8570"/>
                </a:moveTo>
                <a:lnTo>
                  <a:pt x="75927" y="102"/>
                </a:lnTo>
                <a:lnTo>
                  <a:pt x="71376" y="29"/>
                </a:lnTo>
                <a:lnTo>
                  <a:pt x="51224" y="0"/>
                </a:lnTo>
                <a:lnTo>
                  <a:pt x="48029" y="952"/>
                </a:lnTo>
                <a:lnTo>
                  <a:pt x="45898" y="2539"/>
                </a:lnTo>
                <a:lnTo>
                  <a:pt x="42578" y="6842"/>
                </a:lnTo>
                <a:lnTo>
                  <a:pt x="37928" y="11930"/>
                </a:lnTo>
                <a:lnTo>
                  <a:pt x="29954" y="20149"/>
                </a:lnTo>
                <a:lnTo>
                  <a:pt x="21559" y="28617"/>
                </a:lnTo>
                <a:lnTo>
                  <a:pt x="19679" y="32412"/>
                </a:lnTo>
                <a:lnTo>
                  <a:pt x="18426" y="36847"/>
                </a:lnTo>
                <a:lnTo>
                  <a:pt x="17590" y="41709"/>
                </a:lnTo>
                <a:lnTo>
                  <a:pt x="16081" y="45903"/>
                </a:lnTo>
                <a:lnTo>
                  <a:pt x="14122" y="49651"/>
                </a:lnTo>
                <a:lnTo>
                  <a:pt x="11864" y="53102"/>
                </a:lnTo>
                <a:lnTo>
                  <a:pt x="10358" y="57308"/>
                </a:lnTo>
                <a:lnTo>
                  <a:pt x="9354" y="62017"/>
                </a:lnTo>
                <a:lnTo>
                  <a:pt x="8685" y="67061"/>
                </a:lnTo>
                <a:lnTo>
                  <a:pt x="8239" y="72329"/>
                </a:lnTo>
                <a:lnTo>
                  <a:pt x="7942" y="77746"/>
                </a:lnTo>
                <a:lnTo>
                  <a:pt x="7742" y="83263"/>
                </a:lnTo>
                <a:lnTo>
                  <a:pt x="6659" y="87893"/>
                </a:lnTo>
                <a:lnTo>
                  <a:pt x="4983" y="91932"/>
                </a:lnTo>
                <a:lnTo>
                  <a:pt x="2913" y="95577"/>
                </a:lnTo>
                <a:lnTo>
                  <a:pt x="1534" y="99912"/>
                </a:lnTo>
                <a:lnTo>
                  <a:pt x="613" y="104707"/>
                </a:lnTo>
                <a:lnTo>
                  <a:pt x="0" y="109809"/>
                </a:lnTo>
                <a:lnTo>
                  <a:pt x="544" y="115115"/>
                </a:lnTo>
                <a:lnTo>
                  <a:pt x="1860" y="120558"/>
                </a:lnTo>
                <a:lnTo>
                  <a:pt x="3688" y="126091"/>
                </a:lnTo>
                <a:lnTo>
                  <a:pt x="5860" y="130732"/>
                </a:lnTo>
                <a:lnTo>
                  <a:pt x="8260" y="134779"/>
                </a:lnTo>
                <a:lnTo>
                  <a:pt x="10814" y="138430"/>
                </a:lnTo>
                <a:lnTo>
                  <a:pt x="13468" y="142768"/>
                </a:lnTo>
                <a:lnTo>
                  <a:pt x="16190" y="147565"/>
                </a:lnTo>
                <a:lnTo>
                  <a:pt x="18956" y="152668"/>
                </a:lnTo>
                <a:lnTo>
                  <a:pt x="21755" y="157023"/>
                </a:lnTo>
                <a:lnTo>
                  <a:pt x="24572" y="160879"/>
                </a:lnTo>
                <a:lnTo>
                  <a:pt x="27402" y="164402"/>
                </a:lnTo>
                <a:lnTo>
                  <a:pt x="30243" y="167703"/>
                </a:lnTo>
                <a:lnTo>
                  <a:pt x="33088" y="170856"/>
                </a:lnTo>
                <a:lnTo>
                  <a:pt x="35938" y="173911"/>
                </a:lnTo>
                <a:lnTo>
                  <a:pt x="38789" y="175947"/>
                </a:lnTo>
                <a:lnTo>
                  <a:pt x="44499" y="178210"/>
                </a:lnTo>
                <a:lnTo>
                  <a:pt x="48307" y="179766"/>
                </a:lnTo>
                <a:lnTo>
                  <a:pt x="52751" y="181756"/>
                </a:lnTo>
                <a:lnTo>
                  <a:pt x="57619" y="184035"/>
                </a:lnTo>
                <a:lnTo>
                  <a:pt x="61816" y="185554"/>
                </a:lnTo>
                <a:lnTo>
                  <a:pt x="65568" y="186567"/>
                </a:lnTo>
                <a:lnTo>
                  <a:pt x="69021" y="187242"/>
                </a:lnTo>
                <a:lnTo>
                  <a:pt x="73228" y="187692"/>
                </a:lnTo>
                <a:lnTo>
                  <a:pt x="77937" y="187992"/>
                </a:lnTo>
                <a:lnTo>
                  <a:pt x="87298" y="188326"/>
                </a:lnTo>
                <a:lnTo>
                  <a:pt x="97922" y="188514"/>
                </a:lnTo>
                <a:lnTo>
                  <a:pt x="104118" y="188558"/>
                </a:lnTo>
                <a:lnTo>
                  <a:pt x="108056" y="187617"/>
                </a:lnTo>
                <a:lnTo>
                  <a:pt x="112586" y="186037"/>
                </a:lnTo>
                <a:lnTo>
                  <a:pt x="117511" y="184031"/>
                </a:lnTo>
                <a:lnTo>
                  <a:pt x="121747" y="181742"/>
                </a:lnTo>
                <a:lnTo>
                  <a:pt x="125524" y="179263"/>
                </a:lnTo>
                <a:lnTo>
                  <a:pt x="128994" y="176658"/>
                </a:lnTo>
                <a:lnTo>
                  <a:pt x="132260" y="173969"/>
                </a:lnTo>
                <a:lnTo>
                  <a:pt x="135390" y="171223"/>
                </a:lnTo>
                <a:lnTo>
                  <a:pt x="138429" y="168441"/>
                </a:lnTo>
                <a:lnTo>
                  <a:pt x="144346" y="162809"/>
                </a:lnTo>
                <a:lnTo>
                  <a:pt x="164500" y="142869"/>
                </a:lnTo>
                <a:lnTo>
                  <a:pt x="167361" y="139060"/>
                </a:lnTo>
                <a:lnTo>
                  <a:pt x="170220" y="134616"/>
                </a:lnTo>
                <a:lnTo>
                  <a:pt x="173080" y="129748"/>
                </a:lnTo>
                <a:lnTo>
                  <a:pt x="174985" y="124598"/>
                </a:lnTo>
                <a:lnTo>
                  <a:pt x="176255" y="119259"/>
                </a:lnTo>
                <a:lnTo>
                  <a:pt x="177103" y="113796"/>
                </a:lnTo>
                <a:lnTo>
                  <a:pt x="178620" y="109200"/>
                </a:lnTo>
                <a:lnTo>
                  <a:pt x="180584" y="105184"/>
                </a:lnTo>
                <a:lnTo>
                  <a:pt x="182845" y="101555"/>
                </a:lnTo>
                <a:lnTo>
                  <a:pt x="184353" y="98182"/>
                </a:lnTo>
                <a:lnTo>
                  <a:pt x="185359" y="94981"/>
                </a:lnTo>
                <a:lnTo>
                  <a:pt x="186029" y="91895"/>
                </a:lnTo>
                <a:lnTo>
                  <a:pt x="185523" y="87933"/>
                </a:lnTo>
                <a:lnTo>
                  <a:pt x="184233" y="83386"/>
                </a:lnTo>
                <a:lnTo>
                  <a:pt x="182422" y="78450"/>
                </a:lnTo>
                <a:lnTo>
                  <a:pt x="181212" y="74207"/>
                </a:lnTo>
                <a:lnTo>
                  <a:pt x="180408" y="70425"/>
                </a:lnTo>
                <a:lnTo>
                  <a:pt x="179871" y="66952"/>
                </a:lnTo>
                <a:lnTo>
                  <a:pt x="179513" y="63684"/>
                </a:lnTo>
                <a:lnTo>
                  <a:pt x="179275" y="60553"/>
                </a:lnTo>
                <a:lnTo>
                  <a:pt x="179115" y="57512"/>
                </a:lnTo>
                <a:lnTo>
                  <a:pt x="178056" y="54533"/>
                </a:lnTo>
                <a:lnTo>
                  <a:pt x="174340" y="48683"/>
                </a:lnTo>
                <a:lnTo>
                  <a:pt x="169513" y="42908"/>
                </a:lnTo>
                <a:lnTo>
                  <a:pt x="164193" y="37167"/>
                </a:lnTo>
                <a:lnTo>
                  <a:pt x="155843" y="28579"/>
                </a:lnTo>
                <a:lnTo>
                  <a:pt x="150179" y="22860"/>
                </a:lnTo>
                <a:lnTo>
                  <a:pt x="146384" y="20002"/>
                </a:lnTo>
                <a:lnTo>
                  <a:pt x="141948" y="17144"/>
                </a:lnTo>
                <a:lnTo>
                  <a:pt x="137086" y="14286"/>
                </a:lnTo>
                <a:lnTo>
                  <a:pt x="132892" y="12381"/>
                </a:lnTo>
                <a:lnTo>
                  <a:pt x="129144" y="11110"/>
                </a:lnTo>
                <a:lnTo>
                  <a:pt x="125693" y="10264"/>
                </a:lnTo>
                <a:lnTo>
                  <a:pt x="121486" y="9699"/>
                </a:lnTo>
                <a:lnTo>
                  <a:pt x="116777" y="9323"/>
                </a:lnTo>
                <a:lnTo>
                  <a:pt x="111733" y="9072"/>
                </a:lnTo>
                <a:lnTo>
                  <a:pt x="106465" y="7952"/>
                </a:lnTo>
                <a:lnTo>
                  <a:pt x="101048" y="6253"/>
                </a:lnTo>
                <a:lnTo>
                  <a:pt x="95532" y="4168"/>
                </a:lnTo>
                <a:lnTo>
                  <a:pt x="90902" y="2778"/>
                </a:lnTo>
                <a:lnTo>
                  <a:pt x="86862" y="1851"/>
                </a:lnTo>
                <a:lnTo>
                  <a:pt x="83217" y="1233"/>
                </a:lnTo>
                <a:lnTo>
                  <a:pt x="79834" y="821"/>
                </a:lnTo>
                <a:lnTo>
                  <a:pt x="76627" y="547"/>
                </a:lnTo>
                <a:lnTo>
                  <a:pt x="73536" y="364"/>
                </a:lnTo>
                <a:lnTo>
                  <a:pt x="70522" y="1194"/>
                </a:lnTo>
                <a:lnTo>
                  <a:pt x="67562" y="2700"/>
                </a:lnTo>
                <a:lnTo>
                  <a:pt x="58781" y="857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55"/>
          <p:cNvSpPr/>
          <p:nvPr/>
        </p:nvSpPr>
        <p:spPr>
          <a:xfrm>
            <a:off x="7572769" y="2057801"/>
            <a:ext cx="196774" cy="333927"/>
          </a:xfrm>
          <a:custGeom>
            <a:avLst/>
            <a:gdLst/>
            <a:ahLst/>
            <a:cxnLst/>
            <a:rect l="0" t="0" r="0" b="0"/>
            <a:pathLst>
              <a:path w="196774" h="333927">
                <a:moveTo>
                  <a:pt x="119621" y="145331"/>
                </a:moveTo>
                <a:lnTo>
                  <a:pt x="119621" y="129387"/>
                </a:lnTo>
                <a:lnTo>
                  <a:pt x="115070" y="123991"/>
                </a:lnTo>
                <a:lnTo>
                  <a:pt x="112777" y="122532"/>
                </a:lnTo>
                <a:lnTo>
                  <a:pt x="107689" y="120911"/>
                </a:lnTo>
                <a:lnTo>
                  <a:pt x="102253" y="120190"/>
                </a:lnTo>
                <a:lnTo>
                  <a:pt x="96662" y="119870"/>
                </a:lnTo>
                <a:lnTo>
                  <a:pt x="91001" y="119727"/>
                </a:lnTo>
                <a:lnTo>
                  <a:pt x="82460" y="119647"/>
                </a:lnTo>
                <a:lnTo>
                  <a:pt x="79607" y="120589"/>
                </a:lnTo>
                <a:lnTo>
                  <a:pt x="73897" y="124174"/>
                </a:lnTo>
                <a:lnTo>
                  <a:pt x="70088" y="125512"/>
                </a:lnTo>
                <a:lnTo>
                  <a:pt x="65644" y="126403"/>
                </a:lnTo>
                <a:lnTo>
                  <a:pt x="60777" y="126997"/>
                </a:lnTo>
                <a:lnTo>
                  <a:pt x="56579" y="128346"/>
                </a:lnTo>
                <a:lnTo>
                  <a:pt x="52828" y="130198"/>
                </a:lnTo>
                <a:lnTo>
                  <a:pt x="49375" y="132385"/>
                </a:lnTo>
                <a:lnTo>
                  <a:pt x="46120" y="134795"/>
                </a:lnTo>
                <a:lnTo>
                  <a:pt x="42997" y="137355"/>
                </a:lnTo>
                <a:lnTo>
                  <a:pt x="36988" y="142738"/>
                </a:lnTo>
                <a:lnTo>
                  <a:pt x="31143" y="148306"/>
                </a:lnTo>
                <a:lnTo>
                  <a:pt x="29203" y="151125"/>
                </a:lnTo>
                <a:lnTo>
                  <a:pt x="21283" y="169895"/>
                </a:lnTo>
                <a:lnTo>
                  <a:pt x="13543" y="185841"/>
                </a:lnTo>
                <a:lnTo>
                  <a:pt x="11754" y="191388"/>
                </a:lnTo>
                <a:lnTo>
                  <a:pt x="10562" y="196991"/>
                </a:lnTo>
                <a:lnTo>
                  <a:pt x="9768" y="202631"/>
                </a:lnTo>
                <a:lnTo>
                  <a:pt x="6345" y="211438"/>
                </a:lnTo>
                <a:lnTo>
                  <a:pt x="4098" y="215119"/>
                </a:lnTo>
                <a:lnTo>
                  <a:pt x="1603" y="224291"/>
                </a:lnTo>
                <a:lnTo>
                  <a:pt x="494" y="234717"/>
                </a:lnTo>
                <a:lnTo>
                  <a:pt x="197" y="240164"/>
                </a:lnTo>
                <a:lnTo>
                  <a:pt x="0" y="245701"/>
                </a:lnTo>
                <a:lnTo>
                  <a:pt x="821" y="250344"/>
                </a:lnTo>
                <a:lnTo>
                  <a:pt x="5575" y="261430"/>
                </a:lnTo>
                <a:lnTo>
                  <a:pt x="7021" y="267733"/>
                </a:lnTo>
                <a:lnTo>
                  <a:pt x="10204" y="273709"/>
                </a:lnTo>
                <a:lnTo>
                  <a:pt x="12386" y="276637"/>
                </a:lnTo>
                <a:lnTo>
                  <a:pt x="14811" y="282429"/>
                </a:lnTo>
                <a:lnTo>
                  <a:pt x="15458" y="285307"/>
                </a:lnTo>
                <a:lnTo>
                  <a:pt x="16841" y="287226"/>
                </a:lnTo>
                <a:lnTo>
                  <a:pt x="18716" y="288505"/>
                </a:lnTo>
                <a:lnTo>
                  <a:pt x="23339" y="289927"/>
                </a:lnTo>
                <a:lnTo>
                  <a:pt x="28569" y="290558"/>
                </a:lnTo>
                <a:lnTo>
                  <a:pt x="31297" y="291679"/>
                </a:lnTo>
                <a:lnTo>
                  <a:pt x="36868" y="295465"/>
                </a:lnTo>
                <a:lnTo>
                  <a:pt x="42519" y="297782"/>
                </a:lnTo>
                <a:lnTo>
                  <a:pt x="45360" y="298400"/>
                </a:lnTo>
                <a:lnTo>
                  <a:pt x="48206" y="297860"/>
                </a:lnTo>
                <a:lnTo>
                  <a:pt x="53908" y="294719"/>
                </a:lnTo>
                <a:lnTo>
                  <a:pt x="57715" y="293501"/>
                </a:lnTo>
                <a:lnTo>
                  <a:pt x="62157" y="292688"/>
                </a:lnTo>
                <a:lnTo>
                  <a:pt x="67024" y="292147"/>
                </a:lnTo>
                <a:lnTo>
                  <a:pt x="71221" y="290833"/>
                </a:lnTo>
                <a:lnTo>
                  <a:pt x="74971" y="289005"/>
                </a:lnTo>
                <a:lnTo>
                  <a:pt x="78425" y="286833"/>
                </a:lnTo>
                <a:lnTo>
                  <a:pt x="80727" y="284433"/>
                </a:lnTo>
                <a:lnTo>
                  <a:pt x="82261" y="281881"/>
                </a:lnTo>
                <a:lnTo>
                  <a:pt x="83285" y="279227"/>
                </a:lnTo>
                <a:lnTo>
                  <a:pt x="85872" y="276505"/>
                </a:lnTo>
                <a:lnTo>
                  <a:pt x="89502" y="273738"/>
                </a:lnTo>
                <a:lnTo>
                  <a:pt x="93826" y="270941"/>
                </a:lnTo>
                <a:lnTo>
                  <a:pt x="96709" y="267171"/>
                </a:lnTo>
                <a:lnTo>
                  <a:pt x="98631" y="262752"/>
                </a:lnTo>
                <a:lnTo>
                  <a:pt x="99913" y="257902"/>
                </a:lnTo>
                <a:lnTo>
                  <a:pt x="103877" y="249973"/>
                </a:lnTo>
                <a:lnTo>
                  <a:pt x="108814" y="242321"/>
                </a:lnTo>
                <a:lnTo>
                  <a:pt x="114182" y="232570"/>
                </a:lnTo>
                <a:lnTo>
                  <a:pt x="119743" y="224426"/>
                </a:lnTo>
                <a:lnTo>
                  <a:pt x="122560" y="220921"/>
                </a:lnTo>
                <a:lnTo>
                  <a:pt x="124438" y="216680"/>
                </a:lnTo>
                <a:lnTo>
                  <a:pt x="126524" y="206886"/>
                </a:lnTo>
                <a:lnTo>
                  <a:pt x="127081" y="200655"/>
                </a:lnTo>
                <a:lnTo>
                  <a:pt x="127452" y="193644"/>
                </a:lnTo>
                <a:lnTo>
                  <a:pt x="127699" y="186113"/>
                </a:lnTo>
                <a:lnTo>
                  <a:pt x="128816" y="179186"/>
                </a:lnTo>
                <a:lnTo>
                  <a:pt x="130514" y="172664"/>
                </a:lnTo>
                <a:lnTo>
                  <a:pt x="132597" y="166410"/>
                </a:lnTo>
                <a:lnTo>
                  <a:pt x="133987" y="160336"/>
                </a:lnTo>
                <a:lnTo>
                  <a:pt x="134914" y="154382"/>
                </a:lnTo>
                <a:lnTo>
                  <a:pt x="135531" y="148508"/>
                </a:lnTo>
                <a:lnTo>
                  <a:pt x="135942" y="142686"/>
                </a:lnTo>
                <a:lnTo>
                  <a:pt x="136217" y="136900"/>
                </a:lnTo>
                <a:lnTo>
                  <a:pt x="136399" y="131138"/>
                </a:lnTo>
                <a:lnTo>
                  <a:pt x="135569" y="124439"/>
                </a:lnTo>
                <a:lnTo>
                  <a:pt x="134063" y="117116"/>
                </a:lnTo>
                <a:lnTo>
                  <a:pt x="132107" y="109376"/>
                </a:lnTo>
                <a:lnTo>
                  <a:pt x="130802" y="102311"/>
                </a:lnTo>
                <a:lnTo>
                  <a:pt x="129932" y="95696"/>
                </a:lnTo>
                <a:lnTo>
                  <a:pt x="129353" y="89381"/>
                </a:lnTo>
                <a:lnTo>
                  <a:pt x="128967" y="83266"/>
                </a:lnTo>
                <a:lnTo>
                  <a:pt x="128537" y="71392"/>
                </a:lnTo>
                <a:lnTo>
                  <a:pt x="127470" y="65558"/>
                </a:lnTo>
                <a:lnTo>
                  <a:pt x="125806" y="59764"/>
                </a:lnTo>
                <a:lnTo>
                  <a:pt x="123744" y="53996"/>
                </a:lnTo>
                <a:lnTo>
                  <a:pt x="122369" y="48246"/>
                </a:lnTo>
                <a:lnTo>
                  <a:pt x="121453" y="42508"/>
                </a:lnTo>
                <a:lnTo>
                  <a:pt x="120842" y="36777"/>
                </a:lnTo>
                <a:lnTo>
                  <a:pt x="120163" y="27870"/>
                </a:lnTo>
                <a:lnTo>
                  <a:pt x="119983" y="24161"/>
                </a:lnTo>
                <a:lnTo>
                  <a:pt x="118910" y="20736"/>
                </a:lnTo>
                <a:lnTo>
                  <a:pt x="112883" y="10935"/>
                </a:lnTo>
                <a:lnTo>
                  <a:pt x="112271" y="10014"/>
                </a:lnTo>
                <a:lnTo>
                  <a:pt x="111592" y="6450"/>
                </a:lnTo>
                <a:lnTo>
                  <a:pt x="111410" y="4166"/>
                </a:lnTo>
                <a:lnTo>
                  <a:pt x="110338" y="2644"/>
                </a:lnTo>
                <a:lnTo>
                  <a:pt x="108669" y="1629"/>
                </a:lnTo>
                <a:lnTo>
                  <a:pt x="103699" y="0"/>
                </a:lnTo>
                <a:lnTo>
                  <a:pt x="100479" y="2317"/>
                </a:lnTo>
                <a:lnTo>
                  <a:pt x="98287" y="4268"/>
                </a:lnTo>
                <a:lnTo>
                  <a:pt x="97779" y="5569"/>
                </a:lnTo>
                <a:lnTo>
                  <a:pt x="98392" y="6436"/>
                </a:lnTo>
                <a:lnTo>
                  <a:pt x="99753" y="7015"/>
                </a:lnTo>
                <a:lnTo>
                  <a:pt x="100661" y="8353"/>
                </a:lnTo>
                <a:lnTo>
                  <a:pt x="101669" y="12379"/>
                </a:lnTo>
                <a:lnTo>
                  <a:pt x="102117" y="19884"/>
                </a:lnTo>
                <a:lnTo>
                  <a:pt x="102316" y="29569"/>
                </a:lnTo>
                <a:lnTo>
                  <a:pt x="102469" y="73948"/>
                </a:lnTo>
                <a:lnTo>
                  <a:pt x="103424" y="79645"/>
                </a:lnTo>
                <a:lnTo>
                  <a:pt x="105013" y="85348"/>
                </a:lnTo>
                <a:lnTo>
                  <a:pt x="107025" y="91055"/>
                </a:lnTo>
                <a:lnTo>
                  <a:pt x="108366" y="97717"/>
                </a:lnTo>
                <a:lnTo>
                  <a:pt x="109260" y="105016"/>
                </a:lnTo>
                <a:lnTo>
                  <a:pt x="109856" y="112739"/>
                </a:lnTo>
                <a:lnTo>
                  <a:pt x="110254" y="119793"/>
                </a:lnTo>
                <a:lnTo>
                  <a:pt x="110696" y="132711"/>
                </a:lnTo>
                <a:lnTo>
                  <a:pt x="111765" y="138823"/>
                </a:lnTo>
                <a:lnTo>
                  <a:pt x="113431" y="144802"/>
                </a:lnTo>
                <a:lnTo>
                  <a:pt x="115495" y="150693"/>
                </a:lnTo>
                <a:lnTo>
                  <a:pt x="116870" y="156526"/>
                </a:lnTo>
                <a:lnTo>
                  <a:pt x="117787" y="162319"/>
                </a:lnTo>
                <a:lnTo>
                  <a:pt x="118398" y="168087"/>
                </a:lnTo>
                <a:lnTo>
                  <a:pt x="119758" y="173836"/>
                </a:lnTo>
                <a:lnTo>
                  <a:pt x="121617" y="179575"/>
                </a:lnTo>
                <a:lnTo>
                  <a:pt x="123810" y="185305"/>
                </a:lnTo>
                <a:lnTo>
                  <a:pt x="128784" y="199292"/>
                </a:lnTo>
                <a:lnTo>
                  <a:pt x="131445" y="207022"/>
                </a:lnTo>
                <a:lnTo>
                  <a:pt x="134171" y="214081"/>
                </a:lnTo>
                <a:lnTo>
                  <a:pt x="136941" y="220692"/>
                </a:lnTo>
                <a:lnTo>
                  <a:pt x="139740" y="227004"/>
                </a:lnTo>
                <a:lnTo>
                  <a:pt x="141606" y="233117"/>
                </a:lnTo>
                <a:lnTo>
                  <a:pt x="142850" y="239098"/>
                </a:lnTo>
                <a:lnTo>
                  <a:pt x="143680" y="244990"/>
                </a:lnTo>
                <a:lnTo>
                  <a:pt x="145185" y="250823"/>
                </a:lnTo>
                <a:lnTo>
                  <a:pt x="147141" y="256616"/>
                </a:lnTo>
                <a:lnTo>
                  <a:pt x="149397" y="262384"/>
                </a:lnTo>
                <a:lnTo>
                  <a:pt x="151854" y="268134"/>
                </a:lnTo>
                <a:lnTo>
                  <a:pt x="157124" y="279603"/>
                </a:lnTo>
                <a:lnTo>
                  <a:pt x="162641" y="288510"/>
                </a:lnTo>
                <a:lnTo>
                  <a:pt x="165446" y="292219"/>
                </a:lnTo>
                <a:lnTo>
                  <a:pt x="168563" y="298879"/>
                </a:lnTo>
                <a:lnTo>
                  <a:pt x="170318" y="307984"/>
                </a:lnTo>
                <a:lnTo>
                  <a:pt x="170563" y="310917"/>
                </a:lnTo>
                <a:lnTo>
                  <a:pt x="171679" y="312871"/>
                </a:lnTo>
                <a:lnTo>
                  <a:pt x="173377" y="314175"/>
                </a:lnTo>
                <a:lnTo>
                  <a:pt x="175460" y="315043"/>
                </a:lnTo>
                <a:lnTo>
                  <a:pt x="176850" y="316575"/>
                </a:lnTo>
                <a:lnTo>
                  <a:pt x="177776" y="318549"/>
                </a:lnTo>
                <a:lnTo>
                  <a:pt x="178393" y="320817"/>
                </a:lnTo>
                <a:lnTo>
                  <a:pt x="181619" y="325877"/>
                </a:lnTo>
                <a:lnTo>
                  <a:pt x="186901" y="332336"/>
                </a:lnTo>
                <a:lnTo>
                  <a:pt x="188286" y="332866"/>
                </a:lnTo>
                <a:lnTo>
                  <a:pt x="193836" y="333612"/>
                </a:lnTo>
                <a:lnTo>
                  <a:pt x="196773" y="33392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56"/>
          <p:cNvSpPr/>
          <p:nvPr/>
        </p:nvSpPr>
        <p:spPr>
          <a:xfrm>
            <a:off x="7820977" y="2211821"/>
            <a:ext cx="222883" cy="179510"/>
          </a:xfrm>
          <a:custGeom>
            <a:avLst/>
            <a:gdLst/>
            <a:ahLst/>
            <a:cxnLst/>
            <a:rect l="0" t="0" r="0" b="0"/>
            <a:pathLst>
              <a:path w="222883" h="179510">
                <a:moveTo>
                  <a:pt x="0" y="94181"/>
                </a:moveTo>
                <a:lnTo>
                  <a:pt x="0" y="101562"/>
                </a:lnTo>
                <a:lnTo>
                  <a:pt x="953" y="101959"/>
                </a:lnTo>
                <a:lnTo>
                  <a:pt x="4551" y="102401"/>
                </a:lnTo>
                <a:lnTo>
                  <a:pt x="5891" y="101566"/>
                </a:lnTo>
                <a:lnTo>
                  <a:pt x="6785" y="100057"/>
                </a:lnTo>
                <a:lnTo>
                  <a:pt x="7381" y="98098"/>
                </a:lnTo>
                <a:lnTo>
                  <a:pt x="8731" y="96792"/>
                </a:lnTo>
                <a:lnTo>
                  <a:pt x="10583" y="95922"/>
                </a:lnTo>
                <a:lnTo>
                  <a:pt x="16133" y="94955"/>
                </a:lnTo>
                <a:lnTo>
                  <a:pt x="20281" y="94697"/>
                </a:lnTo>
                <a:lnTo>
                  <a:pt x="24951" y="94525"/>
                </a:lnTo>
                <a:lnTo>
                  <a:pt x="29016" y="93458"/>
                </a:lnTo>
                <a:lnTo>
                  <a:pt x="32679" y="91794"/>
                </a:lnTo>
                <a:lnTo>
                  <a:pt x="39289" y="88357"/>
                </a:lnTo>
                <a:lnTo>
                  <a:pt x="45402" y="86830"/>
                </a:lnTo>
                <a:lnTo>
                  <a:pt x="51294" y="83612"/>
                </a:lnTo>
                <a:lnTo>
                  <a:pt x="58040" y="79006"/>
                </a:lnTo>
                <a:lnTo>
                  <a:pt x="62506" y="76444"/>
                </a:lnTo>
                <a:lnTo>
                  <a:pt x="67388" y="73784"/>
                </a:lnTo>
                <a:lnTo>
                  <a:pt x="71596" y="72011"/>
                </a:lnTo>
                <a:lnTo>
                  <a:pt x="75353" y="70828"/>
                </a:lnTo>
                <a:lnTo>
                  <a:pt x="78810" y="70040"/>
                </a:lnTo>
                <a:lnTo>
                  <a:pt x="85191" y="66624"/>
                </a:lnTo>
                <a:lnTo>
                  <a:pt x="91203" y="61931"/>
                </a:lnTo>
                <a:lnTo>
                  <a:pt x="97050" y="56670"/>
                </a:lnTo>
                <a:lnTo>
                  <a:pt x="98989" y="53934"/>
                </a:lnTo>
                <a:lnTo>
                  <a:pt x="101145" y="48354"/>
                </a:lnTo>
                <a:lnTo>
                  <a:pt x="102359" y="44407"/>
                </a:lnTo>
                <a:lnTo>
                  <a:pt x="105183" y="40945"/>
                </a:lnTo>
                <a:lnTo>
                  <a:pt x="107270" y="38688"/>
                </a:lnTo>
                <a:lnTo>
                  <a:pt x="108661" y="36230"/>
                </a:lnTo>
                <a:lnTo>
                  <a:pt x="110206" y="30960"/>
                </a:lnTo>
                <a:lnTo>
                  <a:pt x="109666" y="29174"/>
                </a:lnTo>
                <a:lnTo>
                  <a:pt x="108353" y="27983"/>
                </a:lnTo>
                <a:lnTo>
                  <a:pt x="106525" y="27189"/>
                </a:lnTo>
                <a:lnTo>
                  <a:pt x="105307" y="25707"/>
                </a:lnTo>
                <a:lnTo>
                  <a:pt x="104495" y="23767"/>
                </a:lnTo>
                <a:lnTo>
                  <a:pt x="103953" y="21521"/>
                </a:lnTo>
                <a:lnTo>
                  <a:pt x="100812" y="16485"/>
                </a:lnTo>
                <a:lnTo>
                  <a:pt x="98641" y="13809"/>
                </a:lnTo>
                <a:lnTo>
                  <a:pt x="96240" y="12024"/>
                </a:lnTo>
                <a:lnTo>
                  <a:pt x="91033" y="10042"/>
                </a:lnTo>
                <a:lnTo>
                  <a:pt x="85544" y="6621"/>
                </a:lnTo>
                <a:lnTo>
                  <a:pt x="82747" y="4375"/>
                </a:lnTo>
                <a:lnTo>
                  <a:pt x="79930" y="2878"/>
                </a:lnTo>
                <a:lnTo>
                  <a:pt x="74260" y="1214"/>
                </a:lnTo>
                <a:lnTo>
                  <a:pt x="68564" y="475"/>
                </a:lnTo>
                <a:lnTo>
                  <a:pt x="62858" y="146"/>
                </a:lnTo>
                <a:lnTo>
                  <a:pt x="57146" y="0"/>
                </a:lnTo>
                <a:lnTo>
                  <a:pt x="54291" y="914"/>
                </a:lnTo>
                <a:lnTo>
                  <a:pt x="48577" y="4469"/>
                </a:lnTo>
                <a:lnTo>
                  <a:pt x="43039" y="8621"/>
                </a:lnTo>
                <a:lnTo>
                  <a:pt x="38813" y="12657"/>
                </a:lnTo>
                <a:lnTo>
                  <a:pt x="36353" y="14114"/>
                </a:lnTo>
                <a:lnTo>
                  <a:pt x="31080" y="15733"/>
                </a:lnTo>
                <a:lnTo>
                  <a:pt x="29292" y="18070"/>
                </a:lnTo>
                <a:lnTo>
                  <a:pt x="28101" y="21533"/>
                </a:lnTo>
                <a:lnTo>
                  <a:pt x="27306" y="25747"/>
                </a:lnTo>
                <a:lnTo>
                  <a:pt x="25824" y="29508"/>
                </a:lnTo>
                <a:lnTo>
                  <a:pt x="23884" y="32968"/>
                </a:lnTo>
                <a:lnTo>
                  <a:pt x="21638" y="36228"/>
                </a:lnTo>
                <a:lnTo>
                  <a:pt x="20141" y="39353"/>
                </a:lnTo>
                <a:lnTo>
                  <a:pt x="19142" y="42389"/>
                </a:lnTo>
                <a:lnTo>
                  <a:pt x="18477" y="45366"/>
                </a:lnTo>
                <a:lnTo>
                  <a:pt x="17081" y="49255"/>
                </a:lnTo>
                <a:lnTo>
                  <a:pt x="15197" y="53753"/>
                </a:lnTo>
                <a:lnTo>
                  <a:pt x="12989" y="58657"/>
                </a:lnTo>
                <a:lnTo>
                  <a:pt x="11517" y="63830"/>
                </a:lnTo>
                <a:lnTo>
                  <a:pt x="10536" y="69185"/>
                </a:lnTo>
                <a:lnTo>
                  <a:pt x="9881" y="74659"/>
                </a:lnTo>
                <a:lnTo>
                  <a:pt x="9445" y="79262"/>
                </a:lnTo>
                <a:lnTo>
                  <a:pt x="9155" y="83282"/>
                </a:lnTo>
                <a:lnTo>
                  <a:pt x="8960" y="86915"/>
                </a:lnTo>
                <a:lnTo>
                  <a:pt x="8745" y="96032"/>
                </a:lnTo>
                <a:lnTo>
                  <a:pt x="8687" y="101130"/>
                </a:lnTo>
                <a:lnTo>
                  <a:pt x="9602" y="105481"/>
                </a:lnTo>
                <a:lnTo>
                  <a:pt x="11164" y="109334"/>
                </a:lnTo>
                <a:lnTo>
                  <a:pt x="13157" y="112856"/>
                </a:lnTo>
                <a:lnTo>
                  <a:pt x="14487" y="117108"/>
                </a:lnTo>
                <a:lnTo>
                  <a:pt x="15373" y="121849"/>
                </a:lnTo>
                <a:lnTo>
                  <a:pt x="15964" y="126913"/>
                </a:lnTo>
                <a:lnTo>
                  <a:pt x="17310" y="131243"/>
                </a:lnTo>
                <a:lnTo>
                  <a:pt x="19160" y="135081"/>
                </a:lnTo>
                <a:lnTo>
                  <a:pt x="21346" y="138593"/>
                </a:lnTo>
                <a:lnTo>
                  <a:pt x="23755" y="141887"/>
                </a:lnTo>
                <a:lnTo>
                  <a:pt x="26315" y="145035"/>
                </a:lnTo>
                <a:lnTo>
                  <a:pt x="28973" y="148086"/>
                </a:lnTo>
                <a:lnTo>
                  <a:pt x="31698" y="151073"/>
                </a:lnTo>
                <a:lnTo>
                  <a:pt x="37265" y="156931"/>
                </a:lnTo>
                <a:lnTo>
                  <a:pt x="45755" y="165585"/>
                </a:lnTo>
                <a:lnTo>
                  <a:pt x="49554" y="167501"/>
                </a:lnTo>
                <a:lnTo>
                  <a:pt x="53991" y="168778"/>
                </a:lnTo>
                <a:lnTo>
                  <a:pt x="58853" y="169630"/>
                </a:lnTo>
                <a:lnTo>
                  <a:pt x="63048" y="171150"/>
                </a:lnTo>
                <a:lnTo>
                  <a:pt x="66797" y="173116"/>
                </a:lnTo>
                <a:lnTo>
                  <a:pt x="70249" y="175380"/>
                </a:lnTo>
                <a:lnTo>
                  <a:pt x="74455" y="176888"/>
                </a:lnTo>
                <a:lnTo>
                  <a:pt x="79164" y="177894"/>
                </a:lnTo>
                <a:lnTo>
                  <a:pt x="84209" y="178565"/>
                </a:lnTo>
                <a:lnTo>
                  <a:pt x="89477" y="179012"/>
                </a:lnTo>
                <a:lnTo>
                  <a:pt x="94894" y="179310"/>
                </a:lnTo>
                <a:lnTo>
                  <a:pt x="100410" y="179509"/>
                </a:lnTo>
                <a:lnTo>
                  <a:pt x="105040" y="178689"/>
                </a:lnTo>
                <a:lnTo>
                  <a:pt x="109080" y="177189"/>
                </a:lnTo>
                <a:lnTo>
                  <a:pt x="112724" y="175238"/>
                </a:lnTo>
                <a:lnTo>
                  <a:pt x="117060" y="173936"/>
                </a:lnTo>
                <a:lnTo>
                  <a:pt x="121855" y="173069"/>
                </a:lnTo>
                <a:lnTo>
                  <a:pt x="126958" y="172490"/>
                </a:lnTo>
                <a:lnTo>
                  <a:pt x="132263" y="171152"/>
                </a:lnTo>
                <a:lnTo>
                  <a:pt x="137705" y="169308"/>
                </a:lnTo>
                <a:lnTo>
                  <a:pt x="143239" y="167126"/>
                </a:lnTo>
                <a:lnTo>
                  <a:pt x="148832" y="165671"/>
                </a:lnTo>
                <a:lnTo>
                  <a:pt x="154466" y="164701"/>
                </a:lnTo>
                <a:lnTo>
                  <a:pt x="160128" y="164054"/>
                </a:lnTo>
                <a:lnTo>
                  <a:pt x="164854" y="162671"/>
                </a:lnTo>
                <a:lnTo>
                  <a:pt x="168958" y="160796"/>
                </a:lnTo>
                <a:lnTo>
                  <a:pt x="172646" y="158593"/>
                </a:lnTo>
                <a:lnTo>
                  <a:pt x="179285" y="153606"/>
                </a:lnTo>
                <a:lnTo>
                  <a:pt x="185410" y="148215"/>
                </a:lnTo>
                <a:lnTo>
                  <a:pt x="191306" y="142644"/>
                </a:lnTo>
                <a:lnTo>
                  <a:pt x="211446" y="122749"/>
                </a:lnTo>
                <a:lnTo>
                  <a:pt x="221191" y="113018"/>
                </a:lnTo>
                <a:lnTo>
                  <a:pt x="221756" y="111502"/>
                </a:lnTo>
                <a:lnTo>
                  <a:pt x="222383" y="107277"/>
                </a:lnTo>
                <a:lnTo>
                  <a:pt x="222786" y="102694"/>
                </a:lnTo>
                <a:lnTo>
                  <a:pt x="222882" y="94569"/>
                </a:lnTo>
                <a:lnTo>
                  <a:pt x="218333" y="89745"/>
                </a:lnTo>
                <a:lnTo>
                  <a:pt x="215503" y="86834"/>
                </a:lnTo>
                <a:lnTo>
                  <a:pt x="214155" y="86426"/>
                </a:lnTo>
                <a:lnTo>
                  <a:pt x="207684" y="85770"/>
                </a:lnTo>
                <a:lnTo>
                  <a:pt x="205740" y="8560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57"/>
          <p:cNvSpPr/>
          <p:nvPr/>
        </p:nvSpPr>
        <p:spPr>
          <a:xfrm>
            <a:off x="6192202" y="1637347"/>
            <a:ext cx="574358" cy="334329"/>
          </a:xfrm>
          <a:custGeom>
            <a:avLst/>
            <a:gdLst/>
            <a:ahLst/>
            <a:cxnLst/>
            <a:rect l="0" t="0" r="0" b="0"/>
            <a:pathLst>
              <a:path w="574358" h="334329">
                <a:moveTo>
                  <a:pt x="0" y="334328"/>
                </a:moveTo>
                <a:lnTo>
                  <a:pt x="0" y="326947"/>
                </a:lnTo>
                <a:lnTo>
                  <a:pt x="5892" y="319147"/>
                </a:lnTo>
                <a:lnTo>
                  <a:pt x="7381" y="313928"/>
                </a:lnTo>
                <a:lnTo>
                  <a:pt x="9683" y="311203"/>
                </a:lnTo>
                <a:lnTo>
                  <a:pt x="21073" y="301864"/>
                </a:lnTo>
                <a:lnTo>
                  <a:pt x="27781" y="292594"/>
                </a:lnTo>
                <a:lnTo>
                  <a:pt x="36477" y="284664"/>
                </a:lnTo>
                <a:lnTo>
                  <a:pt x="49543" y="274845"/>
                </a:lnTo>
                <a:lnTo>
                  <a:pt x="53031" y="271813"/>
                </a:lnTo>
                <a:lnTo>
                  <a:pt x="64527" y="265903"/>
                </a:lnTo>
                <a:lnTo>
                  <a:pt x="78209" y="259149"/>
                </a:lnTo>
                <a:lnTo>
                  <a:pt x="90640" y="249797"/>
                </a:lnTo>
                <a:lnTo>
                  <a:pt x="97574" y="244637"/>
                </a:lnTo>
                <a:lnTo>
                  <a:pt x="112899" y="233823"/>
                </a:lnTo>
                <a:lnTo>
                  <a:pt x="129235" y="225206"/>
                </a:lnTo>
                <a:lnTo>
                  <a:pt x="146020" y="217249"/>
                </a:lnTo>
                <a:lnTo>
                  <a:pt x="172488" y="202059"/>
                </a:lnTo>
                <a:lnTo>
                  <a:pt x="193184" y="191087"/>
                </a:lnTo>
                <a:lnTo>
                  <a:pt x="203084" y="185494"/>
                </a:lnTo>
                <a:lnTo>
                  <a:pt x="212542" y="179860"/>
                </a:lnTo>
                <a:lnTo>
                  <a:pt x="221704" y="174199"/>
                </a:lnTo>
                <a:lnTo>
                  <a:pt x="231623" y="168520"/>
                </a:lnTo>
                <a:lnTo>
                  <a:pt x="252803" y="157130"/>
                </a:lnTo>
                <a:lnTo>
                  <a:pt x="262833" y="152379"/>
                </a:lnTo>
                <a:lnTo>
                  <a:pt x="272377" y="148258"/>
                </a:lnTo>
                <a:lnTo>
                  <a:pt x="281598" y="144559"/>
                </a:lnTo>
                <a:lnTo>
                  <a:pt x="291554" y="140188"/>
                </a:lnTo>
                <a:lnTo>
                  <a:pt x="312777" y="130251"/>
                </a:lnTo>
                <a:lnTo>
                  <a:pt x="322818" y="125886"/>
                </a:lnTo>
                <a:lnTo>
                  <a:pt x="332370" y="122024"/>
                </a:lnTo>
                <a:lnTo>
                  <a:pt x="341595" y="118497"/>
                </a:lnTo>
                <a:lnTo>
                  <a:pt x="359465" y="109498"/>
                </a:lnTo>
                <a:lnTo>
                  <a:pt x="368231" y="104431"/>
                </a:lnTo>
                <a:lnTo>
                  <a:pt x="377885" y="100101"/>
                </a:lnTo>
                <a:lnTo>
                  <a:pt x="388131" y="96261"/>
                </a:lnTo>
                <a:lnTo>
                  <a:pt x="398771" y="92749"/>
                </a:lnTo>
                <a:lnTo>
                  <a:pt x="415674" y="86307"/>
                </a:lnTo>
                <a:lnTo>
                  <a:pt x="430489" y="80269"/>
                </a:lnTo>
                <a:lnTo>
                  <a:pt x="446598" y="74410"/>
                </a:lnTo>
                <a:lnTo>
                  <a:pt x="460743" y="66091"/>
                </a:lnTo>
                <a:lnTo>
                  <a:pt x="467182" y="61206"/>
                </a:lnTo>
                <a:lnTo>
                  <a:pt x="479417" y="55778"/>
                </a:lnTo>
                <a:lnTo>
                  <a:pt x="497015" y="50182"/>
                </a:lnTo>
                <a:lnTo>
                  <a:pt x="514294" y="42491"/>
                </a:lnTo>
                <a:lnTo>
                  <a:pt x="524802" y="36982"/>
                </a:lnTo>
                <a:lnTo>
                  <a:pt x="536074" y="29479"/>
                </a:lnTo>
                <a:lnTo>
                  <a:pt x="545446" y="25879"/>
                </a:lnTo>
                <a:lnTo>
                  <a:pt x="555475" y="18483"/>
                </a:lnTo>
                <a:lnTo>
                  <a:pt x="561249" y="12991"/>
                </a:lnTo>
                <a:lnTo>
                  <a:pt x="563713" y="11518"/>
                </a:lnTo>
                <a:lnTo>
                  <a:pt x="568992" y="9882"/>
                </a:lnTo>
                <a:lnTo>
                  <a:pt x="570780" y="8493"/>
                </a:lnTo>
                <a:lnTo>
                  <a:pt x="571973" y="6614"/>
                </a:lnTo>
                <a:lnTo>
                  <a:pt x="574357" y="0"/>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58"/>
          <p:cNvSpPr/>
          <p:nvPr/>
        </p:nvSpPr>
        <p:spPr>
          <a:xfrm>
            <a:off x="6826567" y="1071562"/>
            <a:ext cx="300039" cy="240031"/>
          </a:xfrm>
          <a:custGeom>
            <a:avLst/>
            <a:gdLst/>
            <a:ahLst/>
            <a:cxnLst/>
            <a:rect l="0" t="0" r="0" b="0"/>
            <a:pathLst>
              <a:path w="300039" h="240031">
                <a:moveTo>
                  <a:pt x="300038" y="0"/>
                </a:moveTo>
                <a:lnTo>
                  <a:pt x="292657" y="0"/>
                </a:lnTo>
                <a:lnTo>
                  <a:pt x="284857" y="6844"/>
                </a:lnTo>
                <a:lnTo>
                  <a:pt x="268527" y="22959"/>
                </a:lnTo>
                <a:lnTo>
                  <a:pt x="262855" y="28619"/>
                </a:lnTo>
                <a:lnTo>
                  <a:pt x="254620" y="34310"/>
                </a:lnTo>
                <a:lnTo>
                  <a:pt x="249756" y="37161"/>
                </a:lnTo>
                <a:lnTo>
                  <a:pt x="244609" y="40966"/>
                </a:lnTo>
                <a:lnTo>
                  <a:pt x="239273" y="45408"/>
                </a:lnTo>
                <a:lnTo>
                  <a:pt x="233810" y="50275"/>
                </a:lnTo>
                <a:lnTo>
                  <a:pt x="228264" y="54471"/>
                </a:lnTo>
                <a:lnTo>
                  <a:pt x="222660" y="58222"/>
                </a:lnTo>
                <a:lnTo>
                  <a:pt x="217020" y="61675"/>
                </a:lnTo>
                <a:lnTo>
                  <a:pt x="195430" y="75636"/>
                </a:lnTo>
                <a:lnTo>
                  <a:pt x="188390" y="79951"/>
                </a:lnTo>
                <a:lnTo>
                  <a:pt x="181791" y="83781"/>
                </a:lnTo>
                <a:lnTo>
                  <a:pt x="175486" y="87286"/>
                </a:lnTo>
                <a:lnTo>
                  <a:pt x="169378" y="91529"/>
                </a:lnTo>
                <a:lnTo>
                  <a:pt x="163402" y="96261"/>
                </a:lnTo>
                <a:lnTo>
                  <a:pt x="157512" y="101322"/>
                </a:lnTo>
                <a:lnTo>
                  <a:pt x="151680" y="106600"/>
                </a:lnTo>
                <a:lnTo>
                  <a:pt x="140121" y="117546"/>
                </a:lnTo>
                <a:lnTo>
                  <a:pt x="133419" y="122179"/>
                </a:lnTo>
                <a:lnTo>
                  <a:pt x="126094" y="126220"/>
                </a:lnTo>
                <a:lnTo>
                  <a:pt x="118353" y="129867"/>
                </a:lnTo>
                <a:lnTo>
                  <a:pt x="111287" y="134203"/>
                </a:lnTo>
                <a:lnTo>
                  <a:pt x="104671" y="138998"/>
                </a:lnTo>
                <a:lnTo>
                  <a:pt x="98356" y="144101"/>
                </a:lnTo>
                <a:lnTo>
                  <a:pt x="92240" y="149407"/>
                </a:lnTo>
                <a:lnTo>
                  <a:pt x="86259" y="154850"/>
                </a:lnTo>
                <a:lnTo>
                  <a:pt x="71278" y="169071"/>
                </a:lnTo>
                <a:lnTo>
                  <a:pt x="48735" y="191313"/>
                </a:lnTo>
                <a:lnTo>
                  <a:pt x="40393" y="197106"/>
                </a:lnTo>
                <a:lnTo>
                  <a:pt x="35501" y="199984"/>
                </a:lnTo>
                <a:lnTo>
                  <a:pt x="32240" y="202855"/>
                </a:lnTo>
                <a:lnTo>
                  <a:pt x="30066" y="205722"/>
                </a:lnTo>
                <a:lnTo>
                  <a:pt x="28616" y="208585"/>
                </a:lnTo>
                <a:lnTo>
                  <a:pt x="26697" y="210494"/>
                </a:lnTo>
                <a:lnTo>
                  <a:pt x="24466" y="211767"/>
                </a:lnTo>
                <a:lnTo>
                  <a:pt x="22025" y="212616"/>
                </a:lnTo>
                <a:lnTo>
                  <a:pt x="20399" y="214134"/>
                </a:lnTo>
                <a:lnTo>
                  <a:pt x="19315" y="216098"/>
                </a:lnTo>
                <a:lnTo>
                  <a:pt x="17574" y="221545"/>
                </a:lnTo>
                <a:lnTo>
                  <a:pt x="16478" y="221991"/>
                </a:lnTo>
                <a:lnTo>
                  <a:pt x="12721" y="222488"/>
                </a:lnTo>
                <a:lnTo>
                  <a:pt x="11338" y="223573"/>
                </a:lnTo>
                <a:lnTo>
                  <a:pt x="10417" y="225249"/>
                </a:lnTo>
                <a:lnTo>
                  <a:pt x="9802" y="227318"/>
                </a:lnTo>
                <a:lnTo>
                  <a:pt x="8439" y="228698"/>
                </a:lnTo>
                <a:lnTo>
                  <a:pt x="6579" y="229618"/>
                </a:lnTo>
                <a:lnTo>
                  <a:pt x="4386" y="230231"/>
                </a:lnTo>
                <a:lnTo>
                  <a:pt x="2924" y="231592"/>
                </a:lnTo>
                <a:lnTo>
                  <a:pt x="1950" y="233452"/>
                </a:lnTo>
                <a:lnTo>
                  <a:pt x="0" y="240030"/>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59"/>
          <p:cNvSpPr/>
          <p:nvPr/>
        </p:nvSpPr>
        <p:spPr>
          <a:xfrm>
            <a:off x="7220902" y="1011555"/>
            <a:ext cx="522535" cy="360046"/>
          </a:xfrm>
          <a:custGeom>
            <a:avLst/>
            <a:gdLst/>
            <a:ahLst/>
            <a:cxnLst/>
            <a:rect l="0" t="0" r="0" b="0"/>
            <a:pathLst>
              <a:path w="522535" h="360046">
                <a:moveTo>
                  <a:pt x="0" y="0"/>
                </a:moveTo>
                <a:lnTo>
                  <a:pt x="12771" y="0"/>
                </a:lnTo>
                <a:lnTo>
                  <a:pt x="15181" y="952"/>
                </a:lnTo>
                <a:lnTo>
                  <a:pt x="23125" y="5891"/>
                </a:lnTo>
                <a:lnTo>
                  <a:pt x="31511" y="8730"/>
                </a:lnTo>
                <a:lnTo>
                  <a:pt x="40028" y="15181"/>
                </a:lnTo>
                <a:lnTo>
                  <a:pt x="51440" y="25894"/>
                </a:lnTo>
                <a:lnTo>
                  <a:pt x="62866" y="37182"/>
                </a:lnTo>
                <a:lnTo>
                  <a:pt x="75989" y="45730"/>
                </a:lnTo>
                <a:lnTo>
                  <a:pt x="91598" y="57152"/>
                </a:lnTo>
                <a:lnTo>
                  <a:pt x="106622" y="66675"/>
                </a:lnTo>
                <a:lnTo>
                  <a:pt x="117555" y="75988"/>
                </a:lnTo>
                <a:lnTo>
                  <a:pt x="126224" y="83937"/>
                </a:lnTo>
                <a:lnTo>
                  <a:pt x="134205" y="91598"/>
                </a:lnTo>
                <a:lnTo>
                  <a:pt x="144101" y="101352"/>
                </a:lnTo>
                <a:lnTo>
                  <a:pt x="157391" y="109498"/>
                </a:lnTo>
                <a:lnTo>
                  <a:pt x="170916" y="116293"/>
                </a:lnTo>
                <a:lnTo>
                  <a:pt x="185792" y="126426"/>
                </a:lnTo>
                <a:lnTo>
                  <a:pt x="199732" y="135882"/>
                </a:lnTo>
                <a:lnTo>
                  <a:pt x="210372" y="143894"/>
                </a:lnTo>
                <a:lnTo>
                  <a:pt x="220181" y="151583"/>
                </a:lnTo>
                <a:lnTo>
                  <a:pt x="234066" y="161350"/>
                </a:lnTo>
                <a:lnTo>
                  <a:pt x="247221" y="172041"/>
                </a:lnTo>
                <a:lnTo>
                  <a:pt x="259419" y="182190"/>
                </a:lnTo>
                <a:lnTo>
                  <a:pt x="271190" y="189876"/>
                </a:lnTo>
                <a:lnTo>
                  <a:pt x="293078" y="204108"/>
                </a:lnTo>
                <a:lnTo>
                  <a:pt x="306787" y="214857"/>
                </a:lnTo>
                <a:lnTo>
                  <a:pt x="319230" y="225032"/>
                </a:lnTo>
                <a:lnTo>
                  <a:pt x="331109" y="232729"/>
                </a:lnTo>
                <a:lnTo>
                  <a:pt x="342740" y="241865"/>
                </a:lnTo>
                <a:lnTo>
                  <a:pt x="348508" y="246968"/>
                </a:lnTo>
                <a:lnTo>
                  <a:pt x="362538" y="255178"/>
                </a:lnTo>
                <a:lnTo>
                  <a:pt x="377345" y="262955"/>
                </a:lnTo>
                <a:lnTo>
                  <a:pt x="390276" y="272761"/>
                </a:lnTo>
                <a:lnTo>
                  <a:pt x="399834" y="280929"/>
                </a:lnTo>
                <a:lnTo>
                  <a:pt x="408209" y="288687"/>
                </a:lnTo>
                <a:lnTo>
                  <a:pt x="418281" y="298485"/>
                </a:lnTo>
                <a:lnTo>
                  <a:pt x="429108" y="306650"/>
                </a:lnTo>
                <a:lnTo>
                  <a:pt x="443373" y="316601"/>
                </a:lnTo>
                <a:lnTo>
                  <a:pt x="456172" y="325583"/>
                </a:lnTo>
                <a:lnTo>
                  <a:pt x="472029" y="334276"/>
                </a:lnTo>
                <a:lnTo>
                  <a:pt x="486253" y="342885"/>
                </a:lnTo>
                <a:lnTo>
                  <a:pt x="496500" y="351468"/>
                </a:lnTo>
                <a:lnTo>
                  <a:pt x="503945" y="358350"/>
                </a:lnTo>
                <a:lnTo>
                  <a:pt x="505509" y="358915"/>
                </a:lnTo>
                <a:lnTo>
                  <a:pt x="512998" y="359896"/>
                </a:lnTo>
                <a:lnTo>
                  <a:pt x="522534" y="360041"/>
                </a:lnTo>
                <a:lnTo>
                  <a:pt x="514350" y="360045"/>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60"/>
          <p:cNvSpPr/>
          <p:nvPr/>
        </p:nvSpPr>
        <p:spPr>
          <a:xfrm>
            <a:off x="5677852" y="1663064"/>
            <a:ext cx="480061" cy="287574"/>
          </a:xfrm>
          <a:custGeom>
            <a:avLst/>
            <a:gdLst/>
            <a:ahLst/>
            <a:cxnLst/>
            <a:rect l="0" t="0" r="0" b="0"/>
            <a:pathLst>
              <a:path w="480061" h="287574">
                <a:moveTo>
                  <a:pt x="0" y="0"/>
                </a:moveTo>
                <a:lnTo>
                  <a:pt x="4551" y="0"/>
                </a:lnTo>
                <a:lnTo>
                  <a:pt x="5892" y="953"/>
                </a:lnTo>
                <a:lnTo>
                  <a:pt x="6785" y="2541"/>
                </a:lnTo>
                <a:lnTo>
                  <a:pt x="8219" y="7381"/>
                </a:lnTo>
                <a:lnTo>
                  <a:pt x="15347" y="15182"/>
                </a:lnTo>
                <a:lnTo>
                  <a:pt x="28715" y="28693"/>
                </a:lnTo>
                <a:lnTo>
                  <a:pt x="41739" y="37183"/>
                </a:lnTo>
                <a:lnTo>
                  <a:pt x="53114" y="45731"/>
                </a:lnTo>
                <a:lnTo>
                  <a:pt x="59484" y="48900"/>
                </a:lnTo>
                <a:lnTo>
                  <a:pt x="62516" y="49745"/>
                </a:lnTo>
                <a:lnTo>
                  <a:pt x="70965" y="55764"/>
                </a:lnTo>
                <a:lnTo>
                  <a:pt x="80118" y="63837"/>
                </a:lnTo>
                <a:lnTo>
                  <a:pt x="87360" y="70600"/>
                </a:lnTo>
                <a:lnTo>
                  <a:pt x="96294" y="76780"/>
                </a:lnTo>
                <a:lnTo>
                  <a:pt x="106615" y="82702"/>
                </a:lnTo>
                <a:lnTo>
                  <a:pt x="117552" y="88509"/>
                </a:lnTo>
                <a:lnTo>
                  <a:pt x="168603" y="114299"/>
                </a:lnTo>
                <a:lnTo>
                  <a:pt x="182567" y="120015"/>
                </a:lnTo>
                <a:lnTo>
                  <a:pt x="197346" y="126683"/>
                </a:lnTo>
                <a:lnTo>
                  <a:pt x="203954" y="131128"/>
                </a:lnTo>
                <a:lnTo>
                  <a:pt x="210264" y="135996"/>
                </a:lnTo>
                <a:lnTo>
                  <a:pt x="224896" y="143946"/>
                </a:lnTo>
                <a:lnTo>
                  <a:pt x="232798" y="147399"/>
                </a:lnTo>
                <a:lnTo>
                  <a:pt x="246659" y="156316"/>
                </a:lnTo>
                <a:lnTo>
                  <a:pt x="253022" y="161361"/>
                </a:lnTo>
                <a:lnTo>
                  <a:pt x="265172" y="169506"/>
                </a:lnTo>
                <a:lnTo>
                  <a:pt x="277874" y="176302"/>
                </a:lnTo>
                <a:lnTo>
                  <a:pt x="285262" y="179447"/>
                </a:lnTo>
                <a:lnTo>
                  <a:pt x="300138" y="185482"/>
                </a:lnTo>
                <a:lnTo>
                  <a:pt x="313100" y="191339"/>
                </a:lnTo>
                <a:lnTo>
                  <a:pt x="327751" y="199657"/>
                </a:lnTo>
                <a:lnTo>
                  <a:pt x="335658" y="204543"/>
                </a:lnTo>
                <a:lnTo>
                  <a:pt x="346984" y="212511"/>
                </a:lnTo>
                <a:lnTo>
                  <a:pt x="356145" y="219227"/>
                </a:lnTo>
                <a:lnTo>
                  <a:pt x="366567" y="225387"/>
                </a:lnTo>
                <a:lnTo>
                  <a:pt x="377548" y="231300"/>
                </a:lnTo>
                <a:lnTo>
                  <a:pt x="411512" y="248589"/>
                </a:lnTo>
                <a:lnTo>
                  <a:pt x="426095" y="257171"/>
                </a:lnTo>
                <a:lnTo>
                  <a:pt x="429796" y="260030"/>
                </a:lnTo>
                <a:lnTo>
                  <a:pt x="436448" y="263207"/>
                </a:lnTo>
                <a:lnTo>
                  <a:pt x="439555" y="264054"/>
                </a:lnTo>
                <a:lnTo>
                  <a:pt x="445548" y="267535"/>
                </a:lnTo>
                <a:lnTo>
                  <a:pt x="448479" y="269797"/>
                </a:lnTo>
                <a:lnTo>
                  <a:pt x="454277" y="272310"/>
                </a:lnTo>
                <a:lnTo>
                  <a:pt x="457156" y="272980"/>
                </a:lnTo>
                <a:lnTo>
                  <a:pt x="462896" y="276265"/>
                </a:lnTo>
                <a:lnTo>
                  <a:pt x="473273" y="284851"/>
                </a:lnTo>
                <a:lnTo>
                  <a:pt x="475536" y="287056"/>
                </a:lnTo>
                <a:lnTo>
                  <a:pt x="477044" y="287573"/>
                </a:lnTo>
                <a:lnTo>
                  <a:pt x="478049" y="286966"/>
                </a:lnTo>
                <a:lnTo>
                  <a:pt x="479943" y="283131"/>
                </a:lnTo>
                <a:lnTo>
                  <a:pt x="480060" y="274321"/>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61"/>
          <p:cNvSpPr/>
          <p:nvPr/>
        </p:nvSpPr>
        <p:spPr>
          <a:xfrm>
            <a:off x="5043487" y="1568767"/>
            <a:ext cx="505779" cy="411481"/>
          </a:xfrm>
          <a:custGeom>
            <a:avLst/>
            <a:gdLst/>
            <a:ahLst/>
            <a:cxnLst/>
            <a:rect l="0" t="0" r="0" b="0"/>
            <a:pathLst>
              <a:path w="505779" h="411481">
                <a:moveTo>
                  <a:pt x="505778" y="0"/>
                </a:moveTo>
                <a:lnTo>
                  <a:pt x="501227" y="4551"/>
                </a:lnTo>
                <a:lnTo>
                  <a:pt x="498934" y="5891"/>
                </a:lnTo>
                <a:lnTo>
                  <a:pt x="491155" y="8731"/>
                </a:lnTo>
                <a:lnTo>
                  <a:pt x="477454" y="17741"/>
                </a:lnTo>
                <a:lnTo>
                  <a:pt x="467472" y="24077"/>
                </a:lnTo>
                <a:lnTo>
                  <a:pt x="456685" y="33243"/>
                </a:lnTo>
                <a:lnTo>
                  <a:pt x="445541" y="41127"/>
                </a:lnTo>
                <a:lnTo>
                  <a:pt x="439903" y="44563"/>
                </a:lnTo>
                <a:lnTo>
                  <a:pt x="431097" y="53461"/>
                </a:lnTo>
                <a:lnTo>
                  <a:pt x="427416" y="58501"/>
                </a:lnTo>
                <a:lnTo>
                  <a:pt x="415705" y="69180"/>
                </a:lnTo>
                <a:lnTo>
                  <a:pt x="401928" y="80277"/>
                </a:lnTo>
                <a:lnTo>
                  <a:pt x="389455" y="91559"/>
                </a:lnTo>
                <a:lnTo>
                  <a:pt x="377561" y="102923"/>
                </a:lnTo>
                <a:lnTo>
                  <a:pt x="329826" y="150259"/>
                </a:lnTo>
                <a:lnTo>
                  <a:pt x="315182" y="162349"/>
                </a:lnTo>
                <a:lnTo>
                  <a:pt x="307276" y="168240"/>
                </a:lnTo>
                <a:lnTo>
                  <a:pt x="299148" y="175025"/>
                </a:lnTo>
                <a:lnTo>
                  <a:pt x="290872" y="182406"/>
                </a:lnTo>
                <a:lnTo>
                  <a:pt x="282497" y="190184"/>
                </a:lnTo>
                <a:lnTo>
                  <a:pt x="274056" y="197274"/>
                </a:lnTo>
                <a:lnTo>
                  <a:pt x="265572" y="203906"/>
                </a:lnTo>
                <a:lnTo>
                  <a:pt x="257058" y="210233"/>
                </a:lnTo>
                <a:lnTo>
                  <a:pt x="242518" y="222342"/>
                </a:lnTo>
                <a:lnTo>
                  <a:pt x="229706" y="234073"/>
                </a:lnTo>
                <a:lnTo>
                  <a:pt x="217662" y="245638"/>
                </a:lnTo>
                <a:lnTo>
                  <a:pt x="203419" y="257127"/>
                </a:lnTo>
                <a:lnTo>
                  <a:pt x="188516" y="268584"/>
                </a:lnTo>
                <a:lnTo>
                  <a:pt x="175542" y="280026"/>
                </a:lnTo>
                <a:lnTo>
                  <a:pt x="163426" y="288921"/>
                </a:lnTo>
                <a:lnTo>
                  <a:pt x="151692" y="297002"/>
                </a:lnTo>
                <a:lnTo>
                  <a:pt x="140126" y="306943"/>
                </a:lnTo>
                <a:lnTo>
                  <a:pt x="128636" y="315172"/>
                </a:lnTo>
                <a:lnTo>
                  <a:pt x="113997" y="325159"/>
                </a:lnTo>
                <a:lnTo>
                  <a:pt x="100517" y="337067"/>
                </a:lnTo>
                <a:lnTo>
                  <a:pt x="88682" y="348592"/>
                </a:lnTo>
                <a:lnTo>
                  <a:pt x="82912" y="354320"/>
                </a:lnTo>
                <a:lnTo>
                  <a:pt x="80040" y="356228"/>
                </a:lnTo>
                <a:lnTo>
                  <a:pt x="74308" y="358349"/>
                </a:lnTo>
                <a:lnTo>
                  <a:pt x="72398" y="359867"/>
                </a:lnTo>
                <a:lnTo>
                  <a:pt x="71126" y="361831"/>
                </a:lnTo>
                <a:lnTo>
                  <a:pt x="70277" y="364093"/>
                </a:lnTo>
                <a:lnTo>
                  <a:pt x="67807" y="366554"/>
                </a:lnTo>
                <a:lnTo>
                  <a:pt x="52170" y="377083"/>
                </a:lnTo>
                <a:lnTo>
                  <a:pt x="47635" y="381270"/>
                </a:lnTo>
                <a:lnTo>
                  <a:pt x="45091" y="382768"/>
                </a:lnTo>
                <a:lnTo>
                  <a:pt x="36961" y="385828"/>
                </a:lnTo>
                <a:lnTo>
                  <a:pt x="27386" y="393027"/>
                </a:lnTo>
                <a:lnTo>
                  <a:pt x="21661" y="398498"/>
                </a:lnTo>
                <a:lnTo>
                  <a:pt x="19203" y="399968"/>
                </a:lnTo>
                <a:lnTo>
                  <a:pt x="13932" y="401601"/>
                </a:lnTo>
                <a:lnTo>
                  <a:pt x="5610" y="402521"/>
                </a:lnTo>
                <a:lnTo>
                  <a:pt x="3740" y="403602"/>
                </a:lnTo>
                <a:lnTo>
                  <a:pt x="2493" y="405276"/>
                </a:lnTo>
                <a:lnTo>
                  <a:pt x="0" y="411480"/>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62"/>
          <p:cNvSpPr/>
          <p:nvPr/>
        </p:nvSpPr>
        <p:spPr>
          <a:xfrm>
            <a:off x="7820977" y="1054417"/>
            <a:ext cx="608649" cy="308601"/>
          </a:xfrm>
          <a:custGeom>
            <a:avLst/>
            <a:gdLst/>
            <a:ahLst/>
            <a:cxnLst/>
            <a:rect l="0" t="0" r="0" b="0"/>
            <a:pathLst>
              <a:path w="608649" h="308601">
                <a:moveTo>
                  <a:pt x="0" y="0"/>
                </a:moveTo>
                <a:lnTo>
                  <a:pt x="7381" y="0"/>
                </a:lnTo>
                <a:lnTo>
                  <a:pt x="24526" y="6785"/>
                </a:lnTo>
                <a:lnTo>
                  <a:pt x="31856" y="8731"/>
                </a:lnTo>
                <a:lnTo>
                  <a:pt x="46693" y="15181"/>
                </a:lnTo>
                <a:lnTo>
                  <a:pt x="64106" y="23125"/>
                </a:lnTo>
                <a:lnTo>
                  <a:pt x="78974" y="28693"/>
                </a:lnTo>
                <a:lnTo>
                  <a:pt x="92567" y="34342"/>
                </a:lnTo>
                <a:lnTo>
                  <a:pt x="104959" y="40981"/>
                </a:lnTo>
                <a:lnTo>
                  <a:pt x="116816" y="50281"/>
                </a:lnTo>
                <a:lnTo>
                  <a:pt x="128436" y="58225"/>
                </a:lnTo>
                <a:lnTo>
                  <a:pt x="140903" y="64930"/>
                </a:lnTo>
                <a:lnTo>
                  <a:pt x="155968" y="71085"/>
                </a:lnTo>
                <a:lnTo>
                  <a:pt x="169649" y="79536"/>
                </a:lnTo>
                <a:lnTo>
                  <a:pt x="183032" y="88689"/>
                </a:lnTo>
                <a:lnTo>
                  <a:pt x="198505" y="95933"/>
                </a:lnTo>
                <a:lnTo>
                  <a:pt x="214907" y="104867"/>
                </a:lnTo>
                <a:lnTo>
                  <a:pt x="223282" y="109916"/>
                </a:lnTo>
                <a:lnTo>
                  <a:pt x="240206" y="120607"/>
                </a:lnTo>
                <a:lnTo>
                  <a:pt x="248720" y="126124"/>
                </a:lnTo>
                <a:lnTo>
                  <a:pt x="265800" y="134795"/>
                </a:lnTo>
                <a:lnTo>
                  <a:pt x="282915" y="142777"/>
                </a:lnTo>
                <a:lnTo>
                  <a:pt x="291481" y="147572"/>
                </a:lnTo>
                <a:lnTo>
                  <a:pt x="309570" y="157027"/>
                </a:lnTo>
                <a:lnTo>
                  <a:pt x="319727" y="160882"/>
                </a:lnTo>
                <a:lnTo>
                  <a:pt x="330309" y="164405"/>
                </a:lnTo>
                <a:lnTo>
                  <a:pt x="340221" y="168658"/>
                </a:lnTo>
                <a:lnTo>
                  <a:pt x="349687" y="173399"/>
                </a:lnTo>
                <a:lnTo>
                  <a:pt x="358854" y="178464"/>
                </a:lnTo>
                <a:lnTo>
                  <a:pt x="367824" y="183746"/>
                </a:lnTo>
                <a:lnTo>
                  <a:pt x="385410" y="194695"/>
                </a:lnTo>
                <a:lnTo>
                  <a:pt x="395052" y="200282"/>
                </a:lnTo>
                <a:lnTo>
                  <a:pt x="415927" y="211569"/>
                </a:lnTo>
                <a:lnTo>
                  <a:pt x="439997" y="224083"/>
                </a:lnTo>
                <a:lnTo>
                  <a:pt x="455587" y="233260"/>
                </a:lnTo>
                <a:lnTo>
                  <a:pt x="472041" y="242736"/>
                </a:lnTo>
                <a:lnTo>
                  <a:pt x="488878" y="250123"/>
                </a:lnTo>
                <a:lnTo>
                  <a:pt x="503347" y="256581"/>
                </a:lnTo>
                <a:lnTo>
                  <a:pt x="517080" y="262626"/>
                </a:lnTo>
                <a:lnTo>
                  <a:pt x="532709" y="268488"/>
                </a:lnTo>
                <a:lnTo>
                  <a:pt x="546639" y="274268"/>
                </a:lnTo>
                <a:lnTo>
                  <a:pt x="565193" y="282877"/>
                </a:lnTo>
                <a:lnTo>
                  <a:pt x="580214" y="291460"/>
                </a:lnTo>
                <a:lnTo>
                  <a:pt x="587438" y="296226"/>
                </a:lnTo>
                <a:lnTo>
                  <a:pt x="593824" y="298343"/>
                </a:lnTo>
                <a:lnTo>
                  <a:pt x="602774" y="299536"/>
                </a:lnTo>
                <a:lnTo>
                  <a:pt x="604731" y="300655"/>
                </a:lnTo>
                <a:lnTo>
                  <a:pt x="606037" y="302355"/>
                </a:lnTo>
                <a:lnTo>
                  <a:pt x="608641" y="308596"/>
                </a:lnTo>
                <a:lnTo>
                  <a:pt x="608644" y="308600"/>
                </a:lnTo>
                <a:lnTo>
                  <a:pt x="608648" y="300038"/>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63"/>
          <p:cNvSpPr/>
          <p:nvPr/>
        </p:nvSpPr>
        <p:spPr>
          <a:xfrm>
            <a:off x="2531744" y="1560194"/>
            <a:ext cx="574359" cy="382050"/>
          </a:xfrm>
          <a:custGeom>
            <a:avLst/>
            <a:gdLst/>
            <a:ahLst/>
            <a:cxnLst/>
            <a:rect l="0" t="0" r="0" b="0"/>
            <a:pathLst>
              <a:path w="574359" h="382050">
                <a:moveTo>
                  <a:pt x="574358" y="0"/>
                </a:moveTo>
                <a:lnTo>
                  <a:pt x="566977" y="7381"/>
                </a:lnTo>
                <a:lnTo>
                  <a:pt x="563775" y="8043"/>
                </a:lnTo>
                <a:lnTo>
                  <a:pt x="561588" y="8220"/>
                </a:lnTo>
                <a:lnTo>
                  <a:pt x="544389" y="14395"/>
                </a:lnTo>
                <a:lnTo>
                  <a:pt x="528225" y="17283"/>
                </a:lnTo>
                <a:lnTo>
                  <a:pt x="517024" y="21334"/>
                </a:lnTo>
                <a:lnTo>
                  <a:pt x="505696" y="28850"/>
                </a:lnTo>
                <a:lnTo>
                  <a:pt x="493359" y="37587"/>
                </a:lnTo>
                <a:lnTo>
                  <a:pt x="478351" y="44646"/>
                </a:lnTo>
                <a:lnTo>
                  <a:pt x="464696" y="53498"/>
                </a:lnTo>
                <a:lnTo>
                  <a:pt x="451324" y="63782"/>
                </a:lnTo>
                <a:lnTo>
                  <a:pt x="435856" y="74703"/>
                </a:lnTo>
                <a:lnTo>
                  <a:pt x="376159" y="115277"/>
                </a:lnTo>
                <a:lnTo>
                  <a:pt x="345558" y="137344"/>
                </a:lnTo>
                <a:lnTo>
                  <a:pt x="317018" y="157323"/>
                </a:lnTo>
                <a:lnTo>
                  <a:pt x="262493" y="197565"/>
                </a:lnTo>
                <a:lnTo>
                  <a:pt x="252148" y="206006"/>
                </a:lnTo>
                <a:lnTo>
                  <a:pt x="242394" y="214490"/>
                </a:lnTo>
                <a:lnTo>
                  <a:pt x="233033" y="223003"/>
                </a:lnTo>
                <a:lnTo>
                  <a:pt x="222983" y="231536"/>
                </a:lnTo>
                <a:lnTo>
                  <a:pt x="201656" y="248638"/>
                </a:lnTo>
                <a:lnTo>
                  <a:pt x="191588" y="256246"/>
                </a:lnTo>
                <a:lnTo>
                  <a:pt x="172780" y="269780"/>
                </a:lnTo>
                <a:lnTo>
                  <a:pt x="137423" y="293991"/>
                </a:lnTo>
                <a:lnTo>
                  <a:pt x="120132" y="305605"/>
                </a:lnTo>
                <a:lnTo>
                  <a:pt x="105463" y="314577"/>
                </a:lnTo>
                <a:lnTo>
                  <a:pt x="92592" y="322693"/>
                </a:lnTo>
                <a:lnTo>
                  <a:pt x="80522" y="332649"/>
                </a:lnTo>
                <a:lnTo>
                  <a:pt x="68808" y="343424"/>
                </a:lnTo>
                <a:lnTo>
                  <a:pt x="57252" y="353611"/>
                </a:lnTo>
                <a:lnTo>
                  <a:pt x="40988" y="363748"/>
                </a:lnTo>
                <a:lnTo>
                  <a:pt x="29713" y="368128"/>
                </a:lnTo>
                <a:lnTo>
                  <a:pt x="20340" y="374082"/>
                </a:lnTo>
                <a:lnTo>
                  <a:pt x="14438" y="375809"/>
                </a:lnTo>
                <a:lnTo>
                  <a:pt x="5760" y="376781"/>
                </a:lnTo>
                <a:lnTo>
                  <a:pt x="4793" y="377870"/>
                </a:lnTo>
                <a:lnTo>
                  <a:pt x="5100" y="379549"/>
                </a:lnTo>
                <a:lnTo>
                  <a:pt x="6258" y="381620"/>
                </a:lnTo>
                <a:lnTo>
                  <a:pt x="7029" y="382049"/>
                </a:lnTo>
                <a:lnTo>
                  <a:pt x="7544" y="381382"/>
                </a:lnTo>
                <a:lnTo>
                  <a:pt x="8571" y="377197"/>
                </a:lnTo>
                <a:lnTo>
                  <a:pt x="8573" y="369810"/>
                </a:lnTo>
                <a:lnTo>
                  <a:pt x="7620" y="369413"/>
                </a:lnTo>
                <a:lnTo>
                  <a:pt x="0" y="368618"/>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64"/>
          <p:cNvSpPr/>
          <p:nvPr/>
        </p:nvSpPr>
        <p:spPr>
          <a:xfrm>
            <a:off x="4297679" y="1585912"/>
            <a:ext cx="600076" cy="410172"/>
          </a:xfrm>
          <a:custGeom>
            <a:avLst/>
            <a:gdLst/>
            <a:ahLst/>
            <a:cxnLst/>
            <a:rect l="0" t="0" r="0" b="0"/>
            <a:pathLst>
              <a:path w="600076" h="410172">
                <a:moveTo>
                  <a:pt x="600075" y="0"/>
                </a:moveTo>
                <a:lnTo>
                  <a:pt x="600075" y="8219"/>
                </a:lnTo>
                <a:lnTo>
                  <a:pt x="595525" y="8468"/>
                </a:lnTo>
                <a:lnTo>
                  <a:pt x="594184" y="9455"/>
                </a:lnTo>
                <a:lnTo>
                  <a:pt x="593290" y="11066"/>
                </a:lnTo>
                <a:lnTo>
                  <a:pt x="592694" y="13092"/>
                </a:lnTo>
                <a:lnTo>
                  <a:pt x="591345" y="14443"/>
                </a:lnTo>
                <a:lnTo>
                  <a:pt x="589493" y="15344"/>
                </a:lnTo>
                <a:lnTo>
                  <a:pt x="587305" y="15944"/>
                </a:lnTo>
                <a:lnTo>
                  <a:pt x="575125" y="25891"/>
                </a:lnTo>
                <a:lnTo>
                  <a:pt x="564002" y="36352"/>
                </a:lnTo>
                <a:lnTo>
                  <a:pt x="550123" y="45484"/>
                </a:lnTo>
                <a:lnTo>
                  <a:pt x="533946" y="54223"/>
                </a:lnTo>
                <a:lnTo>
                  <a:pt x="520202" y="62517"/>
                </a:lnTo>
                <a:lnTo>
                  <a:pt x="505521" y="71600"/>
                </a:lnTo>
                <a:lnTo>
                  <a:pt x="492647" y="78812"/>
                </a:lnTo>
                <a:lnTo>
                  <a:pt x="465586" y="92778"/>
                </a:lnTo>
                <a:lnTo>
                  <a:pt x="446958" y="103465"/>
                </a:lnTo>
                <a:lnTo>
                  <a:pt x="429153" y="114565"/>
                </a:lnTo>
                <a:lnTo>
                  <a:pt x="411715" y="125848"/>
                </a:lnTo>
                <a:lnTo>
                  <a:pt x="403065" y="132476"/>
                </a:lnTo>
                <a:lnTo>
                  <a:pt x="394440" y="139752"/>
                </a:lnTo>
                <a:lnTo>
                  <a:pt x="385833" y="147461"/>
                </a:lnTo>
                <a:lnTo>
                  <a:pt x="377237" y="154505"/>
                </a:lnTo>
                <a:lnTo>
                  <a:pt x="368649" y="161106"/>
                </a:lnTo>
                <a:lnTo>
                  <a:pt x="351487" y="173520"/>
                </a:lnTo>
                <a:lnTo>
                  <a:pt x="325760" y="191219"/>
                </a:lnTo>
                <a:lnTo>
                  <a:pt x="282894" y="219997"/>
                </a:lnTo>
                <a:lnTo>
                  <a:pt x="274321" y="226675"/>
                </a:lnTo>
                <a:lnTo>
                  <a:pt x="265749" y="233984"/>
                </a:lnTo>
                <a:lnTo>
                  <a:pt x="257176" y="241714"/>
                </a:lnTo>
                <a:lnTo>
                  <a:pt x="240030" y="252844"/>
                </a:lnTo>
                <a:lnTo>
                  <a:pt x="222886" y="261917"/>
                </a:lnTo>
                <a:lnTo>
                  <a:pt x="205741" y="272300"/>
                </a:lnTo>
                <a:lnTo>
                  <a:pt x="191136" y="283265"/>
                </a:lnTo>
                <a:lnTo>
                  <a:pt x="178294" y="294488"/>
                </a:lnTo>
                <a:lnTo>
                  <a:pt x="166237" y="305826"/>
                </a:lnTo>
                <a:lnTo>
                  <a:pt x="148739" y="318369"/>
                </a:lnTo>
                <a:lnTo>
                  <a:pt x="126939" y="332668"/>
                </a:lnTo>
                <a:lnTo>
                  <a:pt x="111484" y="344419"/>
                </a:lnTo>
                <a:lnTo>
                  <a:pt x="96321" y="353933"/>
                </a:lnTo>
                <a:lnTo>
                  <a:pt x="79763" y="362785"/>
                </a:lnTo>
                <a:lnTo>
                  <a:pt x="62793" y="371440"/>
                </a:lnTo>
                <a:lnTo>
                  <a:pt x="41066" y="385758"/>
                </a:lnTo>
                <a:lnTo>
                  <a:pt x="31587" y="390523"/>
                </a:lnTo>
                <a:lnTo>
                  <a:pt x="20895" y="394158"/>
                </a:lnTo>
                <a:lnTo>
                  <a:pt x="10384" y="401567"/>
                </a:lnTo>
                <a:lnTo>
                  <a:pt x="1351" y="410171"/>
                </a:lnTo>
                <a:lnTo>
                  <a:pt x="901" y="409655"/>
                </a:lnTo>
                <a:lnTo>
                  <a:pt x="0" y="402908"/>
                </a:lnTo>
              </a:path>
            </a:pathLst>
          </a:custGeom>
          <a:ln w="215900" cap="flat" cmpd="sng" algn="ctr">
            <a:solidFill>
              <a:srgbClr val="FFFF00">
                <a:alpha val="50000"/>
              </a:srgb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65"/>
          <p:cNvSpPr/>
          <p:nvPr/>
        </p:nvSpPr>
        <p:spPr>
          <a:xfrm>
            <a:off x="3594734" y="1988820"/>
            <a:ext cx="68228" cy="454343"/>
          </a:xfrm>
          <a:custGeom>
            <a:avLst/>
            <a:gdLst/>
            <a:ahLst/>
            <a:cxnLst/>
            <a:rect l="0" t="0" r="0" b="0"/>
            <a:pathLst>
              <a:path w="68228" h="454343">
                <a:moveTo>
                  <a:pt x="8573" y="0"/>
                </a:moveTo>
                <a:lnTo>
                  <a:pt x="10" y="0"/>
                </a:lnTo>
                <a:lnTo>
                  <a:pt x="0" y="21333"/>
                </a:lnTo>
                <a:lnTo>
                  <a:pt x="953" y="23747"/>
                </a:lnTo>
                <a:lnTo>
                  <a:pt x="2541" y="26309"/>
                </a:lnTo>
                <a:lnTo>
                  <a:pt x="4552" y="28969"/>
                </a:lnTo>
                <a:lnTo>
                  <a:pt x="5892" y="31695"/>
                </a:lnTo>
                <a:lnTo>
                  <a:pt x="7382" y="37264"/>
                </a:lnTo>
                <a:lnTo>
                  <a:pt x="8416" y="51450"/>
                </a:lnTo>
                <a:lnTo>
                  <a:pt x="8527" y="62552"/>
                </a:lnTo>
                <a:lnTo>
                  <a:pt x="8572" y="97050"/>
                </a:lnTo>
                <a:lnTo>
                  <a:pt x="9525" y="100895"/>
                </a:lnTo>
                <a:lnTo>
                  <a:pt x="11113" y="105363"/>
                </a:lnTo>
                <a:lnTo>
                  <a:pt x="13124" y="110247"/>
                </a:lnTo>
                <a:lnTo>
                  <a:pt x="14465" y="114455"/>
                </a:lnTo>
                <a:lnTo>
                  <a:pt x="16351" y="124929"/>
                </a:lnTo>
                <a:lnTo>
                  <a:pt x="16988" y="137001"/>
                </a:lnTo>
                <a:lnTo>
                  <a:pt x="17114" y="148558"/>
                </a:lnTo>
                <a:lnTo>
                  <a:pt x="18077" y="152379"/>
                </a:lnTo>
                <a:lnTo>
                  <a:pt x="19672" y="156831"/>
                </a:lnTo>
                <a:lnTo>
                  <a:pt x="21687" y="161704"/>
                </a:lnTo>
                <a:lnTo>
                  <a:pt x="23031" y="166857"/>
                </a:lnTo>
                <a:lnTo>
                  <a:pt x="24523" y="177664"/>
                </a:lnTo>
                <a:lnTo>
                  <a:pt x="25874" y="182260"/>
                </a:lnTo>
                <a:lnTo>
                  <a:pt x="27727" y="186276"/>
                </a:lnTo>
                <a:lnTo>
                  <a:pt x="29915" y="189907"/>
                </a:lnTo>
                <a:lnTo>
                  <a:pt x="31374" y="194232"/>
                </a:lnTo>
                <a:lnTo>
                  <a:pt x="32994" y="204118"/>
                </a:lnTo>
                <a:lnTo>
                  <a:pt x="33906" y="215842"/>
                </a:lnTo>
                <a:lnTo>
                  <a:pt x="34177" y="229900"/>
                </a:lnTo>
                <a:lnTo>
                  <a:pt x="34280" y="255623"/>
                </a:lnTo>
                <a:lnTo>
                  <a:pt x="35237" y="260902"/>
                </a:lnTo>
                <a:lnTo>
                  <a:pt x="36826" y="266328"/>
                </a:lnTo>
                <a:lnTo>
                  <a:pt x="38838" y="271849"/>
                </a:lnTo>
                <a:lnTo>
                  <a:pt x="40180" y="276483"/>
                </a:lnTo>
                <a:lnTo>
                  <a:pt x="42068" y="287555"/>
                </a:lnTo>
                <a:lnTo>
                  <a:pt x="42510" y="293854"/>
                </a:lnTo>
                <a:lnTo>
                  <a:pt x="43580" y="297820"/>
                </a:lnTo>
                <a:lnTo>
                  <a:pt x="45246" y="302369"/>
                </a:lnTo>
                <a:lnTo>
                  <a:pt x="47309" y="307307"/>
                </a:lnTo>
                <a:lnTo>
                  <a:pt x="48685" y="312504"/>
                </a:lnTo>
                <a:lnTo>
                  <a:pt x="50213" y="323358"/>
                </a:lnTo>
                <a:lnTo>
                  <a:pt x="51073" y="335628"/>
                </a:lnTo>
                <a:lnTo>
                  <a:pt x="51275" y="344748"/>
                </a:lnTo>
                <a:lnTo>
                  <a:pt x="51404" y="366125"/>
                </a:lnTo>
                <a:lnTo>
                  <a:pt x="52367" y="371718"/>
                </a:lnTo>
                <a:lnTo>
                  <a:pt x="53961" y="377352"/>
                </a:lnTo>
                <a:lnTo>
                  <a:pt x="55977" y="383013"/>
                </a:lnTo>
                <a:lnTo>
                  <a:pt x="57320" y="388692"/>
                </a:lnTo>
                <a:lnTo>
                  <a:pt x="58813" y="400082"/>
                </a:lnTo>
                <a:lnTo>
                  <a:pt x="59654" y="412653"/>
                </a:lnTo>
                <a:lnTo>
                  <a:pt x="59939" y="425434"/>
                </a:lnTo>
                <a:lnTo>
                  <a:pt x="59999" y="440011"/>
                </a:lnTo>
                <a:lnTo>
                  <a:pt x="60954" y="442883"/>
                </a:lnTo>
                <a:lnTo>
                  <a:pt x="62544" y="445750"/>
                </a:lnTo>
                <a:lnTo>
                  <a:pt x="68227" y="453839"/>
                </a:lnTo>
                <a:lnTo>
                  <a:pt x="67393" y="454007"/>
                </a:lnTo>
                <a:lnTo>
                  <a:pt x="65884" y="454119"/>
                </a:lnTo>
                <a:lnTo>
                  <a:pt x="60008" y="45434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66"/>
          <p:cNvSpPr/>
          <p:nvPr/>
        </p:nvSpPr>
        <p:spPr>
          <a:xfrm>
            <a:off x="3483292" y="1937394"/>
            <a:ext cx="274321" cy="240021"/>
          </a:xfrm>
          <a:custGeom>
            <a:avLst/>
            <a:gdLst/>
            <a:ahLst/>
            <a:cxnLst/>
            <a:rect l="0" t="0" r="0" b="0"/>
            <a:pathLst>
              <a:path w="274321" h="240021">
                <a:moveTo>
                  <a:pt x="0" y="240020"/>
                </a:moveTo>
                <a:lnTo>
                  <a:pt x="0" y="231801"/>
                </a:lnTo>
                <a:lnTo>
                  <a:pt x="4551" y="231553"/>
                </a:lnTo>
                <a:lnTo>
                  <a:pt x="5891" y="230565"/>
                </a:lnTo>
                <a:lnTo>
                  <a:pt x="6785" y="228955"/>
                </a:lnTo>
                <a:lnTo>
                  <a:pt x="7381" y="226928"/>
                </a:lnTo>
                <a:lnTo>
                  <a:pt x="8730" y="225577"/>
                </a:lnTo>
                <a:lnTo>
                  <a:pt x="10583" y="224677"/>
                </a:lnTo>
                <a:lnTo>
                  <a:pt x="12770" y="224076"/>
                </a:lnTo>
                <a:lnTo>
                  <a:pt x="14229" y="222724"/>
                </a:lnTo>
                <a:lnTo>
                  <a:pt x="15201" y="220869"/>
                </a:lnTo>
                <a:lnTo>
                  <a:pt x="16281" y="216269"/>
                </a:lnTo>
                <a:lnTo>
                  <a:pt x="16761" y="211049"/>
                </a:lnTo>
                <a:lnTo>
                  <a:pt x="17841" y="209276"/>
                </a:lnTo>
                <a:lnTo>
                  <a:pt x="19515" y="208095"/>
                </a:lnTo>
                <a:lnTo>
                  <a:pt x="21582" y="207307"/>
                </a:lnTo>
                <a:lnTo>
                  <a:pt x="22961" y="204876"/>
                </a:lnTo>
                <a:lnTo>
                  <a:pt x="23880" y="201351"/>
                </a:lnTo>
                <a:lnTo>
                  <a:pt x="24492" y="197096"/>
                </a:lnTo>
                <a:lnTo>
                  <a:pt x="27713" y="189828"/>
                </a:lnTo>
                <a:lnTo>
                  <a:pt x="29905" y="186556"/>
                </a:lnTo>
                <a:lnTo>
                  <a:pt x="32341" y="180381"/>
                </a:lnTo>
                <a:lnTo>
                  <a:pt x="34376" y="173509"/>
                </a:lnTo>
                <a:lnTo>
                  <a:pt x="36253" y="169010"/>
                </a:lnTo>
                <a:lnTo>
                  <a:pt x="38456" y="164105"/>
                </a:lnTo>
                <a:lnTo>
                  <a:pt x="40877" y="159883"/>
                </a:lnTo>
                <a:lnTo>
                  <a:pt x="46108" y="152651"/>
                </a:lnTo>
                <a:lnTo>
                  <a:pt x="47883" y="148437"/>
                </a:lnTo>
                <a:lnTo>
                  <a:pt x="49067" y="143722"/>
                </a:lnTo>
                <a:lnTo>
                  <a:pt x="49857" y="138674"/>
                </a:lnTo>
                <a:lnTo>
                  <a:pt x="51335" y="134356"/>
                </a:lnTo>
                <a:lnTo>
                  <a:pt x="55518" y="127019"/>
                </a:lnTo>
                <a:lnTo>
                  <a:pt x="57967" y="122776"/>
                </a:lnTo>
                <a:lnTo>
                  <a:pt x="63228" y="112982"/>
                </a:lnTo>
                <a:lnTo>
                  <a:pt x="65965" y="108655"/>
                </a:lnTo>
                <a:lnTo>
                  <a:pt x="71545" y="101309"/>
                </a:lnTo>
                <a:lnTo>
                  <a:pt x="73414" y="97063"/>
                </a:lnTo>
                <a:lnTo>
                  <a:pt x="74660" y="92328"/>
                </a:lnTo>
                <a:lnTo>
                  <a:pt x="75491" y="87267"/>
                </a:lnTo>
                <a:lnTo>
                  <a:pt x="76998" y="82940"/>
                </a:lnTo>
                <a:lnTo>
                  <a:pt x="81211" y="75592"/>
                </a:lnTo>
                <a:lnTo>
                  <a:pt x="83719" y="69151"/>
                </a:lnTo>
                <a:lnTo>
                  <a:pt x="84387" y="66100"/>
                </a:lnTo>
                <a:lnTo>
                  <a:pt x="87671" y="60170"/>
                </a:lnTo>
                <a:lnTo>
                  <a:pt x="92304" y="53407"/>
                </a:lnTo>
                <a:lnTo>
                  <a:pt x="94874" y="48937"/>
                </a:lnTo>
                <a:lnTo>
                  <a:pt x="97539" y="44051"/>
                </a:lnTo>
                <a:lnTo>
                  <a:pt x="99316" y="39842"/>
                </a:lnTo>
                <a:lnTo>
                  <a:pt x="101290" y="32625"/>
                </a:lnTo>
                <a:lnTo>
                  <a:pt x="102168" y="26242"/>
                </a:lnTo>
                <a:lnTo>
                  <a:pt x="102402" y="23207"/>
                </a:lnTo>
                <a:lnTo>
                  <a:pt x="103510" y="20230"/>
                </a:lnTo>
                <a:lnTo>
                  <a:pt x="107282" y="14384"/>
                </a:lnTo>
                <a:lnTo>
                  <a:pt x="112152" y="7951"/>
                </a:lnTo>
                <a:lnTo>
                  <a:pt x="119652" y="357"/>
                </a:lnTo>
                <a:lnTo>
                  <a:pt x="127364" y="23"/>
                </a:lnTo>
                <a:lnTo>
                  <a:pt x="132776" y="0"/>
                </a:lnTo>
                <a:lnTo>
                  <a:pt x="134237" y="949"/>
                </a:lnTo>
                <a:lnTo>
                  <a:pt x="135211" y="2535"/>
                </a:lnTo>
                <a:lnTo>
                  <a:pt x="135861" y="4544"/>
                </a:lnTo>
                <a:lnTo>
                  <a:pt x="139122" y="9317"/>
                </a:lnTo>
                <a:lnTo>
                  <a:pt x="141326" y="11923"/>
                </a:lnTo>
                <a:lnTo>
                  <a:pt x="143747" y="13661"/>
                </a:lnTo>
                <a:lnTo>
                  <a:pt x="151706" y="17058"/>
                </a:lnTo>
                <a:lnTo>
                  <a:pt x="160096" y="23674"/>
                </a:lnTo>
                <a:lnTo>
                  <a:pt x="165769" y="28932"/>
                </a:lnTo>
                <a:lnTo>
                  <a:pt x="177172" y="40068"/>
                </a:lnTo>
                <a:lnTo>
                  <a:pt x="200025" y="62858"/>
                </a:lnTo>
                <a:lnTo>
                  <a:pt x="208280" y="68572"/>
                </a:lnTo>
                <a:lnTo>
                  <a:pt x="213148" y="71429"/>
                </a:lnTo>
                <a:lnTo>
                  <a:pt x="217347" y="75239"/>
                </a:lnTo>
                <a:lnTo>
                  <a:pt x="221098" y="79683"/>
                </a:lnTo>
                <a:lnTo>
                  <a:pt x="224551" y="84552"/>
                </a:lnTo>
                <a:lnTo>
                  <a:pt x="226853" y="88750"/>
                </a:lnTo>
                <a:lnTo>
                  <a:pt x="229411" y="95954"/>
                </a:lnTo>
                <a:lnTo>
                  <a:pt x="231999" y="99209"/>
                </a:lnTo>
                <a:lnTo>
                  <a:pt x="239953" y="105365"/>
                </a:lnTo>
                <a:lnTo>
                  <a:pt x="242836" y="108340"/>
                </a:lnTo>
                <a:lnTo>
                  <a:pt x="244758" y="111276"/>
                </a:lnTo>
                <a:lnTo>
                  <a:pt x="247846" y="117078"/>
                </a:lnTo>
                <a:lnTo>
                  <a:pt x="252394" y="122832"/>
                </a:lnTo>
                <a:lnTo>
                  <a:pt x="254940" y="124747"/>
                </a:lnTo>
                <a:lnTo>
                  <a:pt x="263075" y="128395"/>
                </a:lnTo>
                <a:lnTo>
                  <a:pt x="270565" y="134133"/>
                </a:lnTo>
                <a:lnTo>
                  <a:pt x="274320" y="13715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67"/>
          <p:cNvSpPr/>
          <p:nvPr/>
        </p:nvSpPr>
        <p:spPr>
          <a:xfrm>
            <a:off x="2771775" y="2623304"/>
            <a:ext cx="505778" cy="342739"/>
          </a:xfrm>
          <a:custGeom>
            <a:avLst/>
            <a:gdLst/>
            <a:ahLst/>
            <a:cxnLst/>
            <a:rect l="0" t="0" r="0" b="0"/>
            <a:pathLst>
              <a:path w="505778" h="342739">
                <a:moveTo>
                  <a:pt x="17144" y="248483"/>
                </a:moveTo>
                <a:lnTo>
                  <a:pt x="17144" y="268634"/>
                </a:lnTo>
                <a:lnTo>
                  <a:pt x="19684" y="276807"/>
                </a:lnTo>
                <a:lnTo>
                  <a:pt x="23036" y="285836"/>
                </a:lnTo>
                <a:lnTo>
                  <a:pt x="24923" y="296275"/>
                </a:lnTo>
                <a:lnTo>
                  <a:pt x="25482" y="306353"/>
                </a:lnTo>
                <a:lnTo>
                  <a:pt x="25696" y="324644"/>
                </a:lnTo>
                <a:lnTo>
                  <a:pt x="25717" y="342738"/>
                </a:lnTo>
                <a:lnTo>
                  <a:pt x="25717" y="335396"/>
                </a:lnTo>
                <a:lnTo>
                  <a:pt x="19825" y="327599"/>
                </a:lnTo>
                <a:lnTo>
                  <a:pt x="16986" y="319656"/>
                </a:lnTo>
                <a:lnTo>
                  <a:pt x="12947" y="314088"/>
                </a:lnTo>
                <a:lnTo>
                  <a:pt x="11488" y="310317"/>
                </a:lnTo>
                <a:lnTo>
                  <a:pt x="9868" y="301047"/>
                </a:lnTo>
                <a:lnTo>
                  <a:pt x="6608" y="293117"/>
                </a:lnTo>
                <a:lnTo>
                  <a:pt x="4405" y="289669"/>
                </a:lnTo>
                <a:lnTo>
                  <a:pt x="1958" y="280758"/>
                </a:lnTo>
                <a:lnTo>
                  <a:pt x="870" y="270448"/>
                </a:lnTo>
                <a:lnTo>
                  <a:pt x="580" y="265031"/>
                </a:lnTo>
                <a:lnTo>
                  <a:pt x="257" y="253933"/>
                </a:lnTo>
                <a:lnTo>
                  <a:pt x="15" y="214178"/>
                </a:lnTo>
                <a:lnTo>
                  <a:pt x="0" y="166806"/>
                </a:lnTo>
                <a:lnTo>
                  <a:pt x="953" y="159742"/>
                </a:lnTo>
                <a:lnTo>
                  <a:pt x="2540" y="152175"/>
                </a:lnTo>
                <a:lnTo>
                  <a:pt x="4551" y="144273"/>
                </a:lnTo>
                <a:lnTo>
                  <a:pt x="5891" y="137099"/>
                </a:lnTo>
                <a:lnTo>
                  <a:pt x="6785" y="130412"/>
                </a:lnTo>
                <a:lnTo>
                  <a:pt x="7380" y="124049"/>
                </a:lnTo>
                <a:lnTo>
                  <a:pt x="8730" y="117902"/>
                </a:lnTo>
                <a:lnTo>
                  <a:pt x="10582" y="111899"/>
                </a:lnTo>
                <a:lnTo>
                  <a:pt x="12770" y="105992"/>
                </a:lnTo>
                <a:lnTo>
                  <a:pt x="15181" y="100149"/>
                </a:lnTo>
                <a:lnTo>
                  <a:pt x="17740" y="94349"/>
                </a:lnTo>
                <a:lnTo>
                  <a:pt x="23124" y="82824"/>
                </a:lnTo>
                <a:lnTo>
                  <a:pt x="28692" y="71352"/>
                </a:lnTo>
                <a:lnTo>
                  <a:pt x="34342" y="62443"/>
                </a:lnTo>
                <a:lnTo>
                  <a:pt x="37182" y="58734"/>
                </a:lnTo>
                <a:lnTo>
                  <a:pt x="39075" y="54356"/>
                </a:lnTo>
                <a:lnTo>
                  <a:pt x="41179" y="44412"/>
                </a:lnTo>
                <a:lnTo>
                  <a:pt x="43645" y="39093"/>
                </a:lnTo>
                <a:lnTo>
                  <a:pt x="47194" y="33642"/>
                </a:lnTo>
                <a:lnTo>
                  <a:pt x="55265" y="24411"/>
                </a:lnTo>
                <a:lnTo>
                  <a:pt x="58751" y="21949"/>
                </a:lnTo>
                <a:lnTo>
                  <a:pt x="75740" y="13447"/>
                </a:lnTo>
                <a:lnTo>
                  <a:pt x="83827" y="10673"/>
                </a:lnTo>
                <a:lnTo>
                  <a:pt x="96780" y="8891"/>
                </a:lnTo>
                <a:lnTo>
                  <a:pt x="105616" y="8583"/>
                </a:lnTo>
                <a:lnTo>
                  <a:pt x="108511" y="9492"/>
                </a:lnTo>
                <a:lnTo>
                  <a:pt x="117135" y="14370"/>
                </a:lnTo>
                <a:lnTo>
                  <a:pt x="125723" y="17191"/>
                </a:lnTo>
                <a:lnTo>
                  <a:pt x="139698" y="26195"/>
                </a:lnTo>
                <a:lnTo>
                  <a:pt x="144567" y="28854"/>
                </a:lnTo>
                <a:lnTo>
                  <a:pt x="152517" y="36888"/>
                </a:lnTo>
                <a:lnTo>
                  <a:pt x="159225" y="46808"/>
                </a:lnTo>
                <a:lnTo>
                  <a:pt x="162347" y="52121"/>
                </a:lnTo>
                <a:lnTo>
                  <a:pt x="168356" y="62151"/>
                </a:lnTo>
                <a:lnTo>
                  <a:pt x="174202" y="69784"/>
                </a:lnTo>
                <a:lnTo>
                  <a:pt x="179975" y="78891"/>
                </a:lnTo>
                <a:lnTo>
                  <a:pt x="185716" y="89289"/>
                </a:lnTo>
                <a:lnTo>
                  <a:pt x="191443" y="100260"/>
                </a:lnTo>
                <a:lnTo>
                  <a:pt x="194303" y="106805"/>
                </a:lnTo>
                <a:lnTo>
                  <a:pt x="197163" y="114026"/>
                </a:lnTo>
                <a:lnTo>
                  <a:pt x="200022" y="121698"/>
                </a:lnTo>
                <a:lnTo>
                  <a:pt x="202880" y="128717"/>
                </a:lnTo>
                <a:lnTo>
                  <a:pt x="205738" y="135302"/>
                </a:lnTo>
                <a:lnTo>
                  <a:pt x="208596" y="141596"/>
                </a:lnTo>
                <a:lnTo>
                  <a:pt x="210502" y="147697"/>
                </a:lnTo>
                <a:lnTo>
                  <a:pt x="211772" y="153670"/>
                </a:lnTo>
                <a:lnTo>
                  <a:pt x="212618" y="159557"/>
                </a:lnTo>
                <a:lnTo>
                  <a:pt x="214135" y="165387"/>
                </a:lnTo>
                <a:lnTo>
                  <a:pt x="216099" y="171178"/>
                </a:lnTo>
                <a:lnTo>
                  <a:pt x="218361" y="176944"/>
                </a:lnTo>
                <a:lnTo>
                  <a:pt x="220821" y="182693"/>
                </a:lnTo>
                <a:lnTo>
                  <a:pt x="226095" y="194160"/>
                </a:lnTo>
                <a:lnTo>
                  <a:pt x="227882" y="199886"/>
                </a:lnTo>
                <a:lnTo>
                  <a:pt x="229074" y="205607"/>
                </a:lnTo>
                <a:lnTo>
                  <a:pt x="229868" y="211327"/>
                </a:lnTo>
                <a:lnTo>
                  <a:pt x="231350" y="217045"/>
                </a:lnTo>
                <a:lnTo>
                  <a:pt x="233291" y="222762"/>
                </a:lnTo>
                <a:lnTo>
                  <a:pt x="237987" y="233241"/>
                </a:lnTo>
                <a:lnTo>
                  <a:pt x="243249" y="241074"/>
                </a:lnTo>
                <a:lnTo>
                  <a:pt x="246223" y="250270"/>
                </a:lnTo>
                <a:lnTo>
                  <a:pt x="247016" y="255389"/>
                </a:lnTo>
                <a:lnTo>
                  <a:pt x="250437" y="263618"/>
                </a:lnTo>
                <a:lnTo>
                  <a:pt x="254180" y="270449"/>
                </a:lnTo>
                <a:lnTo>
                  <a:pt x="257240" y="279651"/>
                </a:lnTo>
                <a:lnTo>
                  <a:pt x="264875" y="290193"/>
                </a:lnTo>
                <a:lnTo>
                  <a:pt x="265359" y="290834"/>
                </a:lnTo>
                <a:lnTo>
                  <a:pt x="265632" y="295745"/>
                </a:lnTo>
                <a:lnTo>
                  <a:pt x="266623" y="297136"/>
                </a:lnTo>
                <a:lnTo>
                  <a:pt x="268236" y="298063"/>
                </a:lnTo>
                <a:lnTo>
                  <a:pt x="270264" y="298682"/>
                </a:lnTo>
                <a:lnTo>
                  <a:pt x="270663" y="299094"/>
                </a:lnTo>
                <a:lnTo>
                  <a:pt x="269977" y="299368"/>
                </a:lnTo>
                <a:lnTo>
                  <a:pt x="268567" y="299552"/>
                </a:lnTo>
                <a:lnTo>
                  <a:pt x="267627" y="298721"/>
                </a:lnTo>
                <a:lnTo>
                  <a:pt x="267000" y="297215"/>
                </a:lnTo>
                <a:lnTo>
                  <a:pt x="265820" y="291689"/>
                </a:lnTo>
                <a:lnTo>
                  <a:pt x="265757" y="282066"/>
                </a:lnTo>
                <a:lnTo>
                  <a:pt x="265753" y="279444"/>
                </a:lnTo>
                <a:lnTo>
                  <a:pt x="263210" y="271451"/>
                </a:lnTo>
                <a:lnTo>
                  <a:pt x="259857" y="262501"/>
                </a:lnTo>
                <a:lnTo>
                  <a:pt x="258367" y="255348"/>
                </a:lnTo>
                <a:lnTo>
                  <a:pt x="257705" y="246454"/>
                </a:lnTo>
                <a:lnTo>
                  <a:pt x="257410" y="237104"/>
                </a:lnTo>
                <a:lnTo>
                  <a:pt x="257244" y="225532"/>
                </a:lnTo>
                <a:lnTo>
                  <a:pt x="257177" y="178094"/>
                </a:lnTo>
                <a:lnTo>
                  <a:pt x="258129" y="171078"/>
                </a:lnTo>
                <a:lnTo>
                  <a:pt x="259716" y="164494"/>
                </a:lnTo>
                <a:lnTo>
                  <a:pt x="269107" y="135690"/>
                </a:lnTo>
                <a:lnTo>
                  <a:pt x="271797" y="128520"/>
                </a:lnTo>
                <a:lnTo>
                  <a:pt x="274543" y="121835"/>
                </a:lnTo>
                <a:lnTo>
                  <a:pt x="277326" y="115474"/>
                </a:lnTo>
                <a:lnTo>
                  <a:pt x="282958" y="103325"/>
                </a:lnTo>
                <a:lnTo>
                  <a:pt x="285793" y="97419"/>
                </a:lnTo>
                <a:lnTo>
                  <a:pt x="288636" y="90623"/>
                </a:lnTo>
                <a:lnTo>
                  <a:pt x="291484" y="83236"/>
                </a:lnTo>
                <a:lnTo>
                  <a:pt x="294335" y="75453"/>
                </a:lnTo>
                <a:lnTo>
                  <a:pt x="297188" y="68360"/>
                </a:lnTo>
                <a:lnTo>
                  <a:pt x="300043" y="61726"/>
                </a:lnTo>
                <a:lnTo>
                  <a:pt x="302898" y="55398"/>
                </a:lnTo>
                <a:lnTo>
                  <a:pt x="306707" y="49275"/>
                </a:lnTo>
                <a:lnTo>
                  <a:pt x="311151" y="43288"/>
                </a:lnTo>
                <a:lnTo>
                  <a:pt x="316019" y="37391"/>
                </a:lnTo>
                <a:lnTo>
                  <a:pt x="323968" y="28300"/>
                </a:lnTo>
                <a:lnTo>
                  <a:pt x="333798" y="17826"/>
                </a:lnTo>
                <a:lnTo>
                  <a:pt x="336832" y="14702"/>
                </a:lnTo>
                <a:lnTo>
                  <a:pt x="339807" y="12619"/>
                </a:lnTo>
                <a:lnTo>
                  <a:pt x="348545" y="8735"/>
                </a:lnTo>
                <a:lnTo>
                  <a:pt x="357166" y="2927"/>
                </a:lnTo>
                <a:lnTo>
                  <a:pt x="362893" y="1235"/>
                </a:lnTo>
                <a:lnTo>
                  <a:pt x="377188" y="59"/>
                </a:lnTo>
                <a:lnTo>
                  <a:pt x="380046" y="0"/>
                </a:lnTo>
                <a:lnTo>
                  <a:pt x="382904" y="912"/>
                </a:lnTo>
                <a:lnTo>
                  <a:pt x="401743" y="11823"/>
                </a:lnTo>
                <a:lnTo>
                  <a:pt x="404988" y="14510"/>
                </a:lnTo>
                <a:lnTo>
                  <a:pt x="407152" y="17253"/>
                </a:lnTo>
                <a:lnTo>
                  <a:pt x="408594" y="20035"/>
                </a:lnTo>
                <a:lnTo>
                  <a:pt x="415277" y="28206"/>
                </a:lnTo>
                <a:lnTo>
                  <a:pt x="422692" y="37234"/>
                </a:lnTo>
                <a:lnTo>
                  <a:pt x="425988" y="44422"/>
                </a:lnTo>
                <a:lnTo>
                  <a:pt x="429993" y="53332"/>
                </a:lnTo>
                <a:lnTo>
                  <a:pt x="440325" y="74574"/>
                </a:lnTo>
                <a:lnTo>
                  <a:pt x="442140" y="80156"/>
                </a:lnTo>
                <a:lnTo>
                  <a:pt x="443350" y="85783"/>
                </a:lnTo>
                <a:lnTo>
                  <a:pt x="444156" y="91439"/>
                </a:lnTo>
                <a:lnTo>
                  <a:pt x="445647" y="98067"/>
                </a:lnTo>
                <a:lnTo>
                  <a:pt x="447593" y="105343"/>
                </a:lnTo>
                <a:lnTo>
                  <a:pt x="449842" y="113051"/>
                </a:lnTo>
                <a:lnTo>
                  <a:pt x="451342" y="120095"/>
                </a:lnTo>
                <a:lnTo>
                  <a:pt x="452342" y="126696"/>
                </a:lnTo>
                <a:lnTo>
                  <a:pt x="453009" y="133002"/>
                </a:lnTo>
                <a:lnTo>
                  <a:pt x="454405" y="140063"/>
                </a:lnTo>
                <a:lnTo>
                  <a:pt x="456289" y="147628"/>
                </a:lnTo>
                <a:lnTo>
                  <a:pt x="458498" y="155529"/>
                </a:lnTo>
                <a:lnTo>
                  <a:pt x="460923" y="162701"/>
                </a:lnTo>
                <a:lnTo>
                  <a:pt x="463492" y="169388"/>
                </a:lnTo>
                <a:lnTo>
                  <a:pt x="466157" y="175750"/>
                </a:lnTo>
                <a:lnTo>
                  <a:pt x="467934" y="181897"/>
                </a:lnTo>
                <a:lnTo>
                  <a:pt x="469118" y="187900"/>
                </a:lnTo>
                <a:lnTo>
                  <a:pt x="469908" y="193807"/>
                </a:lnTo>
                <a:lnTo>
                  <a:pt x="470434" y="199650"/>
                </a:lnTo>
                <a:lnTo>
                  <a:pt x="470785" y="205450"/>
                </a:lnTo>
                <a:lnTo>
                  <a:pt x="471175" y="216975"/>
                </a:lnTo>
                <a:lnTo>
                  <a:pt x="471348" y="228447"/>
                </a:lnTo>
                <a:lnTo>
                  <a:pt x="472347" y="234173"/>
                </a:lnTo>
                <a:lnTo>
                  <a:pt x="473966" y="239896"/>
                </a:lnTo>
                <a:lnTo>
                  <a:pt x="475997" y="245616"/>
                </a:lnTo>
                <a:lnTo>
                  <a:pt x="477351" y="251334"/>
                </a:lnTo>
                <a:lnTo>
                  <a:pt x="478254" y="257051"/>
                </a:lnTo>
                <a:lnTo>
                  <a:pt x="479257" y="267531"/>
                </a:lnTo>
                <a:lnTo>
                  <a:pt x="479703" y="275364"/>
                </a:lnTo>
                <a:lnTo>
                  <a:pt x="480774" y="278786"/>
                </a:lnTo>
                <a:lnTo>
                  <a:pt x="485881" y="288153"/>
                </a:lnTo>
                <a:lnTo>
                  <a:pt x="488270" y="298181"/>
                </a:lnTo>
                <a:lnTo>
                  <a:pt x="489343" y="298760"/>
                </a:lnTo>
                <a:lnTo>
                  <a:pt x="495981" y="299766"/>
                </a:lnTo>
                <a:lnTo>
                  <a:pt x="501393" y="299873"/>
                </a:lnTo>
                <a:lnTo>
                  <a:pt x="502854" y="300840"/>
                </a:lnTo>
                <a:lnTo>
                  <a:pt x="503828" y="302438"/>
                </a:lnTo>
                <a:lnTo>
                  <a:pt x="505777" y="30849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68"/>
          <p:cNvSpPr/>
          <p:nvPr/>
        </p:nvSpPr>
        <p:spPr>
          <a:xfrm>
            <a:off x="3397567" y="2648905"/>
            <a:ext cx="197168" cy="273964"/>
          </a:xfrm>
          <a:custGeom>
            <a:avLst/>
            <a:gdLst/>
            <a:ahLst/>
            <a:cxnLst/>
            <a:rect l="0" t="0" r="0" b="0"/>
            <a:pathLst>
              <a:path w="197168" h="273964">
                <a:moveTo>
                  <a:pt x="0" y="154302"/>
                </a:moveTo>
                <a:lnTo>
                  <a:pt x="44563" y="154302"/>
                </a:lnTo>
                <a:lnTo>
                  <a:pt x="47806" y="153350"/>
                </a:lnTo>
                <a:lnTo>
                  <a:pt x="53950" y="149751"/>
                </a:lnTo>
                <a:lnTo>
                  <a:pt x="57874" y="148411"/>
                </a:lnTo>
                <a:lnTo>
                  <a:pt x="62395" y="147517"/>
                </a:lnTo>
                <a:lnTo>
                  <a:pt x="67314" y="146921"/>
                </a:lnTo>
                <a:lnTo>
                  <a:pt x="72499" y="145572"/>
                </a:lnTo>
                <a:lnTo>
                  <a:pt x="77860" y="143719"/>
                </a:lnTo>
                <a:lnTo>
                  <a:pt x="83339" y="141532"/>
                </a:lnTo>
                <a:lnTo>
                  <a:pt x="87945" y="139121"/>
                </a:lnTo>
                <a:lnTo>
                  <a:pt x="91967" y="136561"/>
                </a:lnTo>
                <a:lnTo>
                  <a:pt x="95601" y="133903"/>
                </a:lnTo>
                <a:lnTo>
                  <a:pt x="98977" y="131177"/>
                </a:lnTo>
                <a:lnTo>
                  <a:pt x="102179" y="128408"/>
                </a:lnTo>
                <a:lnTo>
                  <a:pt x="108278" y="122791"/>
                </a:lnTo>
                <a:lnTo>
                  <a:pt x="114164" y="117120"/>
                </a:lnTo>
                <a:lnTo>
                  <a:pt x="118019" y="114274"/>
                </a:lnTo>
                <a:lnTo>
                  <a:pt x="122494" y="111424"/>
                </a:lnTo>
                <a:lnTo>
                  <a:pt x="127383" y="108572"/>
                </a:lnTo>
                <a:lnTo>
                  <a:pt x="131595" y="105718"/>
                </a:lnTo>
                <a:lnTo>
                  <a:pt x="135355" y="102863"/>
                </a:lnTo>
                <a:lnTo>
                  <a:pt x="138814" y="100007"/>
                </a:lnTo>
                <a:lnTo>
                  <a:pt x="141120" y="96197"/>
                </a:lnTo>
                <a:lnTo>
                  <a:pt x="142657" y="91753"/>
                </a:lnTo>
                <a:lnTo>
                  <a:pt x="143683" y="86885"/>
                </a:lnTo>
                <a:lnTo>
                  <a:pt x="144822" y="78937"/>
                </a:lnTo>
                <a:lnTo>
                  <a:pt x="145125" y="75483"/>
                </a:lnTo>
                <a:lnTo>
                  <a:pt x="146280" y="72229"/>
                </a:lnTo>
                <a:lnTo>
                  <a:pt x="150104" y="66073"/>
                </a:lnTo>
                <a:lnTo>
                  <a:pt x="152438" y="60162"/>
                </a:lnTo>
                <a:lnTo>
                  <a:pt x="153475" y="54359"/>
                </a:lnTo>
                <a:lnTo>
                  <a:pt x="153936" y="48606"/>
                </a:lnTo>
                <a:lnTo>
                  <a:pt x="154141" y="42873"/>
                </a:lnTo>
                <a:lnTo>
                  <a:pt x="154273" y="31432"/>
                </a:lnTo>
                <a:lnTo>
                  <a:pt x="153331" y="28574"/>
                </a:lnTo>
                <a:lnTo>
                  <a:pt x="149745" y="22858"/>
                </a:lnTo>
                <a:lnTo>
                  <a:pt x="147516" y="17142"/>
                </a:lnTo>
                <a:lnTo>
                  <a:pt x="146084" y="10263"/>
                </a:lnTo>
                <a:lnTo>
                  <a:pt x="141286" y="4521"/>
                </a:lnTo>
                <a:lnTo>
                  <a:pt x="138958" y="3013"/>
                </a:lnTo>
                <a:lnTo>
                  <a:pt x="133832" y="1337"/>
                </a:lnTo>
                <a:lnTo>
                  <a:pt x="128378" y="593"/>
                </a:lnTo>
                <a:lnTo>
                  <a:pt x="122780" y="262"/>
                </a:lnTo>
                <a:lnTo>
                  <a:pt x="113124" y="32"/>
                </a:lnTo>
                <a:lnTo>
                  <a:pt x="104209" y="0"/>
                </a:lnTo>
                <a:lnTo>
                  <a:pt x="98716" y="4549"/>
                </a:lnTo>
                <a:lnTo>
                  <a:pt x="93721" y="9323"/>
                </a:lnTo>
                <a:lnTo>
                  <a:pt x="82753" y="20148"/>
                </a:lnTo>
                <a:lnTo>
                  <a:pt x="77102" y="28321"/>
                </a:lnTo>
                <a:lnTo>
                  <a:pt x="74261" y="33167"/>
                </a:lnTo>
                <a:lnTo>
                  <a:pt x="71415" y="38303"/>
                </a:lnTo>
                <a:lnTo>
                  <a:pt x="65713" y="49089"/>
                </a:lnTo>
                <a:lnTo>
                  <a:pt x="48576" y="82910"/>
                </a:lnTo>
                <a:lnTo>
                  <a:pt x="46672" y="88610"/>
                </a:lnTo>
                <a:lnTo>
                  <a:pt x="45402" y="94315"/>
                </a:lnTo>
                <a:lnTo>
                  <a:pt x="44556" y="100023"/>
                </a:lnTo>
                <a:lnTo>
                  <a:pt x="43039" y="106686"/>
                </a:lnTo>
                <a:lnTo>
                  <a:pt x="41075" y="113986"/>
                </a:lnTo>
                <a:lnTo>
                  <a:pt x="38813" y="121709"/>
                </a:lnTo>
                <a:lnTo>
                  <a:pt x="37305" y="128764"/>
                </a:lnTo>
                <a:lnTo>
                  <a:pt x="36300" y="135372"/>
                </a:lnTo>
                <a:lnTo>
                  <a:pt x="35630" y="141682"/>
                </a:lnTo>
                <a:lnTo>
                  <a:pt x="35183" y="147793"/>
                </a:lnTo>
                <a:lnTo>
                  <a:pt x="34886" y="153773"/>
                </a:lnTo>
                <a:lnTo>
                  <a:pt x="34555" y="165497"/>
                </a:lnTo>
                <a:lnTo>
                  <a:pt x="34325" y="189725"/>
                </a:lnTo>
                <a:lnTo>
                  <a:pt x="35266" y="194110"/>
                </a:lnTo>
                <a:lnTo>
                  <a:pt x="36846" y="198938"/>
                </a:lnTo>
                <a:lnTo>
                  <a:pt x="38851" y="204062"/>
                </a:lnTo>
                <a:lnTo>
                  <a:pt x="43620" y="212295"/>
                </a:lnTo>
                <a:lnTo>
                  <a:pt x="48914" y="219129"/>
                </a:lnTo>
                <a:lnTo>
                  <a:pt x="54442" y="225342"/>
                </a:lnTo>
                <a:lnTo>
                  <a:pt x="56297" y="228332"/>
                </a:lnTo>
                <a:lnTo>
                  <a:pt x="58358" y="234194"/>
                </a:lnTo>
                <a:lnTo>
                  <a:pt x="60813" y="237091"/>
                </a:lnTo>
                <a:lnTo>
                  <a:pt x="64355" y="239975"/>
                </a:lnTo>
                <a:lnTo>
                  <a:pt x="68621" y="242850"/>
                </a:lnTo>
                <a:lnTo>
                  <a:pt x="72417" y="245719"/>
                </a:lnTo>
                <a:lnTo>
                  <a:pt x="75901" y="248584"/>
                </a:lnTo>
                <a:lnTo>
                  <a:pt x="79175" y="251447"/>
                </a:lnTo>
                <a:lnTo>
                  <a:pt x="83264" y="254308"/>
                </a:lnTo>
                <a:lnTo>
                  <a:pt x="87894" y="257168"/>
                </a:lnTo>
                <a:lnTo>
                  <a:pt x="92887" y="260026"/>
                </a:lnTo>
                <a:lnTo>
                  <a:pt x="97167" y="261933"/>
                </a:lnTo>
                <a:lnTo>
                  <a:pt x="100973" y="263203"/>
                </a:lnTo>
                <a:lnTo>
                  <a:pt x="104463" y="264050"/>
                </a:lnTo>
                <a:lnTo>
                  <a:pt x="108694" y="264615"/>
                </a:lnTo>
                <a:lnTo>
                  <a:pt x="113420" y="264992"/>
                </a:lnTo>
                <a:lnTo>
                  <a:pt x="118476" y="265243"/>
                </a:lnTo>
                <a:lnTo>
                  <a:pt x="129173" y="265521"/>
                </a:lnTo>
                <a:lnTo>
                  <a:pt x="147012" y="265701"/>
                </a:lnTo>
                <a:lnTo>
                  <a:pt x="150396" y="266668"/>
                </a:lnTo>
                <a:lnTo>
                  <a:pt x="153604" y="268265"/>
                </a:lnTo>
                <a:lnTo>
                  <a:pt x="156695" y="270282"/>
                </a:lnTo>
                <a:lnTo>
                  <a:pt x="160661" y="271627"/>
                </a:lnTo>
                <a:lnTo>
                  <a:pt x="165210" y="272524"/>
                </a:lnTo>
                <a:lnTo>
                  <a:pt x="170148" y="273122"/>
                </a:lnTo>
                <a:lnTo>
                  <a:pt x="174392" y="273520"/>
                </a:lnTo>
                <a:lnTo>
                  <a:pt x="178174" y="273786"/>
                </a:lnTo>
                <a:lnTo>
                  <a:pt x="181648" y="273963"/>
                </a:lnTo>
                <a:lnTo>
                  <a:pt x="184916" y="273128"/>
                </a:lnTo>
                <a:lnTo>
                  <a:pt x="188047" y="271620"/>
                </a:lnTo>
                <a:lnTo>
                  <a:pt x="197167" y="26574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69"/>
          <p:cNvSpPr/>
          <p:nvPr/>
        </p:nvSpPr>
        <p:spPr>
          <a:xfrm>
            <a:off x="3706212" y="2494601"/>
            <a:ext cx="342866" cy="420046"/>
          </a:xfrm>
          <a:custGeom>
            <a:avLst/>
            <a:gdLst/>
            <a:ahLst/>
            <a:cxnLst/>
            <a:rect l="0" t="0" r="0" b="0"/>
            <a:pathLst>
              <a:path w="342866" h="420046">
                <a:moveTo>
                  <a:pt x="179988" y="205736"/>
                </a:moveTo>
                <a:lnTo>
                  <a:pt x="171768" y="197517"/>
                </a:lnTo>
                <a:lnTo>
                  <a:pt x="164065" y="197195"/>
                </a:lnTo>
                <a:lnTo>
                  <a:pt x="155568" y="189785"/>
                </a:lnTo>
                <a:lnTo>
                  <a:pt x="152307" y="189122"/>
                </a:lnTo>
                <a:lnTo>
                  <a:pt x="142453" y="188696"/>
                </a:lnTo>
                <a:lnTo>
                  <a:pt x="134153" y="188622"/>
                </a:lnTo>
                <a:lnTo>
                  <a:pt x="131333" y="189564"/>
                </a:lnTo>
                <a:lnTo>
                  <a:pt x="122815" y="194489"/>
                </a:lnTo>
                <a:lnTo>
                  <a:pt x="113306" y="197323"/>
                </a:lnTo>
                <a:lnTo>
                  <a:pt x="103996" y="201362"/>
                </a:lnTo>
                <a:lnTo>
                  <a:pt x="93509" y="203792"/>
                </a:lnTo>
                <a:lnTo>
                  <a:pt x="88045" y="204440"/>
                </a:lnTo>
                <a:lnTo>
                  <a:pt x="79434" y="207700"/>
                </a:lnTo>
                <a:lnTo>
                  <a:pt x="71480" y="212324"/>
                </a:lnTo>
                <a:lnTo>
                  <a:pt x="61594" y="217554"/>
                </a:lnTo>
                <a:lnTo>
                  <a:pt x="53391" y="225594"/>
                </a:lnTo>
                <a:lnTo>
                  <a:pt x="43418" y="238290"/>
                </a:lnTo>
                <a:lnTo>
                  <a:pt x="37375" y="245922"/>
                </a:lnTo>
                <a:lnTo>
                  <a:pt x="31514" y="255664"/>
                </a:lnTo>
                <a:lnTo>
                  <a:pt x="25734" y="266344"/>
                </a:lnTo>
                <a:lnTo>
                  <a:pt x="19990" y="276488"/>
                </a:lnTo>
                <a:lnTo>
                  <a:pt x="14263" y="284171"/>
                </a:lnTo>
                <a:lnTo>
                  <a:pt x="12354" y="288506"/>
                </a:lnTo>
                <a:lnTo>
                  <a:pt x="10234" y="298403"/>
                </a:lnTo>
                <a:lnTo>
                  <a:pt x="6752" y="309151"/>
                </a:lnTo>
                <a:lnTo>
                  <a:pt x="2981" y="320278"/>
                </a:lnTo>
                <a:lnTo>
                  <a:pt x="1305" y="331574"/>
                </a:lnTo>
                <a:lnTo>
                  <a:pt x="362" y="344092"/>
                </a:lnTo>
                <a:lnTo>
                  <a:pt x="142" y="353270"/>
                </a:lnTo>
                <a:lnTo>
                  <a:pt x="0" y="370134"/>
                </a:lnTo>
                <a:lnTo>
                  <a:pt x="941" y="373437"/>
                </a:lnTo>
                <a:lnTo>
                  <a:pt x="5863" y="382637"/>
                </a:lnTo>
                <a:lnTo>
                  <a:pt x="8698" y="392348"/>
                </a:lnTo>
                <a:lnTo>
                  <a:pt x="12736" y="401705"/>
                </a:lnTo>
                <a:lnTo>
                  <a:pt x="15147" y="404962"/>
                </a:lnTo>
                <a:lnTo>
                  <a:pt x="17706" y="407133"/>
                </a:lnTo>
                <a:lnTo>
                  <a:pt x="23090" y="410499"/>
                </a:lnTo>
                <a:lnTo>
                  <a:pt x="28658" y="415169"/>
                </a:lnTo>
                <a:lnTo>
                  <a:pt x="31476" y="416796"/>
                </a:lnTo>
                <a:lnTo>
                  <a:pt x="37147" y="418603"/>
                </a:lnTo>
                <a:lnTo>
                  <a:pt x="45696" y="419620"/>
                </a:lnTo>
                <a:lnTo>
                  <a:pt x="54260" y="419922"/>
                </a:lnTo>
                <a:lnTo>
                  <a:pt x="77117" y="420044"/>
                </a:lnTo>
                <a:lnTo>
                  <a:pt x="79975" y="420045"/>
                </a:lnTo>
                <a:lnTo>
                  <a:pt x="88230" y="417507"/>
                </a:lnTo>
                <a:lnTo>
                  <a:pt x="98249" y="413204"/>
                </a:lnTo>
                <a:lnTo>
                  <a:pt x="109052" y="408117"/>
                </a:lnTo>
                <a:lnTo>
                  <a:pt x="117663" y="402680"/>
                </a:lnTo>
                <a:lnTo>
                  <a:pt x="121293" y="399897"/>
                </a:lnTo>
                <a:lnTo>
                  <a:pt x="127866" y="391725"/>
                </a:lnTo>
                <a:lnTo>
                  <a:pt x="136922" y="378954"/>
                </a:lnTo>
                <a:lnTo>
                  <a:pt x="142749" y="371304"/>
                </a:lnTo>
                <a:lnTo>
                  <a:pt x="148515" y="361554"/>
                </a:lnTo>
                <a:lnTo>
                  <a:pt x="154252" y="350871"/>
                </a:lnTo>
                <a:lnTo>
                  <a:pt x="157116" y="345355"/>
                </a:lnTo>
                <a:lnTo>
                  <a:pt x="160298" y="334147"/>
                </a:lnTo>
                <a:lnTo>
                  <a:pt x="162663" y="321862"/>
                </a:lnTo>
                <a:lnTo>
                  <a:pt x="164628" y="314586"/>
                </a:lnTo>
                <a:lnTo>
                  <a:pt x="166891" y="306878"/>
                </a:lnTo>
                <a:lnTo>
                  <a:pt x="169351" y="299834"/>
                </a:lnTo>
                <a:lnTo>
                  <a:pt x="174625" y="286927"/>
                </a:lnTo>
                <a:lnTo>
                  <a:pt x="177604" y="274841"/>
                </a:lnTo>
                <a:lnTo>
                  <a:pt x="179881" y="262167"/>
                </a:lnTo>
                <a:lnTo>
                  <a:pt x="181821" y="254787"/>
                </a:lnTo>
                <a:lnTo>
                  <a:pt x="184067" y="247009"/>
                </a:lnTo>
                <a:lnTo>
                  <a:pt x="185565" y="239919"/>
                </a:lnTo>
                <a:lnTo>
                  <a:pt x="187229" y="226961"/>
                </a:lnTo>
                <a:lnTo>
                  <a:pt x="187673" y="219886"/>
                </a:lnTo>
                <a:lnTo>
                  <a:pt x="188165" y="204405"/>
                </a:lnTo>
                <a:lnTo>
                  <a:pt x="188525" y="158735"/>
                </a:lnTo>
                <a:lnTo>
                  <a:pt x="188559" y="97545"/>
                </a:lnTo>
                <a:lnTo>
                  <a:pt x="186020" y="85896"/>
                </a:lnTo>
                <a:lnTo>
                  <a:pt x="182668" y="73416"/>
                </a:lnTo>
                <a:lnTo>
                  <a:pt x="181775" y="66088"/>
                </a:lnTo>
                <a:lnTo>
                  <a:pt x="180782" y="52230"/>
                </a:lnTo>
                <a:lnTo>
                  <a:pt x="180341" y="42896"/>
                </a:lnTo>
                <a:lnTo>
                  <a:pt x="180144" y="33033"/>
                </a:lnTo>
                <a:lnTo>
                  <a:pt x="180019" y="15729"/>
                </a:lnTo>
                <a:lnTo>
                  <a:pt x="179056" y="12390"/>
                </a:lnTo>
                <a:lnTo>
                  <a:pt x="171769" y="536"/>
                </a:lnTo>
                <a:lnTo>
                  <a:pt x="162950" y="0"/>
                </a:lnTo>
                <a:lnTo>
                  <a:pt x="162852" y="7377"/>
                </a:lnTo>
                <a:lnTo>
                  <a:pt x="167396" y="12766"/>
                </a:lnTo>
                <a:lnTo>
                  <a:pt x="168736" y="16130"/>
                </a:lnTo>
                <a:lnTo>
                  <a:pt x="170621" y="29012"/>
                </a:lnTo>
                <a:lnTo>
                  <a:pt x="171180" y="40238"/>
                </a:lnTo>
                <a:lnTo>
                  <a:pt x="171384" y="66126"/>
                </a:lnTo>
                <a:lnTo>
                  <a:pt x="172347" y="72658"/>
                </a:lnTo>
                <a:lnTo>
                  <a:pt x="173941" y="79870"/>
                </a:lnTo>
                <a:lnTo>
                  <a:pt x="175956" y="87535"/>
                </a:lnTo>
                <a:lnTo>
                  <a:pt x="177300" y="94551"/>
                </a:lnTo>
                <a:lnTo>
                  <a:pt x="178793" y="107425"/>
                </a:lnTo>
                <a:lnTo>
                  <a:pt x="181997" y="119497"/>
                </a:lnTo>
                <a:lnTo>
                  <a:pt x="185643" y="132165"/>
                </a:lnTo>
                <a:lnTo>
                  <a:pt x="186615" y="139544"/>
                </a:lnTo>
                <a:lnTo>
                  <a:pt x="187263" y="147320"/>
                </a:lnTo>
                <a:lnTo>
                  <a:pt x="188648" y="154410"/>
                </a:lnTo>
                <a:lnTo>
                  <a:pt x="192727" y="167367"/>
                </a:lnTo>
                <a:lnTo>
                  <a:pt x="208677" y="214703"/>
                </a:lnTo>
                <a:lnTo>
                  <a:pt x="210544" y="222192"/>
                </a:lnTo>
                <a:lnTo>
                  <a:pt x="211789" y="229089"/>
                </a:lnTo>
                <a:lnTo>
                  <a:pt x="214124" y="241832"/>
                </a:lnTo>
                <a:lnTo>
                  <a:pt x="218337" y="253846"/>
                </a:lnTo>
                <a:lnTo>
                  <a:pt x="223384" y="265536"/>
                </a:lnTo>
                <a:lnTo>
                  <a:pt x="228803" y="277081"/>
                </a:lnTo>
                <a:lnTo>
                  <a:pt x="242884" y="305736"/>
                </a:lnTo>
                <a:lnTo>
                  <a:pt x="251434" y="318339"/>
                </a:lnTo>
                <a:lnTo>
                  <a:pt x="260000" y="328106"/>
                </a:lnTo>
                <a:lnTo>
                  <a:pt x="268571" y="337032"/>
                </a:lnTo>
                <a:lnTo>
                  <a:pt x="285715" y="354313"/>
                </a:lnTo>
                <a:lnTo>
                  <a:pt x="288573" y="356222"/>
                </a:lnTo>
                <a:lnTo>
                  <a:pt x="294287" y="358344"/>
                </a:lnTo>
                <a:lnTo>
                  <a:pt x="302860" y="359538"/>
                </a:lnTo>
                <a:lnTo>
                  <a:pt x="305718" y="360659"/>
                </a:lnTo>
                <a:lnTo>
                  <a:pt x="314290" y="365833"/>
                </a:lnTo>
                <a:lnTo>
                  <a:pt x="320005" y="367378"/>
                </a:lnTo>
                <a:lnTo>
                  <a:pt x="322863" y="366837"/>
                </a:lnTo>
                <a:lnTo>
                  <a:pt x="332600" y="361124"/>
                </a:lnTo>
                <a:lnTo>
                  <a:pt x="336080" y="360522"/>
                </a:lnTo>
                <a:lnTo>
                  <a:pt x="341525" y="360136"/>
                </a:lnTo>
                <a:lnTo>
                  <a:pt x="341971" y="359152"/>
                </a:lnTo>
                <a:lnTo>
                  <a:pt x="342600" y="353216"/>
                </a:lnTo>
                <a:lnTo>
                  <a:pt x="342865" y="342896"/>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70"/>
          <p:cNvSpPr/>
          <p:nvPr/>
        </p:nvSpPr>
        <p:spPr>
          <a:xfrm>
            <a:off x="4100866" y="2700337"/>
            <a:ext cx="42510" cy="128589"/>
          </a:xfrm>
          <a:custGeom>
            <a:avLst/>
            <a:gdLst/>
            <a:ahLst/>
            <a:cxnLst/>
            <a:rect l="0" t="0" r="0" b="0"/>
            <a:pathLst>
              <a:path w="42510" h="128589">
                <a:moveTo>
                  <a:pt x="16791" y="0"/>
                </a:moveTo>
                <a:lnTo>
                  <a:pt x="8228" y="0"/>
                </a:lnTo>
                <a:lnTo>
                  <a:pt x="0" y="8220"/>
                </a:lnTo>
                <a:lnTo>
                  <a:pt x="834" y="9290"/>
                </a:lnTo>
                <a:lnTo>
                  <a:pt x="2343" y="10956"/>
                </a:lnTo>
                <a:lnTo>
                  <a:pt x="4302" y="13019"/>
                </a:lnTo>
                <a:lnTo>
                  <a:pt x="5607" y="15347"/>
                </a:lnTo>
                <a:lnTo>
                  <a:pt x="6478" y="17851"/>
                </a:lnTo>
                <a:lnTo>
                  <a:pt x="7058" y="20473"/>
                </a:lnTo>
                <a:lnTo>
                  <a:pt x="7445" y="23174"/>
                </a:lnTo>
                <a:lnTo>
                  <a:pt x="7702" y="25927"/>
                </a:lnTo>
                <a:lnTo>
                  <a:pt x="7875" y="28715"/>
                </a:lnTo>
                <a:lnTo>
                  <a:pt x="8066" y="34352"/>
                </a:lnTo>
                <a:lnTo>
                  <a:pt x="8189" y="45732"/>
                </a:lnTo>
                <a:lnTo>
                  <a:pt x="8209" y="54296"/>
                </a:lnTo>
                <a:lnTo>
                  <a:pt x="9165" y="58105"/>
                </a:lnTo>
                <a:lnTo>
                  <a:pt x="10755" y="62549"/>
                </a:lnTo>
                <a:lnTo>
                  <a:pt x="12767" y="67417"/>
                </a:lnTo>
                <a:lnTo>
                  <a:pt x="14108" y="71615"/>
                </a:lnTo>
                <a:lnTo>
                  <a:pt x="15002" y="75366"/>
                </a:lnTo>
                <a:lnTo>
                  <a:pt x="15599" y="78819"/>
                </a:lnTo>
                <a:lnTo>
                  <a:pt x="15996" y="82073"/>
                </a:lnTo>
                <a:lnTo>
                  <a:pt x="16261" y="85196"/>
                </a:lnTo>
                <a:lnTo>
                  <a:pt x="16438" y="88229"/>
                </a:lnTo>
                <a:lnTo>
                  <a:pt x="17508" y="91205"/>
                </a:lnTo>
                <a:lnTo>
                  <a:pt x="19174" y="94141"/>
                </a:lnTo>
                <a:lnTo>
                  <a:pt x="21237" y="97050"/>
                </a:lnTo>
                <a:lnTo>
                  <a:pt x="22613" y="99943"/>
                </a:lnTo>
                <a:lnTo>
                  <a:pt x="23529" y="102824"/>
                </a:lnTo>
                <a:lnTo>
                  <a:pt x="24141" y="105696"/>
                </a:lnTo>
                <a:lnTo>
                  <a:pt x="25501" y="108564"/>
                </a:lnTo>
                <a:lnTo>
                  <a:pt x="27360" y="111429"/>
                </a:lnTo>
                <a:lnTo>
                  <a:pt x="32637" y="118319"/>
                </a:lnTo>
                <a:lnTo>
                  <a:pt x="34023" y="119837"/>
                </a:lnTo>
                <a:lnTo>
                  <a:pt x="42509" y="12858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71"/>
          <p:cNvSpPr/>
          <p:nvPr/>
        </p:nvSpPr>
        <p:spPr>
          <a:xfrm>
            <a:off x="4057650" y="2563177"/>
            <a:ext cx="8573" cy="1"/>
          </a:xfrm>
          <a:custGeom>
            <a:avLst/>
            <a:gdLst/>
            <a:ahLst/>
            <a:cxnLst/>
            <a:rect l="0" t="0" r="0" b="0"/>
            <a:pathLst>
              <a:path w="8573" h="1">
                <a:moveTo>
                  <a:pt x="8572" y="0"/>
                </a:moveTo>
                <a:lnTo>
                  <a:pt x="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72"/>
          <p:cNvSpPr/>
          <p:nvPr/>
        </p:nvSpPr>
        <p:spPr>
          <a:xfrm>
            <a:off x="4298141" y="2666048"/>
            <a:ext cx="325294" cy="197157"/>
          </a:xfrm>
          <a:custGeom>
            <a:avLst/>
            <a:gdLst/>
            <a:ahLst/>
            <a:cxnLst/>
            <a:rect l="0" t="0" r="0" b="0"/>
            <a:pathLst>
              <a:path w="325294" h="197157">
                <a:moveTo>
                  <a:pt x="222424" y="25716"/>
                </a:moveTo>
                <a:lnTo>
                  <a:pt x="215042" y="18336"/>
                </a:lnTo>
                <a:lnTo>
                  <a:pt x="205102" y="17497"/>
                </a:lnTo>
                <a:lnTo>
                  <a:pt x="197898" y="17301"/>
                </a:lnTo>
                <a:lnTo>
                  <a:pt x="194643" y="17249"/>
                </a:lnTo>
                <a:lnTo>
                  <a:pt x="191521" y="16261"/>
                </a:lnTo>
                <a:lnTo>
                  <a:pt x="182206" y="10373"/>
                </a:lnTo>
                <a:lnTo>
                  <a:pt x="175265" y="6565"/>
                </a:lnTo>
                <a:lnTo>
                  <a:pt x="167174" y="2917"/>
                </a:lnTo>
                <a:lnTo>
                  <a:pt x="157264" y="864"/>
                </a:lnTo>
                <a:lnTo>
                  <a:pt x="148295" y="255"/>
                </a:lnTo>
                <a:lnTo>
                  <a:pt x="139605" y="75"/>
                </a:lnTo>
                <a:lnTo>
                  <a:pt x="99905" y="0"/>
                </a:lnTo>
                <a:lnTo>
                  <a:pt x="96929" y="952"/>
                </a:lnTo>
                <a:lnTo>
                  <a:pt x="88191" y="5891"/>
                </a:lnTo>
                <a:lnTo>
                  <a:pt x="82437" y="7380"/>
                </a:lnTo>
                <a:lnTo>
                  <a:pt x="73843" y="8219"/>
                </a:lnTo>
                <a:lnTo>
                  <a:pt x="70982" y="9289"/>
                </a:lnTo>
                <a:lnTo>
                  <a:pt x="62406" y="14393"/>
                </a:lnTo>
                <a:lnTo>
                  <a:pt x="53832" y="17282"/>
                </a:lnTo>
                <a:lnTo>
                  <a:pt x="48116" y="21333"/>
                </a:lnTo>
                <a:lnTo>
                  <a:pt x="42401" y="26308"/>
                </a:lnTo>
                <a:lnTo>
                  <a:pt x="36686" y="31694"/>
                </a:lnTo>
                <a:lnTo>
                  <a:pt x="22399" y="45754"/>
                </a:lnTo>
                <a:lnTo>
                  <a:pt x="20494" y="49552"/>
                </a:lnTo>
                <a:lnTo>
                  <a:pt x="19224" y="53990"/>
                </a:lnTo>
                <a:lnTo>
                  <a:pt x="18377" y="58853"/>
                </a:lnTo>
                <a:lnTo>
                  <a:pt x="17813" y="63047"/>
                </a:lnTo>
                <a:lnTo>
                  <a:pt x="17436" y="66796"/>
                </a:lnTo>
                <a:lnTo>
                  <a:pt x="17185" y="70248"/>
                </a:lnTo>
                <a:lnTo>
                  <a:pt x="16066" y="73502"/>
                </a:lnTo>
                <a:lnTo>
                  <a:pt x="12281" y="79657"/>
                </a:lnTo>
                <a:lnTo>
                  <a:pt x="7424" y="85568"/>
                </a:lnTo>
                <a:lnTo>
                  <a:pt x="4796" y="88477"/>
                </a:lnTo>
                <a:lnTo>
                  <a:pt x="3044" y="91370"/>
                </a:lnTo>
                <a:lnTo>
                  <a:pt x="1096" y="97123"/>
                </a:lnTo>
                <a:lnTo>
                  <a:pt x="231" y="102855"/>
                </a:lnTo>
                <a:lnTo>
                  <a:pt x="0" y="105717"/>
                </a:lnTo>
                <a:lnTo>
                  <a:pt x="799" y="109531"/>
                </a:lnTo>
                <a:lnTo>
                  <a:pt x="2284" y="113978"/>
                </a:lnTo>
                <a:lnTo>
                  <a:pt x="4226" y="118847"/>
                </a:lnTo>
                <a:lnTo>
                  <a:pt x="5521" y="123046"/>
                </a:lnTo>
                <a:lnTo>
                  <a:pt x="6385" y="126798"/>
                </a:lnTo>
                <a:lnTo>
                  <a:pt x="6960" y="130252"/>
                </a:lnTo>
                <a:lnTo>
                  <a:pt x="8296" y="133507"/>
                </a:lnTo>
                <a:lnTo>
                  <a:pt x="12321" y="139663"/>
                </a:lnTo>
                <a:lnTo>
                  <a:pt x="14744" y="145575"/>
                </a:lnTo>
                <a:lnTo>
                  <a:pt x="15822" y="151377"/>
                </a:lnTo>
                <a:lnTo>
                  <a:pt x="16301" y="157131"/>
                </a:lnTo>
                <a:lnTo>
                  <a:pt x="17381" y="159998"/>
                </a:lnTo>
                <a:lnTo>
                  <a:pt x="21121" y="165725"/>
                </a:lnTo>
                <a:lnTo>
                  <a:pt x="23452" y="167633"/>
                </a:lnTo>
                <a:lnTo>
                  <a:pt x="25958" y="168905"/>
                </a:lnTo>
                <a:lnTo>
                  <a:pt x="28582" y="169753"/>
                </a:lnTo>
                <a:lnTo>
                  <a:pt x="34037" y="173235"/>
                </a:lnTo>
                <a:lnTo>
                  <a:pt x="36825" y="175497"/>
                </a:lnTo>
                <a:lnTo>
                  <a:pt x="38683" y="177958"/>
                </a:lnTo>
                <a:lnTo>
                  <a:pt x="40749" y="183232"/>
                </a:lnTo>
                <a:lnTo>
                  <a:pt x="43205" y="185019"/>
                </a:lnTo>
                <a:lnTo>
                  <a:pt x="51013" y="187005"/>
                </a:lnTo>
                <a:lnTo>
                  <a:pt x="57018" y="188123"/>
                </a:lnTo>
                <a:lnTo>
                  <a:pt x="60962" y="190925"/>
                </a:lnTo>
                <a:lnTo>
                  <a:pt x="63348" y="193005"/>
                </a:lnTo>
                <a:lnTo>
                  <a:pt x="65891" y="194392"/>
                </a:lnTo>
                <a:lnTo>
                  <a:pt x="71256" y="195934"/>
                </a:lnTo>
                <a:lnTo>
                  <a:pt x="79632" y="196801"/>
                </a:lnTo>
                <a:lnTo>
                  <a:pt x="88145" y="197058"/>
                </a:lnTo>
                <a:lnTo>
                  <a:pt x="90995" y="196142"/>
                </a:lnTo>
                <a:lnTo>
                  <a:pt x="99556" y="191254"/>
                </a:lnTo>
                <a:lnTo>
                  <a:pt x="108125" y="188430"/>
                </a:lnTo>
                <a:lnTo>
                  <a:pt x="113839" y="184394"/>
                </a:lnTo>
                <a:lnTo>
                  <a:pt x="116697" y="181031"/>
                </a:lnTo>
                <a:lnTo>
                  <a:pt x="119554" y="176885"/>
                </a:lnTo>
                <a:lnTo>
                  <a:pt x="122411" y="172215"/>
                </a:lnTo>
                <a:lnTo>
                  <a:pt x="125269" y="168150"/>
                </a:lnTo>
                <a:lnTo>
                  <a:pt x="128126" y="164487"/>
                </a:lnTo>
                <a:lnTo>
                  <a:pt x="130983" y="161093"/>
                </a:lnTo>
                <a:lnTo>
                  <a:pt x="133841" y="157877"/>
                </a:lnTo>
                <a:lnTo>
                  <a:pt x="139556" y="151765"/>
                </a:lnTo>
                <a:lnTo>
                  <a:pt x="142414" y="147849"/>
                </a:lnTo>
                <a:lnTo>
                  <a:pt x="145271" y="143333"/>
                </a:lnTo>
                <a:lnTo>
                  <a:pt x="148128" y="138417"/>
                </a:lnTo>
                <a:lnTo>
                  <a:pt x="151938" y="134188"/>
                </a:lnTo>
                <a:lnTo>
                  <a:pt x="156384" y="130416"/>
                </a:lnTo>
                <a:lnTo>
                  <a:pt x="161252" y="126949"/>
                </a:lnTo>
                <a:lnTo>
                  <a:pt x="164497" y="123685"/>
                </a:lnTo>
                <a:lnTo>
                  <a:pt x="166661" y="120556"/>
                </a:lnTo>
                <a:lnTo>
                  <a:pt x="170018" y="113588"/>
                </a:lnTo>
                <a:lnTo>
                  <a:pt x="174685" y="104140"/>
                </a:lnTo>
                <a:lnTo>
                  <a:pt x="177262" y="99907"/>
                </a:lnTo>
                <a:lnTo>
                  <a:pt x="179934" y="96132"/>
                </a:lnTo>
                <a:lnTo>
                  <a:pt x="182667" y="92663"/>
                </a:lnTo>
                <a:lnTo>
                  <a:pt x="184489" y="88445"/>
                </a:lnTo>
                <a:lnTo>
                  <a:pt x="185704" y="83728"/>
                </a:lnTo>
                <a:lnTo>
                  <a:pt x="186513" y="78678"/>
                </a:lnTo>
                <a:lnTo>
                  <a:pt x="188006" y="74359"/>
                </a:lnTo>
                <a:lnTo>
                  <a:pt x="189954" y="70527"/>
                </a:lnTo>
                <a:lnTo>
                  <a:pt x="192205" y="67021"/>
                </a:lnTo>
                <a:lnTo>
                  <a:pt x="193705" y="62778"/>
                </a:lnTo>
                <a:lnTo>
                  <a:pt x="194705" y="58044"/>
                </a:lnTo>
                <a:lnTo>
                  <a:pt x="195372" y="52983"/>
                </a:lnTo>
                <a:lnTo>
                  <a:pt x="196769" y="48657"/>
                </a:lnTo>
                <a:lnTo>
                  <a:pt x="198653" y="44820"/>
                </a:lnTo>
                <a:lnTo>
                  <a:pt x="200862" y="41310"/>
                </a:lnTo>
                <a:lnTo>
                  <a:pt x="202334" y="38017"/>
                </a:lnTo>
                <a:lnTo>
                  <a:pt x="203316" y="34869"/>
                </a:lnTo>
                <a:lnTo>
                  <a:pt x="204406" y="28832"/>
                </a:lnTo>
                <a:lnTo>
                  <a:pt x="204891" y="22974"/>
                </a:lnTo>
                <a:lnTo>
                  <a:pt x="205972" y="21031"/>
                </a:lnTo>
                <a:lnTo>
                  <a:pt x="207646" y="19735"/>
                </a:lnTo>
                <a:lnTo>
                  <a:pt x="209714" y="18872"/>
                </a:lnTo>
                <a:lnTo>
                  <a:pt x="211094" y="17343"/>
                </a:lnTo>
                <a:lnTo>
                  <a:pt x="212012" y="15372"/>
                </a:lnTo>
                <a:lnTo>
                  <a:pt x="212625" y="13105"/>
                </a:lnTo>
                <a:lnTo>
                  <a:pt x="212081" y="11594"/>
                </a:lnTo>
                <a:lnTo>
                  <a:pt x="210767" y="10587"/>
                </a:lnTo>
                <a:lnTo>
                  <a:pt x="205374" y="8607"/>
                </a:lnTo>
                <a:lnTo>
                  <a:pt x="205297" y="14470"/>
                </a:lnTo>
                <a:lnTo>
                  <a:pt x="205287" y="15956"/>
                </a:lnTo>
                <a:lnTo>
                  <a:pt x="200730" y="21343"/>
                </a:lnTo>
                <a:lnTo>
                  <a:pt x="197898" y="24421"/>
                </a:lnTo>
                <a:lnTo>
                  <a:pt x="197236" y="27681"/>
                </a:lnTo>
                <a:lnTo>
                  <a:pt x="196941" y="32304"/>
                </a:lnTo>
                <a:lnTo>
                  <a:pt x="196810" y="37535"/>
                </a:lnTo>
                <a:lnTo>
                  <a:pt x="197728" y="40263"/>
                </a:lnTo>
                <a:lnTo>
                  <a:pt x="201288" y="45834"/>
                </a:lnTo>
                <a:lnTo>
                  <a:pt x="202618" y="49606"/>
                </a:lnTo>
                <a:lnTo>
                  <a:pt x="203505" y="54025"/>
                </a:lnTo>
                <a:lnTo>
                  <a:pt x="204096" y="58877"/>
                </a:lnTo>
                <a:lnTo>
                  <a:pt x="205443" y="64016"/>
                </a:lnTo>
                <a:lnTo>
                  <a:pt x="207293" y="69347"/>
                </a:lnTo>
                <a:lnTo>
                  <a:pt x="209479" y="74806"/>
                </a:lnTo>
                <a:lnTo>
                  <a:pt x="210937" y="79398"/>
                </a:lnTo>
                <a:lnTo>
                  <a:pt x="211908" y="83412"/>
                </a:lnTo>
                <a:lnTo>
                  <a:pt x="212556" y="87040"/>
                </a:lnTo>
                <a:lnTo>
                  <a:pt x="212988" y="91364"/>
                </a:lnTo>
                <a:lnTo>
                  <a:pt x="213275" y="96151"/>
                </a:lnTo>
                <a:lnTo>
                  <a:pt x="213467" y="101248"/>
                </a:lnTo>
                <a:lnTo>
                  <a:pt x="214547" y="106551"/>
                </a:lnTo>
                <a:lnTo>
                  <a:pt x="216221" y="111991"/>
                </a:lnTo>
                <a:lnTo>
                  <a:pt x="218288" y="117523"/>
                </a:lnTo>
                <a:lnTo>
                  <a:pt x="220620" y="122163"/>
                </a:lnTo>
                <a:lnTo>
                  <a:pt x="223126" y="126209"/>
                </a:lnTo>
                <a:lnTo>
                  <a:pt x="225749" y="129859"/>
                </a:lnTo>
                <a:lnTo>
                  <a:pt x="227498" y="134198"/>
                </a:lnTo>
                <a:lnTo>
                  <a:pt x="228664" y="138995"/>
                </a:lnTo>
                <a:lnTo>
                  <a:pt x="229441" y="144098"/>
                </a:lnTo>
                <a:lnTo>
                  <a:pt x="230912" y="148452"/>
                </a:lnTo>
                <a:lnTo>
                  <a:pt x="232845" y="152308"/>
                </a:lnTo>
                <a:lnTo>
                  <a:pt x="235086" y="155831"/>
                </a:lnTo>
                <a:lnTo>
                  <a:pt x="237533" y="159132"/>
                </a:lnTo>
                <a:lnTo>
                  <a:pt x="240116" y="162285"/>
                </a:lnTo>
                <a:lnTo>
                  <a:pt x="245527" y="168329"/>
                </a:lnTo>
                <a:lnTo>
                  <a:pt x="251107" y="174190"/>
                </a:lnTo>
                <a:lnTo>
                  <a:pt x="259302" y="179970"/>
                </a:lnTo>
                <a:lnTo>
                  <a:pt x="268341" y="184761"/>
                </a:lnTo>
                <a:lnTo>
                  <a:pt x="275534" y="186890"/>
                </a:lnTo>
                <a:lnTo>
                  <a:pt x="281906" y="190377"/>
                </a:lnTo>
                <a:lnTo>
                  <a:pt x="284938" y="192640"/>
                </a:lnTo>
                <a:lnTo>
                  <a:pt x="290848" y="195155"/>
                </a:lnTo>
                <a:lnTo>
                  <a:pt x="299530" y="196571"/>
                </a:lnTo>
                <a:lnTo>
                  <a:pt x="308135" y="196990"/>
                </a:lnTo>
                <a:lnTo>
                  <a:pt x="316218" y="197156"/>
                </a:lnTo>
                <a:lnTo>
                  <a:pt x="322513" y="191273"/>
                </a:lnTo>
                <a:lnTo>
                  <a:pt x="325293" y="188594"/>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73"/>
          <p:cNvSpPr/>
          <p:nvPr/>
        </p:nvSpPr>
        <p:spPr>
          <a:xfrm>
            <a:off x="4674870" y="2648902"/>
            <a:ext cx="248603" cy="308106"/>
          </a:xfrm>
          <a:custGeom>
            <a:avLst/>
            <a:gdLst/>
            <a:ahLst/>
            <a:cxnLst/>
            <a:rect l="0" t="0" r="0" b="0"/>
            <a:pathLst>
              <a:path w="248603" h="308106">
                <a:moveTo>
                  <a:pt x="0" y="0"/>
                </a:moveTo>
                <a:lnTo>
                  <a:pt x="0" y="20400"/>
                </a:lnTo>
                <a:lnTo>
                  <a:pt x="2540" y="28434"/>
                </a:lnTo>
                <a:lnTo>
                  <a:pt x="6843" y="37403"/>
                </a:lnTo>
                <a:lnTo>
                  <a:pt x="11931" y="44563"/>
                </a:lnTo>
                <a:lnTo>
                  <a:pt x="14828" y="50921"/>
                </a:lnTo>
                <a:lnTo>
                  <a:pt x="16115" y="57874"/>
                </a:lnTo>
                <a:lnTo>
                  <a:pt x="16687" y="67314"/>
                </a:lnTo>
                <a:lnTo>
                  <a:pt x="17792" y="72499"/>
                </a:lnTo>
                <a:lnTo>
                  <a:pt x="19481" y="77860"/>
                </a:lnTo>
                <a:lnTo>
                  <a:pt x="21560" y="83339"/>
                </a:lnTo>
                <a:lnTo>
                  <a:pt x="22945" y="88897"/>
                </a:lnTo>
                <a:lnTo>
                  <a:pt x="23869" y="94507"/>
                </a:lnTo>
                <a:lnTo>
                  <a:pt x="24485" y="100152"/>
                </a:lnTo>
                <a:lnTo>
                  <a:pt x="27710" y="108965"/>
                </a:lnTo>
                <a:lnTo>
                  <a:pt x="29903" y="112648"/>
                </a:lnTo>
                <a:lnTo>
                  <a:pt x="32340" y="121821"/>
                </a:lnTo>
                <a:lnTo>
                  <a:pt x="32990" y="126934"/>
                </a:lnTo>
                <a:lnTo>
                  <a:pt x="34375" y="132248"/>
                </a:lnTo>
                <a:lnTo>
                  <a:pt x="36252" y="137695"/>
                </a:lnTo>
                <a:lnTo>
                  <a:pt x="38455" y="143232"/>
                </a:lnTo>
                <a:lnTo>
                  <a:pt x="39924" y="148828"/>
                </a:lnTo>
                <a:lnTo>
                  <a:pt x="40904" y="154464"/>
                </a:lnTo>
                <a:lnTo>
                  <a:pt x="41556" y="160126"/>
                </a:lnTo>
                <a:lnTo>
                  <a:pt x="42944" y="165806"/>
                </a:lnTo>
                <a:lnTo>
                  <a:pt x="44822" y="171497"/>
                </a:lnTo>
                <a:lnTo>
                  <a:pt x="47026" y="177196"/>
                </a:lnTo>
                <a:lnTo>
                  <a:pt x="48495" y="182901"/>
                </a:lnTo>
                <a:lnTo>
                  <a:pt x="49476" y="188609"/>
                </a:lnTo>
                <a:lnTo>
                  <a:pt x="50128" y="194319"/>
                </a:lnTo>
                <a:lnTo>
                  <a:pt x="50854" y="203204"/>
                </a:lnTo>
                <a:lnTo>
                  <a:pt x="51048" y="206907"/>
                </a:lnTo>
                <a:lnTo>
                  <a:pt x="52129" y="210328"/>
                </a:lnTo>
                <a:lnTo>
                  <a:pt x="57250" y="219694"/>
                </a:lnTo>
                <a:lnTo>
                  <a:pt x="58782" y="225594"/>
                </a:lnTo>
                <a:lnTo>
                  <a:pt x="59644" y="234271"/>
                </a:lnTo>
                <a:lnTo>
                  <a:pt x="60006" y="240026"/>
                </a:lnTo>
                <a:lnTo>
                  <a:pt x="60007" y="189756"/>
                </a:lnTo>
                <a:lnTo>
                  <a:pt x="59055" y="184606"/>
                </a:lnTo>
                <a:lnTo>
                  <a:pt x="57467" y="179268"/>
                </a:lnTo>
                <a:lnTo>
                  <a:pt x="55457" y="173805"/>
                </a:lnTo>
                <a:lnTo>
                  <a:pt x="53222" y="165194"/>
                </a:lnTo>
                <a:lnTo>
                  <a:pt x="52229" y="157240"/>
                </a:lnTo>
                <a:lnTo>
                  <a:pt x="51964" y="152452"/>
                </a:lnTo>
                <a:lnTo>
                  <a:pt x="51788" y="147354"/>
                </a:lnTo>
                <a:lnTo>
                  <a:pt x="52623" y="142051"/>
                </a:lnTo>
                <a:lnTo>
                  <a:pt x="54132" y="136611"/>
                </a:lnTo>
                <a:lnTo>
                  <a:pt x="56090" y="131079"/>
                </a:lnTo>
                <a:lnTo>
                  <a:pt x="58266" y="122392"/>
                </a:lnTo>
                <a:lnTo>
                  <a:pt x="60186" y="114404"/>
                </a:lnTo>
                <a:lnTo>
                  <a:pt x="62031" y="109607"/>
                </a:lnTo>
                <a:lnTo>
                  <a:pt x="64214" y="104504"/>
                </a:lnTo>
                <a:lnTo>
                  <a:pt x="65669" y="99197"/>
                </a:lnTo>
                <a:lnTo>
                  <a:pt x="66639" y="93754"/>
                </a:lnTo>
                <a:lnTo>
                  <a:pt x="67286" y="88220"/>
                </a:lnTo>
                <a:lnTo>
                  <a:pt x="68004" y="79531"/>
                </a:lnTo>
                <a:lnTo>
                  <a:pt x="68197" y="75881"/>
                </a:lnTo>
                <a:lnTo>
                  <a:pt x="69276" y="72495"/>
                </a:lnTo>
                <a:lnTo>
                  <a:pt x="74395" y="63178"/>
                </a:lnTo>
                <a:lnTo>
                  <a:pt x="75927" y="57289"/>
                </a:lnTo>
                <a:lnTo>
                  <a:pt x="77287" y="55338"/>
                </a:lnTo>
                <a:lnTo>
                  <a:pt x="79147" y="54037"/>
                </a:lnTo>
                <a:lnTo>
                  <a:pt x="81340" y="53170"/>
                </a:lnTo>
                <a:lnTo>
                  <a:pt x="88976" y="47398"/>
                </a:lnTo>
                <a:lnTo>
                  <a:pt x="93830" y="43261"/>
                </a:lnTo>
                <a:lnTo>
                  <a:pt x="98709" y="42980"/>
                </a:lnTo>
                <a:lnTo>
                  <a:pt x="101049" y="43894"/>
                </a:lnTo>
                <a:lnTo>
                  <a:pt x="106188" y="47448"/>
                </a:lnTo>
                <a:lnTo>
                  <a:pt x="107939" y="49730"/>
                </a:lnTo>
                <a:lnTo>
                  <a:pt x="109107" y="52203"/>
                </a:lnTo>
                <a:lnTo>
                  <a:pt x="109886" y="54805"/>
                </a:lnTo>
                <a:lnTo>
                  <a:pt x="111357" y="56539"/>
                </a:lnTo>
                <a:lnTo>
                  <a:pt x="113290" y="57695"/>
                </a:lnTo>
                <a:lnTo>
                  <a:pt x="118931" y="59932"/>
                </a:lnTo>
                <a:lnTo>
                  <a:pt x="127788" y="64101"/>
                </a:lnTo>
                <a:lnTo>
                  <a:pt x="135534" y="69130"/>
                </a:lnTo>
                <a:lnTo>
                  <a:pt x="138934" y="71804"/>
                </a:lnTo>
                <a:lnTo>
                  <a:pt x="145251" y="79856"/>
                </a:lnTo>
                <a:lnTo>
                  <a:pt x="151233" y="88831"/>
                </a:lnTo>
                <a:lnTo>
                  <a:pt x="157067" y="95996"/>
                </a:lnTo>
                <a:lnTo>
                  <a:pt x="159003" y="100192"/>
                </a:lnTo>
                <a:lnTo>
                  <a:pt x="160295" y="104895"/>
                </a:lnTo>
                <a:lnTo>
                  <a:pt x="161156" y="109935"/>
                </a:lnTo>
                <a:lnTo>
                  <a:pt x="163635" y="114248"/>
                </a:lnTo>
                <a:lnTo>
                  <a:pt x="167192" y="118075"/>
                </a:lnTo>
                <a:lnTo>
                  <a:pt x="171469" y="121579"/>
                </a:lnTo>
                <a:lnTo>
                  <a:pt x="178760" y="130553"/>
                </a:lnTo>
                <a:lnTo>
                  <a:pt x="182038" y="135613"/>
                </a:lnTo>
                <a:lnTo>
                  <a:pt x="185176" y="140891"/>
                </a:lnTo>
                <a:lnTo>
                  <a:pt x="188221" y="146315"/>
                </a:lnTo>
                <a:lnTo>
                  <a:pt x="194144" y="157421"/>
                </a:lnTo>
                <a:lnTo>
                  <a:pt x="199951" y="168707"/>
                </a:lnTo>
                <a:lnTo>
                  <a:pt x="202833" y="175337"/>
                </a:lnTo>
                <a:lnTo>
                  <a:pt x="205706" y="182614"/>
                </a:lnTo>
                <a:lnTo>
                  <a:pt x="208575" y="190322"/>
                </a:lnTo>
                <a:lnTo>
                  <a:pt x="210488" y="197367"/>
                </a:lnTo>
                <a:lnTo>
                  <a:pt x="211762" y="203968"/>
                </a:lnTo>
                <a:lnTo>
                  <a:pt x="212612" y="210274"/>
                </a:lnTo>
                <a:lnTo>
                  <a:pt x="214131" y="216382"/>
                </a:lnTo>
                <a:lnTo>
                  <a:pt x="216097" y="222360"/>
                </a:lnTo>
                <a:lnTo>
                  <a:pt x="218359" y="228250"/>
                </a:lnTo>
                <a:lnTo>
                  <a:pt x="220820" y="234082"/>
                </a:lnTo>
                <a:lnTo>
                  <a:pt x="223413" y="239874"/>
                </a:lnTo>
                <a:lnTo>
                  <a:pt x="226094" y="245641"/>
                </a:lnTo>
                <a:lnTo>
                  <a:pt x="227882" y="251391"/>
                </a:lnTo>
                <a:lnTo>
                  <a:pt x="229074" y="257129"/>
                </a:lnTo>
                <a:lnTo>
                  <a:pt x="229868" y="262859"/>
                </a:lnTo>
                <a:lnTo>
                  <a:pt x="233291" y="271767"/>
                </a:lnTo>
                <a:lnTo>
                  <a:pt x="237035" y="278900"/>
                </a:lnTo>
                <a:lnTo>
                  <a:pt x="238699" y="285246"/>
                </a:lnTo>
                <a:lnTo>
                  <a:pt x="239635" y="294173"/>
                </a:lnTo>
                <a:lnTo>
                  <a:pt x="239913" y="302851"/>
                </a:lnTo>
                <a:lnTo>
                  <a:pt x="239995" y="306904"/>
                </a:lnTo>
                <a:lnTo>
                  <a:pt x="240959" y="307472"/>
                </a:lnTo>
                <a:lnTo>
                  <a:pt x="244570" y="308105"/>
                </a:lnTo>
                <a:lnTo>
                  <a:pt x="245914" y="307321"/>
                </a:lnTo>
                <a:lnTo>
                  <a:pt x="246810" y="305845"/>
                </a:lnTo>
                <a:lnTo>
                  <a:pt x="248571" y="300138"/>
                </a:lnTo>
                <a:lnTo>
                  <a:pt x="248602" y="29146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74"/>
          <p:cNvSpPr/>
          <p:nvPr/>
        </p:nvSpPr>
        <p:spPr>
          <a:xfrm>
            <a:off x="3123247" y="3192605"/>
            <a:ext cx="214313" cy="22083"/>
          </a:xfrm>
          <a:custGeom>
            <a:avLst/>
            <a:gdLst/>
            <a:ahLst/>
            <a:cxnLst/>
            <a:rect l="0" t="0" r="0" b="0"/>
            <a:pathLst>
              <a:path w="214313" h="22083">
                <a:moveTo>
                  <a:pt x="0" y="22082"/>
                </a:moveTo>
                <a:lnTo>
                  <a:pt x="50275" y="22082"/>
                </a:lnTo>
                <a:lnTo>
                  <a:pt x="55424" y="21130"/>
                </a:lnTo>
                <a:lnTo>
                  <a:pt x="60762" y="19542"/>
                </a:lnTo>
                <a:lnTo>
                  <a:pt x="66225" y="17531"/>
                </a:lnTo>
                <a:lnTo>
                  <a:pt x="71773" y="16190"/>
                </a:lnTo>
                <a:lnTo>
                  <a:pt x="77376" y="15297"/>
                </a:lnTo>
                <a:lnTo>
                  <a:pt x="83017" y="14701"/>
                </a:lnTo>
                <a:lnTo>
                  <a:pt x="88682" y="13352"/>
                </a:lnTo>
                <a:lnTo>
                  <a:pt x="94364" y="11499"/>
                </a:lnTo>
                <a:lnTo>
                  <a:pt x="100057" y="9312"/>
                </a:lnTo>
                <a:lnTo>
                  <a:pt x="105757" y="7853"/>
                </a:lnTo>
                <a:lnTo>
                  <a:pt x="111462" y="6881"/>
                </a:lnTo>
                <a:lnTo>
                  <a:pt x="117170" y="6233"/>
                </a:lnTo>
                <a:lnTo>
                  <a:pt x="122881" y="5801"/>
                </a:lnTo>
                <a:lnTo>
                  <a:pt x="128593" y="5513"/>
                </a:lnTo>
                <a:lnTo>
                  <a:pt x="140020" y="5193"/>
                </a:lnTo>
                <a:lnTo>
                  <a:pt x="181186" y="4947"/>
                </a:lnTo>
                <a:lnTo>
                  <a:pt x="185561" y="3991"/>
                </a:lnTo>
                <a:lnTo>
                  <a:pt x="190382" y="2401"/>
                </a:lnTo>
                <a:lnTo>
                  <a:pt x="195501" y="389"/>
                </a:lnTo>
                <a:lnTo>
                  <a:pt x="198914" y="0"/>
                </a:lnTo>
                <a:lnTo>
                  <a:pt x="201190" y="693"/>
                </a:lnTo>
                <a:lnTo>
                  <a:pt x="202706" y="2108"/>
                </a:lnTo>
                <a:lnTo>
                  <a:pt x="204670" y="3051"/>
                </a:lnTo>
                <a:lnTo>
                  <a:pt x="206932" y="3680"/>
                </a:lnTo>
                <a:lnTo>
                  <a:pt x="214312" y="493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75"/>
          <p:cNvSpPr/>
          <p:nvPr/>
        </p:nvSpPr>
        <p:spPr>
          <a:xfrm>
            <a:off x="3166110" y="3248977"/>
            <a:ext cx="240030" cy="34291"/>
          </a:xfrm>
          <a:custGeom>
            <a:avLst/>
            <a:gdLst/>
            <a:ahLst/>
            <a:cxnLst/>
            <a:rect l="0" t="0" r="0" b="0"/>
            <a:pathLst>
              <a:path w="240030" h="34291">
                <a:moveTo>
                  <a:pt x="0" y="34290"/>
                </a:moveTo>
                <a:lnTo>
                  <a:pt x="24702" y="34290"/>
                </a:lnTo>
                <a:lnTo>
                  <a:pt x="28850" y="33338"/>
                </a:lnTo>
                <a:lnTo>
                  <a:pt x="32568" y="31750"/>
                </a:lnTo>
                <a:lnTo>
                  <a:pt x="35999" y="29739"/>
                </a:lnTo>
                <a:lnTo>
                  <a:pt x="41145" y="28398"/>
                </a:lnTo>
                <a:lnTo>
                  <a:pt x="47432" y="27505"/>
                </a:lnTo>
                <a:lnTo>
                  <a:pt x="54481" y="26909"/>
                </a:lnTo>
                <a:lnTo>
                  <a:pt x="64854" y="26247"/>
                </a:lnTo>
                <a:lnTo>
                  <a:pt x="68953" y="26071"/>
                </a:lnTo>
                <a:lnTo>
                  <a:pt x="74544" y="25001"/>
                </a:lnTo>
                <a:lnTo>
                  <a:pt x="81128" y="23334"/>
                </a:lnTo>
                <a:lnTo>
                  <a:pt x="88375" y="21271"/>
                </a:lnTo>
                <a:lnTo>
                  <a:pt x="95112" y="19896"/>
                </a:lnTo>
                <a:lnTo>
                  <a:pt x="101507" y="18979"/>
                </a:lnTo>
                <a:lnTo>
                  <a:pt x="107676" y="18368"/>
                </a:lnTo>
                <a:lnTo>
                  <a:pt x="114647" y="17008"/>
                </a:lnTo>
                <a:lnTo>
                  <a:pt x="122151" y="15148"/>
                </a:lnTo>
                <a:lnTo>
                  <a:pt x="130012" y="12956"/>
                </a:lnTo>
                <a:lnTo>
                  <a:pt x="137156" y="11495"/>
                </a:lnTo>
                <a:lnTo>
                  <a:pt x="143825" y="10521"/>
                </a:lnTo>
                <a:lnTo>
                  <a:pt x="150176" y="9872"/>
                </a:lnTo>
                <a:lnTo>
                  <a:pt x="157267" y="9438"/>
                </a:lnTo>
                <a:lnTo>
                  <a:pt x="172766" y="8958"/>
                </a:lnTo>
                <a:lnTo>
                  <a:pt x="179947" y="7877"/>
                </a:lnTo>
                <a:lnTo>
                  <a:pt x="186640" y="6204"/>
                </a:lnTo>
                <a:lnTo>
                  <a:pt x="193006" y="4136"/>
                </a:lnTo>
                <a:lnTo>
                  <a:pt x="198203" y="2757"/>
                </a:lnTo>
                <a:lnTo>
                  <a:pt x="202620" y="1838"/>
                </a:lnTo>
                <a:lnTo>
                  <a:pt x="210068" y="817"/>
                </a:lnTo>
                <a:lnTo>
                  <a:pt x="216554" y="363"/>
                </a:lnTo>
                <a:lnTo>
                  <a:pt x="222611" y="161"/>
                </a:lnTo>
                <a:lnTo>
                  <a:pt x="24002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76"/>
          <p:cNvSpPr/>
          <p:nvPr/>
        </p:nvSpPr>
        <p:spPr>
          <a:xfrm>
            <a:off x="3594770" y="3043354"/>
            <a:ext cx="205706" cy="308449"/>
          </a:xfrm>
          <a:custGeom>
            <a:avLst/>
            <a:gdLst/>
            <a:ahLst/>
            <a:cxnLst/>
            <a:rect l="0" t="0" r="0" b="0"/>
            <a:pathLst>
              <a:path w="205706" h="308449">
                <a:moveTo>
                  <a:pt x="17109" y="51318"/>
                </a:moveTo>
                <a:lnTo>
                  <a:pt x="12559" y="46767"/>
                </a:lnTo>
                <a:lnTo>
                  <a:pt x="12171" y="45427"/>
                </a:lnTo>
                <a:lnTo>
                  <a:pt x="12865" y="44533"/>
                </a:lnTo>
                <a:lnTo>
                  <a:pt x="14279" y="43937"/>
                </a:lnTo>
                <a:lnTo>
                  <a:pt x="15223" y="42588"/>
                </a:lnTo>
                <a:lnTo>
                  <a:pt x="17503" y="36137"/>
                </a:lnTo>
                <a:lnTo>
                  <a:pt x="21412" y="30919"/>
                </a:lnTo>
                <a:lnTo>
                  <a:pt x="23788" y="29146"/>
                </a:lnTo>
                <a:lnTo>
                  <a:pt x="28968" y="27176"/>
                </a:lnTo>
                <a:lnTo>
                  <a:pt x="34445" y="23761"/>
                </a:lnTo>
                <a:lnTo>
                  <a:pt x="37239" y="21517"/>
                </a:lnTo>
                <a:lnTo>
                  <a:pt x="41007" y="19068"/>
                </a:lnTo>
                <a:lnTo>
                  <a:pt x="45423" y="16483"/>
                </a:lnTo>
                <a:lnTo>
                  <a:pt x="50273" y="13807"/>
                </a:lnTo>
                <a:lnTo>
                  <a:pt x="54459" y="12023"/>
                </a:lnTo>
                <a:lnTo>
                  <a:pt x="58201" y="10834"/>
                </a:lnTo>
                <a:lnTo>
                  <a:pt x="61649" y="10041"/>
                </a:lnTo>
                <a:lnTo>
                  <a:pt x="65853" y="8560"/>
                </a:lnTo>
                <a:lnTo>
                  <a:pt x="70560" y="6620"/>
                </a:lnTo>
                <a:lnTo>
                  <a:pt x="75603" y="4375"/>
                </a:lnTo>
                <a:lnTo>
                  <a:pt x="80870" y="2877"/>
                </a:lnTo>
                <a:lnTo>
                  <a:pt x="86287" y="1879"/>
                </a:lnTo>
                <a:lnTo>
                  <a:pt x="91803" y="1214"/>
                </a:lnTo>
                <a:lnTo>
                  <a:pt x="96432" y="770"/>
                </a:lnTo>
                <a:lnTo>
                  <a:pt x="100471" y="475"/>
                </a:lnTo>
                <a:lnTo>
                  <a:pt x="104117" y="278"/>
                </a:lnTo>
                <a:lnTo>
                  <a:pt x="110707" y="58"/>
                </a:lnTo>
                <a:lnTo>
                  <a:pt x="113798" y="0"/>
                </a:lnTo>
                <a:lnTo>
                  <a:pt x="117764" y="914"/>
                </a:lnTo>
                <a:lnTo>
                  <a:pt x="122312" y="2475"/>
                </a:lnTo>
                <a:lnTo>
                  <a:pt x="127250" y="4469"/>
                </a:lnTo>
                <a:lnTo>
                  <a:pt x="131494" y="6750"/>
                </a:lnTo>
                <a:lnTo>
                  <a:pt x="135275" y="9224"/>
                </a:lnTo>
                <a:lnTo>
                  <a:pt x="138750" y="11825"/>
                </a:lnTo>
                <a:lnTo>
                  <a:pt x="145149" y="17256"/>
                </a:lnTo>
                <a:lnTo>
                  <a:pt x="148189" y="20037"/>
                </a:lnTo>
                <a:lnTo>
                  <a:pt x="154107" y="28208"/>
                </a:lnTo>
                <a:lnTo>
                  <a:pt x="157019" y="33054"/>
                </a:lnTo>
                <a:lnTo>
                  <a:pt x="159912" y="38190"/>
                </a:lnTo>
                <a:lnTo>
                  <a:pt x="165667" y="48976"/>
                </a:lnTo>
                <a:lnTo>
                  <a:pt x="174263" y="65758"/>
                </a:lnTo>
                <a:lnTo>
                  <a:pt x="176171" y="71422"/>
                </a:lnTo>
                <a:lnTo>
                  <a:pt x="177443" y="77103"/>
                </a:lnTo>
                <a:lnTo>
                  <a:pt x="178291" y="82796"/>
                </a:lnTo>
                <a:lnTo>
                  <a:pt x="178856" y="88496"/>
                </a:lnTo>
                <a:lnTo>
                  <a:pt x="179233" y="94201"/>
                </a:lnTo>
                <a:lnTo>
                  <a:pt x="179484" y="99909"/>
                </a:lnTo>
                <a:lnTo>
                  <a:pt x="179763" y="113872"/>
                </a:lnTo>
                <a:lnTo>
                  <a:pt x="179838" y="121595"/>
                </a:lnTo>
                <a:lnTo>
                  <a:pt x="178935" y="128650"/>
                </a:lnTo>
                <a:lnTo>
                  <a:pt x="177381" y="135257"/>
                </a:lnTo>
                <a:lnTo>
                  <a:pt x="168042" y="164101"/>
                </a:lnTo>
                <a:lnTo>
                  <a:pt x="165357" y="171274"/>
                </a:lnTo>
                <a:lnTo>
                  <a:pt x="162613" y="177961"/>
                </a:lnTo>
                <a:lnTo>
                  <a:pt x="159832" y="184324"/>
                </a:lnTo>
                <a:lnTo>
                  <a:pt x="157025" y="191424"/>
                </a:lnTo>
                <a:lnTo>
                  <a:pt x="151367" y="206932"/>
                </a:lnTo>
                <a:lnTo>
                  <a:pt x="147572" y="214116"/>
                </a:lnTo>
                <a:lnTo>
                  <a:pt x="143137" y="220810"/>
                </a:lnTo>
                <a:lnTo>
                  <a:pt x="138275" y="227178"/>
                </a:lnTo>
                <a:lnTo>
                  <a:pt x="134081" y="233328"/>
                </a:lnTo>
                <a:lnTo>
                  <a:pt x="130334" y="239333"/>
                </a:lnTo>
                <a:lnTo>
                  <a:pt x="126882" y="245241"/>
                </a:lnTo>
                <a:lnTo>
                  <a:pt x="120507" y="254346"/>
                </a:lnTo>
                <a:lnTo>
                  <a:pt x="117474" y="258108"/>
                </a:lnTo>
                <a:lnTo>
                  <a:pt x="113547" y="262520"/>
                </a:lnTo>
                <a:lnTo>
                  <a:pt x="104103" y="272503"/>
                </a:lnTo>
                <a:lnTo>
                  <a:pt x="98918" y="276880"/>
                </a:lnTo>
                <a:lnTo>
                  <a:pt x="93556" y="280750"/>
                </a:lnTo>
                <a:lnTo>
                  <a:pt x="88076" y="284283"/>
                </a:lnTo>
                <a:lnTo>
                  <a:pt x="83470" y="287590"/>
                </a:lnTo>
                <a:lnTo>
                  <a:pt x="79448" y="290748"/>
                </a:lnTo>
                <a:lnTo>
                  <a:pt x="75814" y="293805"/>
                </a:lnTo>
                <a:lnTo>
                  <a:pt x="71486" y="296796"/>
                </a:lnTo>
                <a:lnTo>
                  <a:pt x="66696" y="299743"/>
                </a:lnTo>
                <a:lnTo>
                  <a:pt x="61597" y="302659"/>
                </a:lnTo>
                <a:lnTo>
                  <a:pt x="57245" y="304604"/>
                </a:lnTo>
                <a:lnTo>
                  <a:pt x="53391" y="305900"/>
                </a:lnTo>
                <a:lnTo>
                  <a:pt x="49870" y="306765"/>
                </a:lnTo>
                <a:lnTo>
                  <a:pt x="46570" y="307341"/>
                </a:lnTo>
                <a:lnTo>
                  <a:pt x="40363" y="307981"/>
                </a:lnTo>
                <a:lnTo>
                  <a:pt x="34429" y="308265"/>
                </a:lnTo>
                <a:lnTo>
                  <a:pt x="28617" y="308392"/>
                </a:lnTo>
                <a:lnTo>
                  <a:pt x="22859" y="308448"/>
                </a:lnTo>
                <a:lnTo>
                  <a:pt x="19990" y="307511"/>
                </a:lnTo>
                <a:lnTo>
                  <a:pt x="14262" y="303929"/>
                </a:lnTo>
                <a:lnTo>
                  <a:pt x="12354" y="301641"/>
                </a:lnTo>
                <a:lnTo>
                  <a:pt x="11081" y="299162"/>
                </a:lnTo>
                <a:lnTo>
                  <a:pt x="10233" y="296557"/>
                </a:lnTo>
                <a:lnTo>
                  <a:pt x="6751" y="291123"/>
                </a:lnTo>
                <a:lnTo>
                  <a:pt x="4489" y="288341"/>
                </a:lnTo>
                <a:lnTo>
                  <a:pt x="2981" y="285533"/>
                </a:lnTo>
                <a:lnTo>
                  <a:pt x="1305" y="279874"/>
                </a:lnTo>
                <a:lnTo>
                  <a:pt x="560" y="271644"/>
                </a:lnTo>
                <a:lnTo>
                  <a:pt x="229" y="262588"/>
                </a:lnTo>
                <a:lnTo>
                  <a:pt x="43" y="251182"/>
                </a:lnTo>
                <a:lnTo>
                  <a:pt x="0" y="241429"/>
                </a:lnTo>
                <a:lnTo>
                  <a:pt x="940" y="237114"/>
                </a:lnTo>
                <a:lnTo>
                  <a:pt x="5863" y="226489"/>
                </a:lnTo>
                <a:lnTo>
                  <a:pt x="7349" y="220294"/>
                </a:lnTo>
                <a:lnTo>
                  <a:pt x="9650" y="217309"/>
                </a:lnTo>
                <a:lnTo>
                  <a:pt x="13089" y="214366"/>
                </a:lnTo>
                <a:lnTo>
                  <a:pt x="17286" y="211452"/>
                </a:lnTo>
                <a:lnTo>
                  <a:pt x="21037" y="208557"/>
                </a:lnTo>
                <a:lnTo>
                  <a:pt x="24491" y="205674"/>
                </a:lnTo>
                <a:lnTo>
                  <a:pt x="32326" y="198754"/>
                </a:lnTo>
                <a:lnTo>
                  <a:pt x="38477" y="195268"/>
                </a:lnTo>
                <a:lnTo>
                  <a:pt x="42785" y="193005"/>
                </a:lnTo>
                <a:lnTo>
                  <a:pt x="46609" y="191496"/>
                </a:lnTo>
                <a:lnTo>
                  <a:pt x="50111" y="190490"/>
                </a:lnTo>
                <a:lnTo>
                  <a:pt x="53398" y="189819"/>
                </a:lnTo>
                <a:lnTo>
                  <a:pt x="59590" y="189074"/>
                </a:lnTo>
                <a:lnTo>
                  <a:pt x="62575" y="188876"/>
                </a:lnTo>
                <a:lnTo>
                  <a:pt x="65517" y="189696"/>
                </a:lnTo>
                <a:lnTo>
                  <a:pt x="71326" y="193147"/>
                </a:lnTo>
                <a:lnTo>
                  <a:pt x="75162" y="195401"/>
                </a:lnTo>
                <a:lnTo>
                  <a:pt x="79624" y="197856"/>
                </a:lnTo>
                <a:lnTo>
                  <a:pt x="84503" y="200445"/>
                </a:lnTo>
                <a:lnTo>
                  <a:pt x="88709" y="202171"/>
                </a:lnTo>
                <a:lnTo>
                  <a:pt x="92465" y="203322"/>
                </a:lnTo>
                <a:lnTo>
                  <a:pt x="95921" y="204089"/>
                </a:lnTo>
                <a:lnTo>
                  <a:pt x="100130" y="206505"/>
                </a:lnTo>
                <a:lnTo>
                  <a:pt x="104842" y="210021"/>
                </a:lnTo>
                <a:lnTo>
                  <a:pt x="109887" y="214270"/>
                </a:lnTo>
                <a:lnTo>
                  <a:pt x="114204" y="218055"/>
                </a:lnTo>
                <a:lnTo>
                  <a:pt x="121540" y="224801"/>
                </a:lnTo>
                <a:lnTo>
                  <a:pt x="125783" y="227933"/>
                </a:lnTo>
                <a:lnTo>
                  <a:pt x="130516" y="230974"/>
                </a:lnTo>
                <a:lnTo>
                  <a:pt x="135576" y="233954"/>
                </a:lnTo>
                <a:lnTo>
                  <a:pt x="139902" y="236893"/>
                </a:lnTo>
                <a:lnTo>
                  <a:pt x="143739" y="239804"/>
                </a:lnTo>
                <a:lnTo>
                  <a:pt x="147250" y="242698"/>
                </a:lnTo>
                <a:lnTo>
                  <a:pt x="150542" y="245580"/>
                </a:lnTo>
                <a:lnTo>
                  <a:pt x="156740" y="251322"/>
                </a:lnTo>
                <a:lnTo>
                  <a:pt x="165585" y="259909"/>
                </a:lnTo>
                <a:lnTo>
                  <a:pt x="205705" y="29992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77"/>
          <p:cNvSpPr/>
          <p:nvPr/>
        </p:nvSpPr>
        <p:spPr>
          <a:xfrm>
            <a:off x="3834764" y="3043269"/>
            <a:ext cx="231414" cy="257144"/>
          </a:xfrm>
          <a:custGeom>
            <a:avLst/>
            <a:gdLst/>
            <a:ahLst/>
            <a:cxnLst/>
            <a:rect l="0" t="0" r="0" b="0"/>
            <a:pathLst>
              <a:path w="231414" h="257144">
                <a:moveTo>
                  <a:pt x="0" y="42831"/>
                </a:moveTo>
                <a:lnTo>
                  <a:pt x="0" y="34363"/>
                </a:lnTo>
                <a:lnTo>
                  <a:pt x="4552" y="29738"/>
                </a:lnTo>
                <a:lnTo>
                  <a:pt x="6844" y="28387"/>
                </a:lnTo>
                <a:lnTo>
                  <a:pt x="11932" y="26886"/>
                </a:lnTo>
                <a:lnTo>
                  <a:pt x="17368" y="26219"/>
                </a:lnTo>
                <a:lnTo>
                  <a:pt x="23912" y="25923"/>
                </a:lnTo>
                <a:lnTo>
                  <a:pt x="33170" y="25791"/>
                </a:lnTo>
                <a:lnTo>
                  <a:pt x="38306" y="24803"/>
                </a:lnTo>
                <a:lnTo>
                  <a:pt x="43635" y="23192"/>
                </a:lnTo>
                <a:lnTo>
                  <a:pt x="49093" y="21166"/>
                </a:lnTo>
                <a:lnTo>
                  <a:pt x="54636" y="19815"/>
                </a:lnTo>
                <a:lnTo>
                  <a:pt x="60237" y="18915"/>
                </a:lnTo>
                <a:lnTo>
                  <a:pt x="65875" y="18314"/>
                </a:lnTo>
                <a:lnTo>
                  <a:pt x="71540" y="16961"/>
                </a:lnTo>
                <a:lnTo>
                  <a:pt x="77221" y="15107"/>
                </a:lnTo>
                <a:lnTo>
                  <a:pt x="82913" y="12918"/>
                </a:lnTo>
                <a:lnTo>
                  <a:pt x="89566" y="11459"/>
                </a:lnTo>
                <a:lnTo>
                  <a:pt x="96858" y="10486"/>
                </a:lnTo>
                <a:lnTo>
                  <a:pt x="104577" y="9838"/>
                </a:lnTo>
                <a:lnTo>
                  <a:pt x="111628" y="9405"/>
                </a:lnTo>
                <a:lnTo>
                  <a:pt x="124543" y="8925"/>
                </a:lnTo>
                <a:lnTo>
                  <a:pt x="130654" y="7844"/>
                </a:lnTo>
                <a:lnTo>
                  <a:pt x="136633" y="6171"/>
                </a:lnTo>
                <a:lnTo>
                  <a:pt x="142523" y="4104"/>
                </a:lnTo>
                <a:lnTo>
                  <a:pt x="148356" y="2725"/>
                </a:lnTo>
                <a:lnTo>
                  <a:pt x="154149" y="1806"/>
                </a:lnTo>
                <a:lnTo>
                  <a:pt x="159916" y="1194"/>
                </a:lnTo>
                <a:lnTo>
                  <a:pt x="165666" y="785"/>
                </a:lnTo>
                <a:lnTo>
                  <a:pt x="171405" y="513"/>
                </a:lnTo>
                <a:lnTo>
                  <a:pt x="182860" y="210"/>
                </a:lnTo>
                <a:lnTo>
                  <a:pt x="206902" y="0"/>
                </a:lnTo>
                <a:lnTo>
                  <a:pt x="210325" y="942"/>
                </a:lnTo>
                <a:lnTo>
                  <a:pt x="216668" y="4528"/>
                </a:lnTo>
                <a:lnTo>
                  <a:pt x="222662" y="6757"/>
                </a:lnTo>
                <a:lnTo>
                  <a:pt x="225594" y="7352"/>
                </a:lnTo>
                <a:lnTo>
                  <a:pt x="227549" y="8701"/>
                </a:lnTo>
                <a:lnTo>
                  <a:pt x="228852" y="10552"/>
                </a:lnTo>
                <a:lnTo>
                  <a:pt x="230300" y="15150"/>
                </a:lnTo>
                <a:lnTo>
                  <a:pt x="231115" y="23093"/>
                </a:lnTo>
                <a:lnTo>
                  <a:pt x="231306" y="28661"/>
                </a:lnTo>
                <a:lnTo>
                  <a:pt x="231413" y="37150"/>
                </a:lnTo>
                <a:lnTo>
                  <a:pt x="230475" y="40949"/>
                </a:lnTo>
                <a:lnTo>
                  <a:pt x="228898" y="45386"/>
                </a:lnTo>
                <a:lnTo>
                  <a:pt x="226894" y="50249"/>
                </a:lnTo>
                <a:lnTo>
                  <a:pt x="225557" y="55396"/>
                </a:lnTo>
                <a:lnTo>
                  <a:pt x="224667" y="60733"/>
                </a:lnTo>
                <a:lnTo>
                  <a:pt x="224073" y="66195"/>
                </a:lnTo>
                <a:lnTo>
                  <a:pt x="222725" y="71742"/>
                </a:lnTo>
                <a:lnTo>
                  <a:pt x="220873" y="77345"/>
                </a:lnTo>
                <a:lnTo>
                  <a:pt x="218687" y="82985"/>
                </a:lnTo>
                <a:lnTo>
                  <a:pt x="217229" y="88650"/>
                </a:lnTo>
                <a:lnTo>
                  <a:pt x="216257" y="94332"/>
                </a:lnTo>
                <a:lnTo>
                  <a:pt x="215609" y="100025"/>
                </a:lnTo>
                <a:lnTo>
                  <a:pt x="214224" y="105725"/>
                </a:lnTo>
                <a:lnTo>
                  <a:pt x="212349" y="111430"/>
                </a:lnTo>
                <a:lnTo>
                  <a:pt x="210146" y="117139"/>
                </a:lnTo>
                <a:lnTo>
                  <a:pt x="207725" y="122849"/>
                </a:lnTo>
                <a:lnTo>
                  <a:pt x="202495" y="134274"/>
                </a:lnTo>
                <a:lnTo>
                  <a:pt x="200720" y="139036"/>
                </a:lnTo>
                <a:lnTo>
                  <a:pt x="198747" y="146866"/>
                </a:lnTo>
                <a:lnTo>
                  <a:pt x="197268" y="151240"/>
                </a:lnTo>
                <a:lnTo>
                  <a:pt x="195329" y="156061"/>
                </a:lnTo>
                <a:lnTo>
                  <a:pt x="193085" y="161180"/>
                </a:lnTo>
                <a:lnTo>
                  <a:pt x="191588" y="166498"/>
                </a:lnTo>
                <a:lnTo>
                  <a:pt x="190591" y="171948"/>
                </a:lnTo>
                <a:lnTo>
                  <a:pt x="189925" y="177486"/>
                </a:lnTo>
                <a:lnTo>
                  <a:pt x="189483" y="183084"/>
                </a:lnTo>
                <a:lnTo>
                  <a:pt x="189187" y="188720"/>
                </a:lnTo>
                <a:lnTo>
                  <a:pt x="188771" y="203215"/>
                </a:lnTo>
                <a:lnTo>
                  <a:pt x="188606" y="225565"/>
                </a:lnTo>
                <a:lnTo>
                  <a:pt x="188596" y="246873"/>
                </a:lnTo>
                <a:lnTo>
                  <a:pt x="186056" y="250356"/>
                </a:lnTo>
                <a:lnTo>
                  <a:pt x="180128" y="257025"/>
                </a:lnTo>
                <a:lnTo>
                  <a:pt x="186822" y="257127"/>
                </a:lnTo>
                <a:lnTo>
                  <a:pt x="188595" y="25714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78"/>
          <p:cNvSpPr/>
          <p:nvPr/>
        </p:nvSpPr>
        <p:spPr>
          <a:xfrm>
            <a:off x="4126229" y="3274695"/>
            <a:ext cx="25719" cy="8573"/>
          </a:xfrm>
          <a:custGeom>
            <a:avLst/>
            <a:gdLst/>
            <a:ahLst/>
            <a:cxnLst/>
            <a:rect l="0" t="0" r="0" b="0"/>
            <a:pathLst>
              <a:path w="25719" h="8573">
                <a:moveTo>
                  <a:pt x="25718" y="8572"/>
                </a:moveTo>
                <a:lnTo>
                  <a:pt x="17177" y="8572"/>
                </a:lnTo>
                <a:lnTo>
                  <a:pt x="17146" y="104"/>
                </a:lnTo>
                <a:lnTo>
                  <a:pt x="18098" y="69"/>
                </a:lnTo>
                <a:lnTo>
                  <a:pt x="25648" y="0"/>
                </a:lnTo>
                <a:lnTo>
                  <a:pt x="25687" y="0"/>
                </a:lnTo>
                <a:lnTo>
                  <a:pt x="18334" y="0"/>
                </a:lnTo>
                <a:lnTo>
                  <a:pt x="17938" y="952"/>
                </a:lnTo>
                <a:lnTo>
                  <a:pt x="17674" y="2540"/>
                </a:lnTo>
                <a:lnTo>
                  <a:pt x="17497" y="4550"/>
                </a:lnTo>
                <a:lnTo>
                  <a:pt x="16428" y="5891"/>
                </a:lnTo>
                <a:lnTo>
                  <a:pt x="14762" y="6785"/>
                </a:lnTo>
                <a:lnTo>
                  <a:pt x="12699" y="7381"/>
                </a:lnTo>
                <a:lnTo>
                  <a:pt x="10371" y="7778"/>
                </a:lnTo>
                <a:lnTo>
                  <a:pt x="7867" y="8042"/>
                </a:lnTo>
                <a:lnTo>
                  <a:pt x="0" y="85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79"/>
          <p:cNvSpPr/>
          <p:nvPr/>
        </p:nvSpPr>
        <p:spPr>
          <a:xfrm>
            <a:off x="4246601" y="3000384"/>
            <a:ext cx="239516" cy="265621"/>
          </a:xfrm>
          <a:custGeom>
            <a:avLst/>
            <a:gdLst/>
            <a:ahLst/>
            <a:cxnLst/>
            <a:rect l="0" t="0" r="0" b="0"/>
            <a:pathLst>
              <a:path w="239516" h="265621">
                <a:moveTo>
                  <a:pt x="153949" y="8563"/>
                </a:moveTo>
                <a:lnTo>
                  <a:pt x="158499" y="8563"/>
                </a:lnTo>
                <a:lnTo>
                  <a:pt x="159840" y="7611"/>
                </a:lnTo>
                <a:lnTo>
                  <a:pt x="160734" y="6023"/>
                </a:lnTo>
                <a:lnTo>
                  <a:pt x="162416" y="343"/>
                </a:lnTo>
                <a:lnTo>
                  <a:pt x="155656" y="60"/>
                </a:lnTo>
                <a:lnTo>
                  <a:pt x="142367" y="0"/>
                </a:lnTo>
                <a:lnTo>
                  <a:pt x="137655" y="949"/>
                </a:lnTo>
                <a:lnTo>
                  <a:pt x="131656" y="2535"/>
                </a:lnTo>
                <a:lnTo>
                  <a:pt x="124800" y="4544"/>
                </a:lnTo>
                <a:lnTo>
                  <a:pt x="119276" y="5884"/>
                </a:lnTo>
                <a:lnTo>
                  <a:pt x="114641" y="6777"/>
                </a:lnTo>
                <a:lnTo>
                  <a:pt x="110599" y="7372"/>
                </a:lnTo>
                <a:lnTo>
                  <a:pt x="105999" y="7769"/>
                </a:lnTo>
                <a:lnTo>
                  <a:pt x="101027" y="8034"/>
                </a:lnTo>
                <a:lnTo>
                  <a:pt x="90423" y="8328"/>
                </a:lnTo>
                <a:lnTo>
                  <a:pt x="79360" y="8459"/>
                </a:lnTo>
                <a:lnTo>
                  <a:pt x="73743" y="9446"/>
                </a:lnTo>
                <a:lnTo>
                  <a:pt x="68093" y="11057"/>
                </a:lnTo>
                <a:lnTo>
                  <a:pt x="62422" y="13083"/>
                </a:lnTo>
                <a:lnTo>
                  <a:pt x="57688" y="13481"/>
                </a:lnTo>
                <a:lnTo>
                  <a:pt x="53580" y="12794"/>
                </a:lnTo>
                <a:lnTo>
                  <a:pt x="46475" y="10444"/>
                </a:lnTo>
                <a:lnTo>
                  <a:pt x="40143" y="9399"/>
                </a:lnTo>
                <a:lnTo>
                  <a:pt x="34153" y="8935"/>
                </a:lnTo>
                <a:lnTo>
                  <a:pt x="25391" y="8564"/>
                </a:lnTo>
                <a:lnTo>
                  <a:pt x="25362" y="8563"/>
                </a:lnTo>
                <a:lnTo>
                  <a:pt x="25361" y="58844"/>
                </a:lnTo>
                <a:lnTo>
                  <a:pt x="24409" y="63039"/>
                </a:lnTo>
                <a:lnTo>
                  <a:pt x="20811" y="70239"/>
                </a:lnTo>
                <a:lnTo>
                  <a:pt x="18517" y="74446"/>
                </a:lnTo>
                <a:lnTo>
                  <a:pt x="13430" y="84199"/>
                </a:lnTo>
                <a:lnTo>
                  <a:pt x="10533" y="92344"/>
                </a:lnTo>
                <a:lnTo>
                  <a:pt x="9246" y="99139"/>
                </a:lnTo>
                <a:lnTo>
                  <a:pt x="8674" y="105334"/>
                </a:lnTo>
                <a:lnTo>
                  <a:pt x="8419" y="111262"/>
                </a:lnTo>
                <a:lnTo>
                  <a:pt x="8352" y="114177"/>
                </a:lnTo>
                <a:lnTo>
                  <a:pt x="7354" y="117072"/>
                </a:lnTo>
                <a:lnTo>
                  <a:pt x="3705" y="122829"/>
                </a:lnTo>
                <a:lnTo>
                  <a:pt x="1449" y="128563"/>
                </a:lnTo>
                <a:lnTo>
                  <a:pt x="0" y="135454"/>
                </a:lnTo>
                <a:lnTo>
                  <a:pt x="834" y="136972"/>
                </a:lnTo>
                <a:lnTo>
                  <a:pt x="7700" y="145127"/>
                </a:lnTo>
                <a:lnTo>
                  <a:pt x="7872" y="145326"/>
                </a:lnTo>
                <a:lnTo>
                  <a:pt x="12665" y="145605"/>
                </a:lnTo>
                <a:lnTo>
                  <a:pt x="14040" y="146597"/>
                </a:lnTo>
                <a:lnTo>
                  <a:pt x="14956" y="148211"/>
                </a:lnTo>
                <a:lnTo>
                  <a:pt x="15567" y="150239"/>
                </a:lnTo>
                <a:lnTo>
                  <a:pt x="16927" y="150639"/>
                </a:lnTo>
                <a:lnTo>
                  <a:pt x="18785" y="149953"/>
                </a:lnTo>
                <a:lnTo>
                  <a:pt x="24062" y="146559"/>
                </a:lnTo>
                <a:lnTo>
                  <a:pt x="29527" y="141420"/>
                </a:lnTo>
                <a:lnTo>
                  <a:pt x="31948" y="139997"/>
                </a:lnTo>
                <a:lnTo>
                  <a:pt x="40859" y="137041"/>
                </a:lnTo>
                <a:lnTo>
                  <a:pt x="45218" y="135173"/>
                </a:lnTo>
                <a:lnTo>
                  <a:pt x="55141" y="130557"/>
                </a:lnTo>
                <a:lnTo>
                  <a:pt x="99703" y="108541"/>
                </a:lnTo>
                <a:lnTo>
                  <a:pt x="105402" y="106648"/>
                </a:lnTo>
                <a:lnTo>
                  <a:pt x="111107" y="105385"/>
                </a:lnTo>
                <a:lnTo>
                  <a:pt x="116815" y="104544"/>
                </a:lnTo>
                <a:lnTo>
                  <a:pt x="123478" y="103983"/>
                </a:lnTo>
                <a:lnTo>
                  <a:pt x="130777" y="103609"/>
                </a:lnTo>
                <a:lnTo>
                  <a:pt x="149623" y="103082"/>
                </a:lnTo>
                <a:lnTo>
                  <a:pt x="169075" y="102904"/>
                </a:lnTo>
                <a:lnTo>
                  <a:pt x="174510" y="103842"/>
                </a:lnTo>
                <a:lnTo>
                  <a:pt x="180039" y="105420"/>
                </a:lnTo>
                <a:lnTo>
                  <a:pt x="185630" y="107424"/>
                </a:lnTo>
                <a:lnTo>
                  <a:pt x="190309" y="108761"/>
                </a:lnTo>
                <a:lnTo>
                  <a:pt x="194382" y="109651"/>
                </a:lnTo>
                <a:lnTo>
                  <a:pt x="198049" y="110245"/>
                </a:lnTo>
                <a:lnTo>
                  <a:pt x="202399" y="111594"/>
                </a:lnTo>
                <a:lnTo>
                  <a:pt x="207204" y="113445"/>
                </a:lnTo>
                <a:lnTo>
                  <a:pt x="212312" y="115632"/>
                </a:lnTo>
                <a:lnTo>
                  <a:pt x="216670" y="118995"/>
                </a:lnTo>
                <a:lnTo>
                  <a:pt x="220528" y="123142"/>
                </a:lnTo>
                <a:lnTo>
                  <a:pt x="224052" y="127812"/>
                </a:lnTo>
                <a:lnTo>
                  <a:pt x="230508" y="135540"/>
                </a:lnTo>
                <a:lnTo>
                  <a:pt x="233563" y="138934"/>
                </a:lnTo>
                <a:lnTo>
                  <a:pt x="235600" y="142150"/>
                </a:lnTo>
                <a:lnTo>
                  <a:pt x="237863" y="148262"/>
                </a:lnTo>
                <a:lnTo>
                  <a:pt x="238466" y="152178"/>
                </a:lnTo>
                <a:lnTo>
                  <a:pt x="238869" y="156694"/>
                </a:lnTo>
                <a:lnTo>
                  <a:pt x="239316" y="165839"/>
                </a:lnTo>
                <a:lnTo>
                  <a:pt x="239515" y="173079"/>
                </a:lnTo>
                <a:lnTo>
                  <a:pt x="238615" y="177295"/>
                </a:lnTo>
                <a:lnTo>
                  <a:pt x="237063" y="182011"/>
                </a:lnTo>
                <a:lnTo>
                  <a:pt x="235076" y="187060"/>
                </a:lnTo>
                <a:lnTo>
                  <a:pt x="232798" y="192331"/>
                </a:lnTo>
                <a:lnTo>
                  <a:pt x="227728" y="203268"/>
                </a:lnTo>
                <a:lnTo>
                  <a:pt x="224090" y="207899"/>
                </a:lnTo>
                <a:lnTo>
                  <a:pt x="219760" y="211939"/>
                </a:lnTo>
                <a:lnTo>
                  <a:pt x="214967" y="215584"/>
                </a:lnTo>
                <a:lnTo>
                  <a:pt x="210820" y="218967"/>
                </a:lnTo>
                <a:lnTo>
                  <a:pt x="203673" y="225266"/>
                </a:lnTo>
                <a:lnTo>
                  <a:pt x="199481" y="228279"/>
                </a:lnTo>
                <a:lnTo>
                  <a:pt x="194781" y="231241"/>
                </a:lnTo>
                <a:lnTo>
                  <a:pt x="189742" y="234167"/>
                </a:lnTo>
                <a:lnTo>
                  <a:pt x="179064" y="239959"/>
                </a:lnTo>
                <a:lnTo>
                  <a:pt x="156687" y="251439"/>
                </a:lnTo>
                <a:lnTo>
                  <a:pt x="151011" y="253348"/>
                </a:lnTo>
                <a:lnTo>
                  <a:pt x="145323" y="254620"/>
                </a:lnTo>
                <a:lnTo>
                  <a:pt x="139626" y="255469"/>
                </a:lnTo>
                <a:lnTo>
                  <a:pt x="133923" y="256987"/>
                </a:lnTo>
                <a:lnTo>
                  <a:pt x="128215" y="258951"/>
                </a:lnTo>
                <a:lnTo>
                  <a:pt x="122506" y="261214"/>
                </a:lnTo>
                <a:lnTo>
                  <a:pt x="117746" y="262722"/>
                </a:lnTo>
                <a:lnTo>
                  <a:pt x="113622" y="263727"/>
                </a:lnTo>
                <a:lnTo>
                  <a:pt x="109919" y="264398"/>
                </a:lnTo>
                <a:lnTo>
                  <a:pt x="105546" y="264844"/>
                </a:lnTo>
                <a:lnTo>
                  <a:pt x="100725" y="265143"/>
                </a:lnTo>
                <a:lnTo>
                  <a:pt x="91241" y="265473"/>
                </a:lnTo>
                <a:lnTo>
                  <a:pt x="83851" y="265620"/>
                </a:lnTo>
                <a:lnTo>
                  <a:pt x="80547" y="264707"/>
                </a:lnTo>
                <a:lnTo>
                  <a:pt x="74336" y="261152"/>
                </a:lnTo>
                <a:lnTo>
                  <a:pt x="68400" y="258937"/>
                </a:lnTo>
                <a:lnTo>
                  <a:pt x="65484" y="258347"/>
                </a:lnTo>
                <a:lnTo>
                  <a:pt x="63540" y="257001"/>
                </a:lnTo>
                <a:lnTo>
                  <a:pt x="62244" y="255151"/>
                </a:lnTo>
                <a:lnTo>
                  <a:pt x="61379" y="252965"/>
                </a:lnTo>
                <a:lnTo>
                  <a:pt x="59851" y="251507"/>
                </a:lnTo>
                <a:lnTo>
                  <a:pt x="57879" y="250536"/>
                </a:lnTo>
                <a:lnTo>
                  <a:pt x="55612" y="249888"/>
                </a:lnTo>
                <a:lnTo>
                  <a:pt x="54101" y="248504"/>
                </a:lnTo>
                <a:lnTo>
                  <a:pt x="53093" y="246629"/>
                </a:lnTo>
                <a:lnTo>
                  <a:pt x="52422" y="244426"/>
                </a:lnTo>
                <a:lnTo>
                  <a:pt x="51021" y="242958"/>
                </a:lnTo>
                <a:lnTo>
                  <a:pt x="49136" y="241978"/>
                </a:lnTo>
                <a:lnTo>
                  <a:pt x="42506" y="24002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80"/>
          <p:cNvSpPr/>
          <p:nvPr/>
        </p:nvSpPr>
        <p:spPr>
          <a:xfrm>
            <a:off x="2874654" y="3995300"/>
            <a:ext cx="677219" cy="333660"/>
          </a:xfrm>
          <a:custGeom>
            <a:avLst/>
            <a:gdLst/>
            <a:ahLst/>
            <a:cxnLst/>
            <a:rect l="0" t="0" r="0" b="0"/>
            <a:pathLst>
              <a:path w="677219" h="333660">
                <a:moveTo>
                  <a:pt x="8563" y="68065"/>
                </a:moveTo>
                <a:lnTo>
                  <a:pt x="4012" y="68065"/>
                </a:lnTo>
                <a:lnTo>
                  <a:pt x="2671" y="69017"/>
                </a:lnTo>
                <a:lnTo>
                  <a:pt x="1778" y="70604"/>
                </a:lnTo>
                <a:lnTo>
                  <a:pt x="22" y="76533"/>
                </a:lnTo>
                <a:lnTo>
                  <a:pt x="0" y="81157"/>
                </a:lnTo>
                <a:lnTo>
                  <a:pt x="949" y="83461"/>
                </a:lnTo>
                <a:lnTo>
                  <a:pt x="4544" y="88560"/>
                </a:lnTo>
                <a:lnTo>
                  <a:pt x="5884" y="92205"/>
                </a:lnTo>
                <a:lnTo>
                  <a:pt x="7372" y="101336"/>
                </a:lnTo>
                <a:lnTo>
                  <a:pt x="8034" y="111745"/>
                </a:lnTo>
                <a:lnTo>
                  <a:pt x="8210" y="117187"/>
                </a:lnTo>
                <a:lnTo>
                  <a:pt x="9280" y="122721"/>
                </a:lnTo>
                <a:lnTo>
                  <a:pt x="10946" y="128314"/>
                </a:lnTo>
                <a:lnTo>
                  <a:pt x="15337" y="140562"/>
                </a:lnTo>
                <a:lnTo>
                  <a:pt x="20464" y="155531"/>
                </a:lnTo>
                <a:lnTo>
                  <a:pt x="22212" y="162571"/>
                </a:lnTo>
                <a:lnTo>
                  <a:pt x="23377" y="169169"/>
                </a:lnTo>
                <a:lnTo>
                  <a:pt x="24154" y="175472"/>
                </a:lnTo>
                <a:lnTo>
                  <a:pt x="25624" y="182532"/>
                </a:lnTo>
                <a:lnTo>
                  <a:pt x="27557" y="190096"/>
                </a:lnTo>
                <a:lnTo>
                  <a:pt x="29798" y="197997"/>
                </a:lnTo>
                <a:lnTo>
                  <a:pt x="31292" y="205168"/>
                </a:lnTo>
                <a:lnTo>
                  <a:pt x="32289" y="211855"/>
                </a:lnTo>
                <a:lnTo>
                  <a:pt x="32953" y="218217"/>
                </a:lnTo>
                <a:lnTo>
                  <a:pt x="33395" y="224364"/>
                </a:lnTo>
                <a:lnTo>
                  <a:pt x="33690" y="230366"/>
                </a:lnTo>
                <a:lnTo>
                  <a:pt x="33887" y="236273"/>
                </a:lnTo>
                <a:lnTo>
                  <a:pt x="34971" y="243069"/>
                </a:lnTo>
                <a:lnTo>
                  <a:pt x="36646" y="250457"/>
                </a:lnTo>
                <a:lnTo>
                  <a:pt x="38715" y="258239"/>
                </a:lnTo>
                <a:lnTo>
                  <a:pt x="40094" y="265333"/>
                </a:lnTo>
                <a:lnTo>
                  <a:pt x="41014" y="271967"/>
                </a:lnTo>
                <a:lnTo>
                  <a:pt x="41627" y="278294"/>
                </a:lnTo>
                <a:lnTo>
                  <a:pt x="42988" y="284418"/>
                </a:lnTo>
                <a:lnTo>
                  <a:pt x="44848" y="290405"/>
                </a:lnTo>
                <a:lnTo>
                  <a:pt x="47041" y="296301"/>
                </a:lnTo>
                <a:lnTo>
                  <a:pt x="49477" y="305393"/>
                </a:lnTo>
                <a:lnTo>
                  <a:pt x="50559" y="312609"/>
                </a:lnTo>
                <a:lnTo>
                  <a:pt x="51169" y="322026"/>
                </a:lnTo>
                <a:lnTo>
                  <a:pt x="51423" y="333659"/>
                </a:lnTo>
                <a:lnTo>
                  <a:pt x="51425" y="329216"/>
                </a:lnTo>
                <a:lnTo>
                  <a:pt x="50472" y="326938"/>
                </a:lnTo>
                <a:lnTo>
                  <a:pt x="44581" y="319181"/>
                </a:lnTo>
                <a:lnTo>
                  <a:pt x="39494" y="313657"/>
                </a:lnTo>
                <a:lnTo>
                  <a:pt x="37756" y="309898"/>
                </a:lnTo>
                <a:lnTo>
                  <a:pt x="35825" y="300641"/>
                </a:lnTo>
                <a:lnTo>
                  <a:pt x="35310" y="295505"/>
                </a:lnTo>
                <a:lnTo>
                  <a:pt x="34967" y="290177"/>
                </a:lnTo>
                <a:lnTo>
                  <a:pt x="34738" y="284720"/>
                </a:lnTo>
                <a:lnTo>
                  <a:pt x="34484" y="273576"/>
                </a:lnTo>
                <a:lnTo>
                  <a:pt x="34282" y="170889"/>
                </a:lnTo>
                <a:lnTo>
                  <a:pt x="35234" y="162332"/>
                </a:lnTo>
                <a:lnTo>
                  <a:pt x="36821" y="153770"/>
                </a:lnTo>
                <a:lnTo>
                  <a:pt x="38832" y="145204"/>
                </a:lnTo>
                <a:lnTo>
                  <a:pt x="41125" y="137588"/>
                </a:lnTo>
                <a:lnTo>
                  <a:pt x="43606" y="130606"/>
                </a:lnTo>
                <a:lnTo>
                  <a:pt x="46212" y="124047"/>
                </a:lnTo>
                <a:lnTo>
                  <a:pt x="51649" y="109138"/>
                </a:lnTo>
                <a:lnTo>
                  <a:pt x="54432" y="101162"/>
                </a:lnTo>
                <a:lnTo>
                  <a:pt x="57240" y="93939"/>
                </a:lnTo>
                <a:lnTo>
                  <a:pt x="60064" y="87220"/>
                </a:lnTo>
                <a:lnTo>
                  <a:pt x="62900" y="80835"/>
                </a:lnTo>
                <a:lnTo>
                  <a:pt x="68590" y="68660"/>
                </a:lnTo>
                <a:lnTo>
                  <a:pt x="71441" y="62747"/>
                </a:lnTo>
                <a:lnTo>
                  <a:pt x="75247" y="57852"/>
                </a:lnTo>
                <a:lnTo>
                  <a:pt x="84555" y="49873"/>
                </a:lnTo>
                <a:lnTo>
                  <a:pt x="92502" y="40612"/>
                </a:lnTo>
                <a:lnTo>
                  <a:pt x="95955" y="35475"/>
                </a:lnTo>
                <a:lnTo>
                  <a:pt x="100162" y="32051"/>
                </a:lnTo>
                <a:lnTo>
                  <a:pt x="104871" y="29768"/>
                </a:lnTo>
                <a:lnTo>
                  <a:pt x="115184" y="27231"/>
                </a:lnTo>
                <a:lnTo>
                  <a:pt x="134787" y="25603"/>
                </a:lnTo>
                <a:lnTo>
                  <a:pt x="148114" y="25281"/>
                </a:lnTo>
                <a:lnTo>
                  <a:pt x="151127" y="27160"/>
                </a:lnTo>
                <a:lnTo>
                  <a:pt x="157015" y="34327"/>
                </a:lnTo>
                <a:lnTo>
                  <a:pt x="165685" y="44522"/>
                </a:lnTo>
                <a:lnTo>
                  <a:pt x="169508" y="49512"/>
                </a:lnTo>
                <a:lnTo>
                  <a:pt x="173962" y="55696"/>
                </a:lnTo>
                <a:lnTo>
                  <a:pt x="178837" y="62676"/>
                </a:lnTo>
                <a:lnTo>
                  <a:pt x="183039" y="70187"/>
                </a:lnTo>
                <a:lnTo>
                  <a:pt x="186793" y="78052"/>
                </a:lnTo>
                <a:lnTo>
                  <a:pt x="190248" y="86153"/>
                </a:lnTo>
                <a:lnTo>
                  <a:pt x="192551" y="94411"/>
                </a:lnTo>
                <a:lnTo>
                  <a:pt x="194087" y="102774"/>
                </a:lnTo>
                <a:lnTo>
                  <a:pt x="195111" y="111207"/>
                </a:lnTo>
                <a:lnTo>
                  <a:pt x="196746" y="119686"/>
                </a:lnTo>
                <a:lnTo>
                  <a:pt x="198788" y="128196"/>
                </a:lnTo>
                <a:lnTo>
                  <a:pt x="201102" y="136728"/>
                </a:lnTo>
                <a:lnTo>
                  <a:pt x="202645" y="145272"/>
                </a:lnTo>
                <a:lnTo>
                  <a:pt x="203673" y="153826"/>
                </a:lnTo>
                <a:lnTo>
                  <a:pt x="204359" y="162387"/>
                </a:lnTo>
                <a:lnTo>
                  <a:pt x="205769" y="170951"/>
                </a:lnTo>
                <a:lnTo>
                  <a:pt x="207661" y="179518"/>
                </a:lnTo>
                <a:lnTo>
                  <a:pt x="209875" y="188087"/>
                </a:lnTo>
                <a:lnTo>
                  <a:pt x="211351" y="195704"/>
                </a:lnTo>
                <a:lnTo>
                  <a:pt x="212335" y="202688"/>
                </a:lnTo>
                <a:lnTo>
                  <a:pt x="212991" y="209248"/>
                </a:lnTo>
                <a:lnTo>
                  <a:pt x="213428" y="215527"/>
                </a:lnTo>
                <a:lnTo>
                  <a:pt x="213720" y="221618"/>
                </a:lnTo>
                <a:lnTo>
                  <a:pt x="214044" y="233465"/>
                </a:lnTo>
                <a:lnTo>
                  <a:pt x="214302" y="273258"/>
                </a:lnTo>
                <a:lnTo>
                  <a:pt x="211763" y="273561"/>
                </a:lnTo>
                <a:lnTo>
                  <a:pt x="206922" y="273756"/>
                </a:lnTo>
                <a:lnTo>
                  <a:pt x="206525" y="272820"/>
                </a:lnTo>
                <a:lnTo>
                  <a:pt x="205888" y="264473"/>
                </a:lnTo>
                <a:lnTo>
                  <a:pt x="205777" y="256435"/>
                </a:lnTo>
                <a:lnTo>
                  <a:pt x="205733" y="224712"/>
                </a:lnTo>
                <a:lnTo>
                  <a:pt x="206685" y="218216"/>
                </a:lnTo>
                <a:lnTo>
                  <a:pt x="208272" y="211028"/>
                </a:lnTo>
                <a:lnTo>
                  <a:pt x="210282" y="203379"/>
                </a:lnTo>
                <a:lnTo>
                  <a:pt x="212575" y="195422"/>
                </a:lnTo>
                <a:lnTo>
                  <a:pt x="217663" y="178960"/>
                </a:lnTo>
                <a:lnTo>
                  <a:pt x="220353" y="171522"/>
                </a:lnTo>
                <a:lnTo>
                  <a:pt x="223099" y="164659"/>
                </a:lnTo>
                <a:lnTo>
                  <a:pt x="225882" y="158179"/>
                </a:lnTo>
                <a:lnTo>
                  <a:pt x="228690" y="151001"/>
                </a:lnTo>
                <a:lnTo>
                  <a:pt x="234350" y="135405"/>
                </a:lnTo>
                <a:lnTo>
                  <a:pt x="242891" y="110560"/>
                </a:lnTo>
                <a:lnTo>
                  <a:pt x="245744" y="103062"/>
                </a:lnTo>
                <a:lnTo>
                  <a:pt x="248599" y="96159"/>
                </a:lnTo>
                <a:lnTo>
                  <a:pt x="251454" y="89651"/>
                </a:lnTo>
                <a:lnTo>
                  <a:pt x="255263" y="83408"/>
                </a:lnTo>
                <a:lnTo>
                  <a:pt x="259707" y="77341"/>
                </a:lnTo>
                <a:lnTo>
                  <a:pt x="264575" y="71392"/>
                </a:lnTo>
                <a:lnTo>
                  <a:pt x="268773" y="65520"/>
                </a:lnTo>
                <a:lnTo>
                  <a:pt x="272524" y="59701"/>
                </a:lnTo>
                <a:lnTo>
                  <a:pt x="275977" y="53916"/>
                </a:lnTo>
                <a:lnTo>
                  <a:pt x="282353" y="44949"/>
                </a:lnTo>
                <a:lnTo>
                  <a:pt x="285388" y="41224"/>
                </a:lnTo>
                <a:lnTo>
                  <a:pt x="293839" y="34545"/>
                </a:lnTo>
                <a:lnTo>
                  <a:pt x="302992" y="29355"/>
                </a:lnTo>
                <a:lnTo>
                  <a:pt x="310236" y="27048"/>
                </a:lnTo>
                <a:lnTo>
                  <a:pt x="325584" y="25445"/>
                </a:lnTo>
                <a:lnTo>
                  <a:pt x="328496" y="25364"/>
                </a:lnTo>
                <a:lnTo>
                  <a:pt x="336810" y="27814"/>
                </a:lnTo>
                <a:lnTo>
                  <a:pt x="345903" y="32078"/>
                </a:lnTo>
                <a:lnTo>
                  <a:pt x="353120" y="37148"/>
                </a:lnTo>
                <a:lnTo>
                  <a:pt x="359502" y="45116"/>
                </a:lnTo>
                <a:lnTo>
                  <a:pt x="362537" y="49908"/>
                </a:lnTo>
                <a:lnTo>
                  <a:pt x="365910" y="60312"/>
                </a:lnTo>
                <a:lnTo>
                  <a:pt x="366809" y="65754"/>
                </a:lnTo>
                <a:lnTo>
                  <a:pt x="368362" y="71287"/>
                </a:lnTo>
                <a:lnTo>
                  <a:pt x="370349" y="76880"/>
                </a:lnTo>
                <a:lnTo>
                  <a:pt x="372626" y="82514"/>
                </a:lnTo>
                <a:lnTo>
                  <a:pt x="375097" y="88175"/>
                </a:lnTo>
                <a:lnTo>
                  <a:pt x="380382" y="99545"/>
                </a:lnTo>
                <a:lnTo>
                  <a:pt x="382172" y="105244"/>
                </a:lnTo>
                <a:lnTo>
                  <a:pt x="383366" y="110948"/>
                </a:lnTo>
                <a:lnTo>
                  <a:pt x="384162" y="116656"/>
                </a:lnTo>
                <a:lnTo>
                  <a:pt x="385645" y="122367"/>
                </a:lnTo>
                <a:lnTo>
                  <a:pt x="387586" y="128078"/>
                </a:lnTo>
                <a:lnTo>
                  <a:pt x="389833" y="133791"/>
                </a:lnTo>
                <a:lnTo>
                  <a:pt x="392283" y="139505"/>
                </a:lnTo>
                <a:lnTo>
                  <a:pt x="397545" y="150933"/>
                </a:lnTo>
                <a:lnTo>
                  <a:pt x="403059" y="159823"/>
                </a:lnTo>
                <a:lnTo>
                  <a:pt x="408685" y="167901"/>
                </a:lnTo>
                <a:lnTo>
                  <a:pt x="414360" y="177841"/>
                </a:lnTo>
                <a:lnTo>
                  <a:pt x="420057" y="186069"/>
                </a:lnTo>
                <a:lnTo>
                  <a:pt x="422910" y="189597"/>
                </a:lnTo>
                <a:lnTo>
                  <a:pt x="431160" y="196056"/>
                </a:lnTo>
                <a:lnTo>
                  <a:pt x="443974" y="205048"/>
                </a:lnTo>
                <a:lnTo>
                  <a:pt x="447428" y="207965"/>
                </a:lnTo>
                <a:lnTo>
                  <a:pt x="453804" y="211205"/>
                </a:lnTo>
                <a:lnTo>
                  <a:pt x="465289" y="215569"/>
                </a:lnTo>
                <a:lnTo>
                  <a:pt x="474442" y="219347"/>
                </a:lnTo>
                <a:lnTo>
                  <a:pt x="484951" y="221474"/>
                </a:lnTo>
                <a:lnTo>
                  <a:pt x="504497" y="222252"/>
                </a:lnTo>
                <a:lnTo>
                  <a:pt x="508730" y="221339"/>
                </a:lnTo>
                <a:lnTo>
                  <a:pt x="524909" y="213029"/>
                </a:lnTo>
                <a:lnTo>
                  <a:pt x="538109" y="204997"/>
                </a:lnTo>
                <a:lnTo>
                  <a:pt x="541616" y="202215"/>
                </a:lnTo>
                <a:lnTo>
                  <a:pt x="548053" y="194045"/>
                </a:lnTo>
                <a:lnTo>
                  <a:pt x="551103" y="189199"/>
                </a:lnTo>
                <a:lnTo>
                  <a:pt x="559572" y="181274"/>
                </a:lnTo>
                <a:lnTo>
                  <a:pt x="564498" y="177828"/>
                </a:lnTo>
                <a:lnTo>
                  <a:pt x="567781" y="173625"/>
                </a:lnTo>
                <a:lnTo>
                  <a:pt x="569970" y="168918"/>
                </a:lnTo>
                <a:lnTo>
                  <a:pt x="571429" y="163875"/>
                </a:lnTo>
                <a:lnTo>
                  <a:pt x="574307" y="158608"/>
                </a:lnTo>
                <a:lnTo>
                  <a:pt x="578131" y="153192"/>
                </a:lnTo>
                <a:lnTo>
                  <a:pt x="582585" y="147676"/>
                </a:lnTo>
                <a:lnTo>
                  <a:pt x="585554" y="141142"/>
                </a:lnTo>
                <a:lnTo>
                  <a:pt x="587534" y="133928"/>
                </a:lnTo>
                <a:lnTo>
                  <a:pt x="588853" y="126261"/>
                </a:lnTo>
                <a:lnTo>
                  <a:pt x="590686" y="119244"/>
                </a:lnTo>
                <a:lnTo>
                  <a:pt x="592860" y="112662"/>
                </a:lnTo>
                <a:lnTo>
                  <a:pt x="595262" y="106369"/>
                </a:lnTo>
                <a:lnTo>
                  <a:pt x="596863" y="100268"/>
                </a:lnTo>
                <a:lnTo>
                  <a:pt x="597930" y="94296"/>
                </a:lnTo>
                <a:lnTo>
                  <a:pt x="598642" y="88410"/>
                </a:lnTo>
                <a:lnTo>
                  <a:pt x="600069" y="82581"/>
                </a:lnTo>
                <a:lnTo>
                  <a:pt x="601973" y="76789"/>
                </a:lnTo>
                <a:lnTo>
                  <a:pt x="604195" y="71023"/>
                </a:lnTo>
                <a:lnTo>
                  <a:pt x="605675" y="65275"/>
                </a:lnTo>
                <a:lnTo>
                  <a:pt x="606663" y="59537"/>
                </a:lnTo>
                <a:lnTo>
                  <a:pt x="607321" y="53807"/>
                </a:lnTo>
                <a:lnTo>
                  <a:pt x="607760" y="48082"/>
                </a:lnTo>
                <a:lnTo>
                  <a:pt x="608053" y="42360"/>
                </a:lnTo>
                <a:lnTo>
                  <a:pt x="608248" y="36641"/>
                </a:lnTo>
                <a:lnTo>
                  <a:pt x="607426" y="31875"/>
                </a:lnTo>
                <a:lnTo>
                  <a:pt x="603972" y="24041"/>
                </a:lnTo>
                <a:lnTo>
                  <a:pt x="601802" y="17384"/>
                </a:lnTo>
                <a:lnTo>
                  <a:pt x="601223" y="14275"/>
                </a:lnTo>
                <a:lnTo>
                  <a:pt x="598040" y="8280"/>
                </a:lnTo>
                <a:lnTo>
                  <a:pt x="595858" y="5348"/>
                </a:lnTo>
                <a:lnTo>
                  <a:pt x="593450" y="3394"/>
                </a:lnTo>
                <a:lnTo>
                  <a:pt x="590893" y="2091"/>
                </a:lnTo>
                <a:lnTo>
                  <a:pt x="585511" y="643"/>
                </a:lnTo>
                <a:lnTo>
                  <a:pt x="579945" y="0"/>
                </a:lnTo>
                <a:lnTo>
                  <a:pt x="577127" y="780"/>
                </a:lnTo>
                <a:lnTo>
                  <a:pt x="571456" y="4188"/>
                </a:lnTo>
                <a:lnTo>
                  <a:pt x="560054" y="14137"/>
                </a:lnTo>
                <a:lnTo>
                  <a:pt x="554342" y="19649"/>
                </a:lnTo>
                <a:lnTo>
                  <a:pt x="548629" y="27814"/>
                </a:lnTo>
                <a:lnTo>
                  <a:pt x="542915" y="37793"/>
                </a:lnTo>
                <a:lnTo>
                  <a:pt x="537200" y="48578"/>
                </a:lnTo>
                <a:lnTo>
                  <a:pt x="533390" y="54121"/>
                </a:lnTo>
                <a:lnTo>
                  <a:pt x="528946" y="59721"/>
                </a:lnTo>
                <a:lnTo>
                  <a:pt x="524077" y="65360"/>
                </a:lnTo>
                <a:lnTo>
                  <a:pt x="520832" y="71024"/>
                </a:lnTo>
                <a:lnTo>
                  <a:pt x="518668" y="76705"/>
                </a:lnTo>
                <a:lnTo>
                  <a:pt x="517225" y="82397"/>
                </a:lnTo>
                <a:lnTo>
                  <a:pt x="515311" y="88097"/>
                </a:lnTo>
                <a:lnTo>
                  <a:pt x="513083" y="93802"/>
                </a:lnTo>
                <a:lnTo>
                  <a:pt x="510644" y="99510"/>
                </a:lnTo>
                <a:lnTo>
                  <a:pt x="509019" y="105221"/>
                </a:lnTo>
                <a:lnTo>
                  <a:pt x="507935" y="110933"/>
                </a:lnTo>
                <a:lnTo>
                  <a:pt x="507213" y="116646"/>
                </a:lnTo>
                <a:lnTo>
                  <a:pt x="506731" y="122360"/>
                </a:lnTo>
                <a:lnTo>
                  <a:pt x="506410" y="128074"/>
                </a:lnTo>
                <a:lnTo>
                  <a:pt x="506196" y="133788"/>
                </a:lnTo>
                <a:lnTo>
                  <a:pt x="507006" y="139503"/>
                </a:lnTo>
                <a:lnTo>
                  <a:pt x="508498" y="145218"/>
                </a:lnTo>
                <a:lnTo>
                  <a:pt x="510446" y="150932"/>
                </a:lnTo>
                <a:lnTo>
                  <a:pt x="511744" y="156647"/>
                </a:lnTo>
                <a:lnTo>
                  <a:pt x="512610" y="162362"/>
                </a:lnTo>
                <a:lnTo>
                  <a:pt x="513186" y="168077"/>
                </a:lnTo>
                <a:lnTo>
                  <a:pt x="515476" y="172840"/>
                </a:lnTo>
                <a:lnTo>
                  <a:pt x="518908" y="176967"/>
                </a:lnTo>
                <a:lnTo>
                  <a:pt x="526848" y="185045"/>
                </a:lnTo>
                <a:lnTo>
                  <a:pt x="536673" y="199351"/>
                </a:lnTo>
                <a:lnTo>
                  <a:pt x="542681" y="206742"/>
                </a:lnTo>
                <a:lnTo>
                  <a:pt x="555969" y="216258"/>
                </a:lnTo>
                <a:lnTo>
                  <a:pt x="563957" y="219653"/>
                </a:lnTo>
                <a:lnTo>
                  <a:pt x="567421" y="220558"/>
                </a:lnTo>
                <a:lnTo>
                  <a:pt x="573809" y="224105"/>
                </a:lnTo>
                <a:lnTo>
                  <a:pt x="576846" y="226384"/>
                </a:lnTo>
                <a:lnTo>
                  <a:pt x="580776" y="227903"/>
                </a:lnTo>
                <a:lnTo>
                  <a:pt x="595408" y="230042"/>
                </a:lnTo>
                <a:lnTo>
                  <a:pt x="606251" y="230542"/>
                </a:lnTo>
                <a:lnTo>
                  <a:pt x="617420" y="228224"/>
                </a:lnTo>
                <a:lnTo>
                  <a:pt x="634418" y="221564"/>
                </a:lnTo>
                <a:lnTo>
                  <a:pt x="651519" y="213558"/>
                </a:lnTo>
                <a:lnTo>
                  <a:pt x="661986" y="208929"/>
                </a:lnTo>
                <a:lnTo>
                  <a:pt x="677218" y="20522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81"/>
          <p:cNvSpPr/>
          <p:nvPr/>
        </p:nvSpPr>
        <p:spPr>
          <a:xfrm>
            <a:off x="3603673" y="3969102"/>
            <a:ext cx="265382" cy="248524"/>
          </a:xfrm>
          <a:custGeom>
            <a:avLst/>
            <a:gdLst/>
            <a:ahLst/>
            <a:cxnLst/>
            <a:rect l="0" t="0" r="0" b="0"/>
            <a:pathLst>
              <a:path w="265382" h="248524">
                <a:moveTo>
                  <a:pt x="102504" y="34255"/>
                </a:moveTo>
                <a:lnTo>
                  <a:pt x="102504" y="4454"/>
                </a:lnTo>
                <a:lnTo>
                  <a:pt x="101552" y="2958"/>
                </a:lnTo>
                <a:lnTo>
                  <a:pt x="99964" y="1960"/>
                </a:lnTo>
                <a:lnTo>
                  <a:pt x="95660" y="852"/>
                </a:lnTo>
                <a:lnTo>
                  <a:pt x="87882" y="228"/>
                </a:lnTo>
                <a:lnTo>
                  <a:pt x="82353" y="82"/>
                </a:lnTo>
                <a:lnTo>
                  <a:pt x="73885" y="0"/>
                </a:lnTo>
                <a:lnTo>
                  <a:pt x="71995" y="940"/>
                </a:lnTo>
                <a:lnTo>
                  <a:pt x="70734" y="2521"/>
                </a:lnTo>
                <a:lnTo>
                  <a:pt x="69894" y="4526"/>
                </a:lnTo>
                <a:lnTo>
                  <a:pt x="64161" y="11900"/>
                </a:lnTo>
                <a:lnTo>
                  <a:pt x="59110" y="17334"/>
                </a:lnTo>
                <a:lnTo>
                  <a:pt x="53690" y="23877"/>
                </a:lnTo>
                <a:lnTo>
                  <a:pt x="50912" y="28289"/>
                </a:lnTo>
                <a:lnTo>
                  <a:pt x="48106" y="33135"/>
                </a:lnTo>
                <a:lnTo>
                  <a:pt x="42450" y="43600"/>
                </a:lnTo>
                <a:lnTo>
                  <a:pt x="31057" y="65840"/>
                </a:lnTo>
                <a:lnTo>
                  <a:pt x="28203" y="70552"/>
                </a:lnTo>
                <a:lnTo>
                  <a:pt x="25347" y="74645"/>
                </a:lnTo>
                <a:lnTo>
                  <a:pt x="22491" y="78327"/>
                </a:lnTo>
                <a:lnTo>
                  <a:pt x="19635" y="82687"/>
                </a:lnTo>
                <a:lnTo>
                  <a:pt x="16778" y="87498"/>
                </a:lnTo>
                <a:lnTo>
                  <a:pt x="13920" y="92610"/>
                </a:lnTo>
                <a:lnTo>
                  <a:pt x="12016" y="97924"/>
                </a:lnTo>
                <a:lnTo>
                  <a:pt x="10746" y="103371"/>
                </a:lnTo>
                <a:lnTo>
                  <a:pt x="9900" y="108907"/>
                </a:lnTo>
                <a:lnTo>
                  <a:pt x="9335" y="114503"/>
                </a:lnTo>
                <a:lnTo>
                  <a:pt x="8959" y="120139"/>
                </a:lnTo>
                <a:lnTo>
                  <a:pt x="8708" y="125801"/>
                </a:lnTo>
                <a:lnTo>
                  <a:pt x="7589" y="132433"/>
                </a:lnTo>
                <a:lnTo>
                  <a:pt x="5890" y="139712"/>
                </a:lnTo>
                <a:lnTo>
                  <a:pt x="3804" y="147422"/>
                </a:lnTo>
                <a:lnTo>
                  <a:pt x="2415" y="153515"/>
                </a:lnTo>
                <a:lnTo>
                  <a:pt x="1488" y="158529"/>
                </a:lnTo>
                <a:lnTo>
                  <a:pt x="870" y="162824"/>
                </a:lnTo>
                <a:lnTo>
                  <a:pt x="458" y="167593"/>
                </a:lnTo>
                <a:lnTo>
                  <a:pt x="183" y="172677"/>
                </a:lnTo>
                <a:lnTo>
                  <a:pt x="0" y="177971"/>
                </a:lnTo>
                <a:lnTo>
                  <a:pt x="831" y="183406"/>
                </a:lnTo>
                <a:lnTo>
                  <a:pt x="2337" y="188934"/>
                </a:lnTo>
                <a:lnTo>
                  <a:pt x="4293" y="194524"/>
                </a:lnTo>
                <a:lnTo>
                  <a:pt x="5598" y="200156"/>
                </a:lnTo>
                <a:lnTo>
                  <a:pt x="6467" y="205816"/>
                </a:lnTo>
                <a:lnTo>
                  <a:pt x="7047" y="211494"/>
                </a:lnTo>
                <a:lnTo>
                  <a:pt x="8386" y="216232"/>
                </a:lnTo>
                <a:lnTo>
                  <a:pt x="10231" y="220343"/>
                </a:lnTo>
                <a:lnTo>
                  <a:pt x="13869" y="227451"/>
                </a:lnTo>
                <a:lnTo>
                  <a:pt x="15485" y="233785"/>
                </a:lnTo>
                <a:lnTo>
                  <a:pt x="16204" y="239775"/>
                </a:lnTo>
                <a:lnTo>
                  <a:pt x="16396" y="242706"/>
                </a:lnTo>
                <a:lnTo>
                  <a:pt x="17476" y="244660"/>
                </a:lnTo>
                <a:lnTo>
                  <a:pt x="19149" y="245962"/>
                </a:lnTo>
                <a:lnTo>
                  <a:pt x="21216" y="246831"/>
                </a:lnTo>
                <a:lnTo>
                  <a:pt x="28677" y="248053"/>
                </a:lnTo>
                <a:lnTo>
                  <a:pt x="35773" y="248500"/>
                </a:lnTo>
                <a:lnTo>
                  <a:pt x="38015" y="248523"/>
                </a:lnTo>
                <a:lnTo>
                  <a:pt x="40461" y="247585"/>
                </a:lnTo>
                <a:lnTo>
                  <a:pt x="45719" y="244004"/>
                </a:lnTo>
                <a:lnTo>
                  <a:pt x="47502" y="241715"/>
                </a:lnTo>
                <a:lnTo>
                  <a:pt x="48692" y="239237"/>
                </a:lnTo>
                <a:lnTo>
                  <a:pt x="49484" y="236632"/>
                </a:lnTo>
                <a:lnTo>
                  <a:pt x="52904" y="231198"/>
                </a:lnTo>
                <a:lnTo>
                  <a:pt x="57600" y="224655"/>
                </a:lnTo>
                <a:lnTo>
                  <a:pt x="60185" y="220244"/>
                </a:lnTo>
                <a:lnTo>
                  <a:pt x="62862" y="215398"/>
                </a:lnTo>
                <a:lnTo>
                  <a:pt x="64646" y="210262"/>
                </a:lnTo>
                <a:lnTo>
                  <a:pt x="65835" y="204933"/>
                </a:lnTo>
                <a:lnTo>
                  <a:pt x="66628" y="199475"/>
                </a:lnTo>
                <a:lnTo>
                  <a:pt x="68109" y="193932"/>
                </a:lnTo>
                <a:lnTo>
                  <a:pt x="70049" y="188331"/>
                </a:lnTo>
                <a:lnTo>
                  <a:pt x="72295" y="182693"/>
                </a:lnTo>
                <a:lnTo>
                  <a:pt x="73792" y="177029"/>
                </a:lnTo>
                <a:lnTo>
                  <a:pt x="74790" y="171347"/>
                </a:lnTo>
                <a:lnTo>
                  <a:pt x="75456" y="165655"/>
                </a:lnTo>
                <a:lnTo>
                  <a:pt x="76852" y="159955"/>
                </a:lnTo>
                <a:lnTo>
                  <a:pt x="78735" y="154250"/>
                </a:lnTo>
                <a:lnTo>
                  <a:pt x="80943" y="148542"/>
                </a:lnTo>
                <a:lnTo>
                  <a:pt x="85937" y="134579"/>
                </a:lnTo>
                <a:lnTo>
                  <a:pt x="88602" y="126855"/>
                </a:lnTo>
                <a:lnTo>
                  <a:pt x="90378" y="119801"/>
                </a:lnTo>
                <a:lnTo>
                  <a:pt x="91563" y="113193"/>
                </a:lnTo>
                <a:lnTo>
                  <a:pt x="92352" y="106883"/>
                </a:lnTo>
                <a:lnTo>
                  <a:pt x="92879" y="100771"/>
                </a:lnTo>
                <a:lnTo>
                  <a:pt x="93230" y="94792"/>
                </a:lnTo>
                <a:lnTo>
                  <a:pt x="93619" y="84020"/>
                </a:lnTo>
                <a:lnTo>
                  <a:pt x="93793" y="76058"/>
                </a:lnTo>
                <a:lnTo>
                  <a:pt x="93891" y="61670"/>
                </a:lnTo>
                <a:lnTo>
                  <a:pt x="94857" y="56341"/>
                </a:lnTo>
                <a:lnTo>
                  <a:pt x="96453" y="50884"/>
                </a:lnTo>
                <a:lnTo>
                  <a:pt x="98470" y="45341"/>
                </a:lnTo>
                <a:lnTo>
                  <a:pt x="98862" y="40693"/>
                </a:lnTo>
                <a:lnTo>
                  <a:pt x="98171" y="36642"/>
                </a:lnTo>
                <a:lnTo>
                  <a:pt x="94005" y="25873"/>
                </a:lnTo>
                <a:lnTo>
                  <a:pt x="102153" y="25687"/>
                </a:lnTo>
                <a:lnTo>
                  <a:pt x="102435" y="32527"/>
                </a:lnTo>
                <a:lnTo>
                  <a:pt x="102495" y="45834"/>
                </a:lnTo>
                <a:lnTo>
                  <a:pt x="103451" y="49594"/>
                </a:lnTo>
                <a:lnTo>
                  <a:pt x="105040" y="54006"/>
                </a:lnTo>
                <a:lnTo>
                  <a:pt x="107052" y="58853"/>
                </a:lnTo>
                <a:lnTo>
                  <a:pt x="108394" y="63989"/>
                </a:lnTo>
                <a:lnTo>
                  <a:pt x="109288" y="69317"/>
                </a:lnTo>
                <a:lnTo>
                  <a:pt x="109884" y="74775"/>
                </a:lnTo>
                <a:lnTo>
                  <a:pt x="111234" y="80319"/>
                </a:lnTo>
                <a:lnTo>
                  <a:pt x="113087" y="85919"/>
                </a:lnTo>
                <a:lnTo>
                  <a:pt x="115274" y="91558"/>
                </a:lnTo>
                <a:lnTo>
                  <a:pt x="116732" y="97222"/>
                </a:lnTo>
                <a:lnTo>
                  <a:pt x="117705" y="102903"/>
                </a:lnTo>
                <a:lnTo>
                  <a:pt x="118352" y="108595"/>
                </a:lnTo>
                <a:lnTo>
                  <a:pt x="119737" y="114295"/>
                </a:lnTo>
                <a:lnTo>
                  <a:pt x="121613" y="120000"/>
                </a:lnTo>
                <a:lnTo>
                  <a:pt x="123816" y="125708"/>
                </a:lnTo>
                <a:lnTo>
                  <a:pt x="126237" y="131419"/>
                </a:lnTo>
                <a:lnTo>
                  <a:pt x="131467" y="142844"/>
                </a:lnTo>
                <a:lnTo>
                  <a:pt x="142585" y="165701"/>
                </a:lnTo>
                <a:lnTo>
                  <a:pt x="148258" y="177130"/>
                </a:lnTo>
                <a:lnTo>
                  <a:pt x="151104" y="181893"/>
                </a:lnTo>
                <a:lnTo>
                  <a:pt x="153954" y="186020"/>
                </a:lnTo>
                <a:lnTo>
                  <a:pt x="159661" y="193147"/>
                </a:lnTo>
                <a:lnTo>
                  <a:pt x="165372" y="199488"/>
                </a:lnTo>
                <a:lnTo>
                  <a:pt x="168229" y="203466"/>
                </a:lnTo>
                <a:lnTo>
                  <a:pt x="171086" y="208022"/>
                </a:lnTo>
                <a:lnTo>
                  <a:pt x="173942" y="212965"/>
                </a:lnTo>
                <a:lnTo>
                  <a:pt x="176800" y="216260"/>
                </a:lnTo>
                <a:lnTo>
                  <a:pt x="179657" y="218457"/>
                </a:lnTo>
                <a:lnTo>
                  <a:pt x="185372" y="221850"/>
                </a:lnTo>
                <a:lnTo>
                  <a:pt x="191086" y="226533"/>
                </a:lnTo>
                <a:lnTo>
                  <a:pt x="192991" y="229116"/>
                </a:lnTo>
                <a:lnTo>
                  <a:pt x="195108" y="234525"/>
                </a:lnTo>
                <a:lnTo>
                  <a:pt x="196625" y="236348"/>
                </a:lnTo>
                <a:lnTo>
                  <a:pt x="198589" y="237564"/>
                </a:lnTo>
                <a:lnTo>
                  <a:pt x="203311" y="238915"/>
                </a:lnTo>
                <a:lnTo>
                  <a:pt x="211564" y="239782"/>
                </a:lnTo>
                <a:lnTo>
                  <a:pt x="218027" y="239953"/>
                </a:lnTo>
                <a:lnTo>
                  <a:pt x="219524" y="239015"/>
                </a:lnTo>
                <a:lnTo>
                  <a:pt x="220522" y="237436"/>
                </a:lnTo>
                <a:lnTo>
                  <a:pt x="221188" y="235432"/>
                </a:lnTo>
                <a:lnTo>
                  <a:pt x="224467" y="230664"/>
                </a:lnTo>
                <a:lnTo>
                  <a:pt x="229100" y="224418"/>
                </a:lnTo>
                <a:lnTo>
                  <a:pt x="231669" y="220086"/>
                </a:lnTo>
                <a:lnTo>
                  <a:pt x="234334" y="215292"/>
                </a:lnTo>
                <a:lnTo>
                  <a:pt x="236111" y="210192"/>
                </a:lnTo>
                <a:lnTo>
                  <a:pt x="237295" y="204886"/>
                </a:lnTo>
                <a:lnTo>
                  <a:pt x="238084" y="199444"/>
                </a:lnTo>
                <a:lnTo>
                  <a:pt x="239564" y="193911"/>
                </a:lnTo>
                <a:lnTo>
                  <a:pt x="241502" y="188317"/>
                </a:lnTo>
                <a:lnTo>
                  <a:pt x="243747" y="182683"/>
                </a:lnTo>
                <a:lnTo>
                  <a:pt x="245244" y="176070"/>
                </a:lnTo>
                <a:lnTo>
                  <a:pt x="246241" y="168803"/>
                </a:lnTo>
                <a:lnTo>
                  <a:pt x="246907" y="161101"/>
                </a:lnTo>
                <a:lnTo>
                  <a:pt x="248302" y="153109"/>
                </a:lnTo>
                <a:lnTo>
                  <a:pt x="250185" y="144924"/>
                </a:lnTo>
                <a:lnTo>
                  <a:pt x="252393" y="136609"/>
                </a:lnTo>
                <a:lnTo>
                  <a:pt x="254818" y="129161"/>
                </a:lnTo>
                <a:lnTo>
                  <a:pt x="257387" y="122291"/>
                </a:lnTo>
                <a:lnTo>
                  <a:pt x="260052" y="115806"/>
                </a:lnTo>
                <a:lnTo>
                  <a:pt x="261828" y="110529"/>
                </a:lnTo>
                <a:lnTo>
                  <a:pt x="263013" y="106060"/>
                </a:lnTo>
                <a:lnTo>
                  <a:pt x="265381" y="9426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82"/>
          <p:cNvSpPr/>
          <p:nvPr/>
        </p:nvSpPr>
        <p:spPr>
          <a:xfrm>
            <a:off x="3877627" y="3927549"/>
            <a:ext cx="300039" cy="288768"/>
          </a:xfrm>
          <a:custGeom>
            <a:avLst/>
            <a:gdLst/>
            <a:ahLst/>
            <a:cxnLst/>
            <a:rect l="0" t="0" r="0" b="0"/>
            <a:pathLst>
              <a:path w="300039" h="288768">
                <a:moveTo>
                  <a:pt x="0" y="41518"/>
                </a:moveTo>
                <a:lnTo>
                  <a:pt x="0" y="317"/>
                </a:lnTo>
                <a:lnTo>
                  <a:pt x="953" y="715"/>
                </a:lnTo>
                <a:lnTo>
                  <a:pt x="7381" y="6182"/>
                </a:lnTo>
                <a:lnTo>
                  <a:pt x="7778" y="7484"/>
                </a:lnTo>
                <a:lnTo>
                  <a:pt x="8416" y="16416"/>
                </a:lnTo>
                <a:lnTo>
                  <a:pt x="8503" y="22742"/>
                </a:lnTo>
                <a:lnTo>
                  <a:pt x="8541" y="31903"/>
                </a:lnTo>
                <a:lnTo>
                  <a:pt x="9504" y="37013"/>
                </a:lnTo>
                <a:lnTo>
                  <a:pt x="11099" y="42324"/>
                </a:lnTo>
                <a:lnTo>
                  <a:pt x="13114" y="47771"/>
                </a:lnTo>
                <a:lnTo>
                  <a:pt x="14458" y="53307"/>
                </a:lnTo>
                <a:lnTo>
                  <a:pt x="15353" y="58902"/>
                </a:lnTo>
                <a:lnTo>
                  <a:pt x="15950" y="64537"/>
                </a:lnTo>
                <a:lnTo>
                  <a:pt x="16349" y="70200"/>
                </a:lnTo>
                <a:lnTo>
                  <a:pt x="16614" y="75879"/>
                </a:lnTo>
                <a:lnTo>
                  <a:pt x="16791" y="81571"/>
                </a:lnTo>
                <a:lnTo>
                  <a:pt x="17862" y="88222"/>
                </a:lnTo>
                <a:lnTo>
                  <a:pt x="19528" y="95514"/>
                </a:lnTo>
                <a:lnTo>
                  <a:pt x="21591" y="103233"/>
                </a:lnTo>
                <a:lnTo>
                  <a:pt x="23919" y="110284"/>
                </a:lnTo>
                <a:lnTo>
                  <a:pt x="26423" y="116889"/>
                </a:lnTo>
                <a:lnTo>
                  <a:pt x="29046" y="123198"/>
                </a:lnTo>
                <a:lnTo>
                  <a:pt x="30794" y="130261"/>
                </a:lnTo>
                <a:lnTo>
                  <a:pt x="31959" y="137828"/>
                </a:lnTo>
                <a:lnTo>
                  <a:pt x="32737" y="145730"/>
                </a:lnTo>
                <a:lnTo>
                  <a:pt x="34207" y="152903"/>
                </a:lnTo>
                <a:lnTo>
                  <a:pt x="36139" y="159589"/>
                </a:lnTo>
                <a:lnTo>
                  <a:pt x="38380" y="165953"/>
                </a:lnTo>
                <a:lnTo>
                  <a:pt x="40827" y="172099"/>
                </a:lnTo>
                <a:lnTo>
                  <a:pt x="43411" y="178102"/>
                </a:lnTo>
                <a:lnTo>
                  <a:pt x="46085" y="184009"/>
                </a:lnTo>
                <a:lnTo>
                  <a:pt x="47869" y="189852"/>
                </a:lnTo>
                <a:lnTo>
                  <a:pt x="49057" y="195652"/>
                </a:lnTo>
                <a:lnTo>
                  <a:pt x="49850" y="201424"/>
                </a:lnTo>
                <a:lnTo>
                  <a:pt x="50378" y="207177"/>
                </a:lnTo>
                <a:lnTo>
                  <a:pt x="50731" y="212918"/>
                </a:lnTo>
                <a:lnTo>
                  <a:pt x="51122" y="224376"/>
                </a:lnTo>
                <a:lnTo>
                  <a:pt x="51373" y="247254"/>
                </a:lnTo>
                <a:lnTo>
                  <a:pt x="51394" y="252971"/>
                </a:lnTo>
                <a:lnTo>
                  <a:pt x="52360" y="257734"/>
                </a:lnTo>
                <a:lnTo>
                  <a:pt x="57318" y="268989"/>
                </a:lnTo>
                <a:lnTo>
                  <a:pt x="59210" y="277404"/>
                </a:lnTo>
                <a:lnTo>
                  <a:pt x="60005" y="281534"/>
                </a:lnTo>
                <a:lnTo>
                  <a:pt x="55456" y="276993"/>
                </a:lnTo>
                <a:lnTo>
                  <a:pt x="54115" y="274701"/>
                </a:lnTo>
                <a:lnTo>
                  <a:pt x="52626" y="269615"/>
                </a:lnTo>
                <a:lnTo>
                  <a:pt x="51788" y="261396"/>
                </a:lnTo>
                <a:lnTo>
                  <a:pt x="50718" y="258589"/>
                </a:lnTo>
                <a:lnTo>
                  <a:pt x="46989" y="252929"/>
                </a:lnTo>
                <a:lnTo>
                  <a:pt x="44696" y="244699"/>
                </a:lnTo>
                <a:lnTo>
                  <a:pt x="44085" y="239837"/>
                </a:lnTo>
                <a:lnTo>
                  <a:pt x="43678" y="234691"/>
                </a:lnTo>
                <a:lnTo>
                  <a:pt x="43406" y="229355"/>
                </a:lnTo>
                <a:lnTo>
                  <a:pt x="43104" y="218346"/>
                </a:lnTo>
                <a:lnTo>
                  <a:pt x="42865" y="155814"/>
                </a:lnTo>
                <a:lnTo>
                  <a:pt x="43817" y="149148"/>
                </a:lnTo>
                <a:lnTo>
                  <a:pt x="45404" y="141847"/>
                </a:lnTo>
                <a:lnTo>
                  <a:pt x="47414" y="134121"/>
                </a:lnTo>
                <a:lnTo>
                  <a:pt x="49707" y="127066"/>
                </a:lnTo>
                <a:lnTo>
                  <a:pt x="52188" y="120458"/>
                </a:lnTo>
                <a:lnTo>
                  <a:pt x="54794" y="114147"/>
                </a:lnTo>
                <a:lnTo>
                  <a:pt x="56532" y="108035"/>
                </a:lnTo>
                <a:lnTo>
                  <a:pt x="57690" y="102055"/>
                </a:lnTo>
                <a:lnTo>
                  <a:pt x="58463" y="96163"/>
                </a:lnTo>
                <a:lnTo>
                  <a:pt x="59930" y="90331"/>
                </a:lnTo>
                <a:lnTo>
                  <a:pt x="61861" y="84537"/>
                </a:lnTo>
                <a:lnTo>
                  <a:pt x="64101" y="78770"/>
                </a:lnTo>
                <a:lnTo>
                  <a:pt x="66546" y="73020"/>
                </a:lnTo>
                <a:lnTo>
                  <a:pt x="71804" y="61552"/>
                </a:lnTo>
                <a:lnTo>
                  <a:pt x="80119" y="44385"/>
                </a:lnTo>
                <a:lnTo>
                  <a:pt x="85773" y="35490"/>
                </a:lnTo>
                <a:lnTo>
                  <a:pt x="91462" y="28361"/>
                </a:lnTo>
                <a:lnTo>
                  <a:pt x="97165" y="22018"/>
                </a:lnTo>
                <a:lnTo>
                  <a:pt x="105414" y="16024"/>
                </a:lnTo>
                <a:lnTo>
                  <a:pt x="114478" y="11137"/>
                </a:lnTo>
                <a:lnTo>
                  <a:pt x="121682" y="8966"/>
                </a:lnTo>
                <a:lnTo>
                  <a:pt x="128059" y="5460"/>
                </a:lnTo>
                <a:lnTo>
                  <a:pt x="131092" y="3192"/>
                </a:lnTo>
                <a:lnTo>
                  <a:pt x="137003" y="672"/>
                </a:lnTo>
                <a:lnTo>
                  <a:pt x="139913" y="0"/>
                </a:lnTo>
                <a:lnTo>
                  <a:pt x="142805" y="504"/>
                </a:lnTo>
                <a:lnTo>
                  <a:pt x="151427" y="4813"/>
                </a:lnTo>
                <a:lnTo>
                  <a:pt x="157153" y="6155"/>
                </a:lnTo>
                <a:lnTo>
                  <a:pt x="162873" y="9291"/>
                </a:lnTo>
                <a:lnTo>
                  <a:pt x="171449" y="16412"/>
                </a:lnTo>
                <a:lnTo>
                  <a:pt x="174307" y="19065"/>
                </a:lnTo>
                <a:lnTo>
                  <a:pt x="176212" y="22740"/>
                </a:lnTo>
                <a:lnTo>
                  <a:pt x="177482" y="27094"/>
                </a:lnTo>
                <a:lnTo>
                  <a:pt x="178329" y="31902"/>
                </a:lnTo>
                <a:lnTo>
                  <a:pt x="179846" y="37013"/>
                </a:lnTo>
                <a:lnTo>
                  <a:pt x="181810" y="42324"/>
                </a:lnTo>
                <a:lnTo>
                  <a:pt x="184072" y="47771"/>
                </a:lnTo>
                <a:lnTo>
                  <a:pt x="185580" y="53307"/>
                </a:lnTo>
                <a:lnTo>
                  <a:pt x="186585" y="58902"/>
                </a:lnTo>
                <a:lnTo>
                  <a:pt x="187255" y="64537"/>
                </a:lnTo>
                <a:lnTo>
                  <a:pt x="187701" y="71152"/>
                </a:lnTo>
                <a:lnTo>
                  <a:pt x="188000" y="78419"/>
                </a:lnTo>
                <a:lnTo>
                  <a:pt x="188198" y="86121"/>
                </a:lnTo>
                <a:lnTo>
                  <a:pt x="189282" y="94114"/>
                </a:lnTo>
                <a:lnTo>
                  <a:pt x="190958" y="102299"/>
                </a:lnTo>
                <a:lnTo>
                  <a:pt x="193028" y="110614"/>
                </a:lnTo>
                <a:lnTo>
                  <a:pt x="194408" y="119014"/>
                </a:lnTo>
                <a:lnTo>
                  <a:pt x="195328" y="127472"/>
                </a:lnTo>
                <a:lnTo>
                  <a:pt x="195941" y="135968"/>
                </a:lnTo>
                <a:lnTo>
                  <a:pt x="196350" y="144490"/>
                </a:lnTo>
                <a:lnTo>
                  <a:pt x="196804" y="161578"/>
                </a:lnTo>
                <a:lnTo>
                  <a:pt x="197146" y="206921"/>
                </a:lnTo>
                <a:lnTo>
                  <a:pt x="197165" y="235784"/>
                </a:lnTo>
                <a:lnTo>
                  <a:pt x="198118" y="241514"/>
                </a:lnTo>
                <a:lnTo>
                  <a:pt x="199706" y="247239"/>
                </a:lnTo>
                <a:lnTo>
                  <a:pt x="201717" y="252960"/>
                </a:lnTo>
                <a:lnTo>
                  <a:pt x="206492" y="261857"/>
                </a:lnTo>
                <a:lnTo>
                  <a:pt x="210837" y="268987"/>
                </a:lnTo>
                <a:lnTo>
                  <a:pt x="212768" y="275330"/>
                </a:lnTo>
                <a:lnTo>
                  <a:pt x="214235" y="277403"/>
                </a:lnTo>
                <a:lnTo>
                  <a:pt x="216166" y="278785"/>
                </a:lnTo>
                <a:lnTo>
                  <a:pt x="218406" y="279706"/>
                </a:lnTo>
                <a:lnTo>
                  <a:pt x="226108" y="285553"/>
                </a:lnTo>
                <a:lnTo>
                  <a:pt x="228844" y="287076"/>
                </a:lnTo>
                <a:lnTo>
                  <a:pt x="234423" y="288767"/>
                </a:lnTo>
                <a:lnTo>
                  <a:pt x="237245" y="288266"/>
                </a:lnTo>
                <a:lnTo>
                  <a:pt x="245767" y="283962"/>
                </a:lnTo>
                <a:lnTo>
                  <a:pt x="251470" y="282621"/>
                </a:lnTo>
                <a:lnTo>
                  <a:pt x="259720" y="279485"/>
                </a:lnTo>
                <a:lnTo>
                  <a:pt x="264586" y="277315"/>
                </a:lnTo>
                <a:lnTo>
                  <a:pt x="268783" y="273964"/>
                </a:lnTo>
                <a:lnTo>
                  <a:pt x="275987" y="265160"/>
                </a:lnTo>
                <a:lnTo>
                  <a:pt x="279241" y="260145"/>
                </a:lnTo>
                <a:lnTo>
                  <a:pt x="282364" y="254897"/>
                </a:lnTo>
                <a:lnTo>
                  <a:pt x="285397" y="249493"/>
                </a:lnTo>
                <a:lnTo>
                  <a:pt x="291308" y="240949"/>
                </a:lnTo>
                <a:lnTo>
                  <a:pt x="300038" y="230113"/>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83"/>
          <p:cNvSpPr/>
          <p:nvPr/>
        </p:nvSpPr>
        <p:spPr>
          <a:xfrm>
            <a:off x="4340895" y="3977640"/>
            <a:ext cx="188243" cy="17143"/>
          </a:xfrm>
          <a:custGeom>
            <a:avLst/>
            <a:gdLst/>
            <a:ahLst/>
            <a:cxnLst/>
            <a:rect l="0" t="0" r="0" b="0"/>
            <a:pathLst>
              <a:path w="188243" h="17143">
                <a:moveTo>
                  <a:pt x="8220" y="0"/>
                </a:moveTo>
                <a:lnTo>
                  <a:pt x="0" y="0"/>
                </a:lnTo>
                <a:lnTo>
                  <a:pt x="4302" y="0"/>
                </a:lnTo>
                <a:lnTo>
                  <a:pt x="5608" y="952"/>
                </a:lnTo>
                <a:lnTo>
                  <a:pt x="6479" y="2539"/>
                </a:lnTo>
                <a:lnTo>
                  <a:pt x="8117" y="8219"/>
                </a:lnTo>
                <a:lnTo>
                  <a:pt x="9104" y="9289"/>
                </a:lnTo>
                <a:lnTo>
                  <a:pt x="15592" y="15922"/>
                </a:lnTo>
                <a:lnTo>
                  <a:pt x="17897" y="16330"/>
                </a:lnTo>
                <a:lnTo>
                  <a:pt x="21338" y="16601"/>
                </a:lnTo>
                <a:lnTo>
                  <a:pt x="29290" y="16903"/>
                </a:lnTo>
                <a:lnTo>
                  <a:pt x="39122" y="17073"/>
                </a:lnTo>
                <a:lnTo>
                  <a:pt x="69872" y="17142"/>
                </a:lnTo>
                <a:lnTo>
                  <a:pt x="74086" y="16190"/>
                </a:lnTo>
                <a:lnTo>
                  <a:pt x="78801" y="14603"/>
                </a:lnTo>
                <a:lnTo>
                  <a:pt x="83849" y="12593"/>
                </a:lnTo>
                <a:lnTo>
                  <a:pt x="89119" y="11252"/>
                </a:lnTo>
                <a:lnTo>
                  <a:pt x="94537" y="10359"/>
                </a:lnTo>
                <a:lnTo>
                  <a:pt x="100055" y="9763"/>
                </a:lnTo>
                <a:lnTo>
                  <a:pt x="105638" y="9366"/>
                </a:lnTo>
                <a:lnTo>
                  <a:pt x="111265" y="9101"/>
                </a:lnTo>
                <a:lnTo>
                  <a:pt x="125747" y="8729"/>
                </a:lnTo>
                <a:lnTo>
                  <a:pt x="155472" y="8581"/>
                </a:lnTo>
                <a:lnTo>
                  <a:pt x="159728" y="7626"/>
                </a:lnTo>
                <a:lnTo>
                  <a:pt x="164470" y="6036"/>
                </a:lnTo>
                <a:lnTo>
                  <a:pt x="169537" y="4024"/>
                </a:lnTo>
                <a:lnTo>
                  <a:pt x="173867" y="2683"/>
                </a:lnTo>
                <a:lnTo>
                  <a:pt x="177706" y="1788"/>
                </a:lnTo>
                <a:lnTo>
                  <a:pt x="188242"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84"/>
          <p:cNvSpPr/>
          <p:nvPr/>
        </p:nvSpPr>
        <p:spPr>
          <a:xfrm>
            <a:off x="4340542" y="4054823"/>
            <a:ext cx="231459" cy="17115"/>
          </a:xfrm>
          <a:custGeom>
            <a:avLst/>
            <a:gdLst/>
            <a:ahLst/>
            <a:cxnLst/>
            <a:rect l="0" t="0" r="0" b="0"/>
            <a:pathLst>
              <a:path w="231459" h="17115">
                <a:moveTo>
                  <a:pt x="0" y="17114"/>
                </a:moveTo>
                <a:lnTo>
                  <a:pt x="7381" y="17114"/>
                </a:lnTo>
                <a:lnTo>
                  <a:pt x="8730" y="16162"/>
                </a:lnTo>
                <a:lnTo>
                  <a:pt x="10583" y="14574"/>
                </a:lnTo>
                <a:lnTo>
                  <a:pt x="12770" y="12564"/>
                </a:lnTo>
                <a:lnTo>
                  <a:pt x="15181" y="11223"/>
                </a:lnTo>
                <a:lnTo>
                  <a:pt x="17741" y="10329"/>
                </a:lnTo>
                <a:lnTo>
                  <a:pt x="20400" y="9733"/>
                </a:lnTo>
                <a:lnTo>
                  <a:pt x="24077" y="9336"/>
                </a:lnTo>
                <a:lnTo>
                  <a:pt x="28434" y="9071"/>
                </a:lnTo>
                <a:lnTo>
                  <a:pt x="37403" y="8777"/>
                </a:lnTo>
                <a:lnTo>
                  <a:pt x="48759" y="8611"/>
                </a:lnTo>
                <a:lnTo>
                  <a:pt x="122072" y="8542"/>
                </a:lnTo>
                <a:lnTo>
                  <a:pt x="128054" y="7589"/>
                </a:lnTo>
                <a:lnTo>
                  <a:pt x="132994" y="6002"/>
                </a:lnTo>
                <a:lnTo>
                  <a:pt x="137240" y="3991"/>
                </a:lnTo>
                <a:lnTo>
                  <a:pt x="141976" y="2650"/>
                </a:lnTo>
                <a:lnTo>
                  <a:pt x="147039" y="1757"/>
                </a:lnTo>
                <a:lnTo>
                  <a:pt x="152318" y="1161"/>
                </a:lnTo>
                <a:lnTo>
                  <a:pt x="157743" y="763"/>
                </a:lnTo>
                <a:lnTo>
                  <a:pt x="163264" y="499"/>
                </a:lnTo>
                <a:lnTo>
                  <a:pt x="174480" y="205"/>
                </a:lnTo>
                <a:lnTo>
                  <a:pt x="202905" y="0"/>
                </a:lnTo>
                <a:lnTo>
                  <a:pt x="208612" y="1895"/>
                </a:lnTo>
                <a:lnTo>
                  <a:pt x="214322" y="5063"/>
                </a:lnTo>
                <a:lnTo>
                  <a:pt x="231458" y="17114"/>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85"/>
          <p:cNvSpPr/>
          <p:nvPr/>
        </p:nvSpPr>
        <p:spPr>
          <a:xfrm>
            <a:off x="4674870" y="3840595"/>
            <a:ext cx="325756" cy="359931"/>
          </a:xfrm>
          <a:custGeom>
            <a:avLst/>
            <a:gdLst/>
            <a:ahLst/>
            <a:cxnLst/>
            <a:rect l="0" t="0" r="0" b="0"/>
            <a:pathLst>
              <a:path w="325756" h="359931">
                <a:moveTo>
                  <a:pt x="0" y="59892"/>
                </a:moveTo>
                <a:lnTo>
                  <a:pt x="4550" y="50791"/>
                </a:lnTo>
                <a:lnTo>
                  <a:pt x="6843" y="48109"/>
                </a:lnTo>
                <a:lnTo>
                  <a:pt x="9324" y="46322"/>
                </a:lnTo>
                <a:lnTo>
                  <a:pt x="14622" y="43384"/>
                </a:lnTo>
                <a:lnTo>
                  <a:pt x="22959" y="36374"/>
                </a:lnTo>
                <a:lnTo>
                  <a:pt x="32414" y="28264"/>
                </a:lnTo>
                <a:lnTo>
                  <a:pt x="41711" y="22658"/>
                </a:lnTo>
                <a:lnTo>
                  <a:pt x="46857" y="20782"/>
                </a:lnTo>
                <a:lnTo>
                  <a:pt x="52193" y="19531"/>
                </a:lnTo>
                <a:lnTo>
                  <a:pt x="57655" y="18697"/>
                </a:lnTo>
                <a:lnTo>
                  <a:pt x="66264" y="15231"/>
                </a:lnTo>
                <a:lnTo>
                  <a:pt x="69893" y="12973"/>
                </a:lnTo>
                <a:lnTo>
                  <a:pt x="79006" y="10464"/>
                </a:lnTo>
                <a:lnTo>
                  <a:pt x="84103" y="9795"/>
                </a:lnTo>
                <a:lnTo>
                  <a:pt x="89406" y="8397"/>
                </a:lnTo>
                <a:lnTo>
                  <a:pt x="94847" y="6512"/>
                </a:lnTo>
                <a:lnTo>
                  <a:pt x="100378" y="4303"/>
                </a:lnTo>
                <a:lnTo>
                  <a:pt x="105971" y="2830"/>
                </a:lnTo>
                <a:lnTo>
                  <a:pt x="111605" y="1848"/>
                </a:lnTo>
                <a:lnTo>
                  <a:pt x="117265" y="1194"/>
                </a:lnTo>
                <a:lnTo>
                  <a:pt x="122944" y="757"/>
                </a:lnTo>
                <a:lnTo>
                  <a:pt x="128635" y="467"/>
                </a:lnTo>
                <a:lnTo>
                  <a:pt x="140039" y="143"/>
                </a:lnTo>
                <a:lnTo>
                  <a:pt x="151457" y="0"/>
                </a:lnTo>
                <a:lnTo>
                  <a:pt x="157169" y="914"/>
                </a:lnTo>
                <a:lnTo>
                  <a:pt x="162881" y="2476"/>
                </a:lnTo>
                <a:lnTo>
                  <a:pt x="168595" y="4469"/>
                </a:lnTo>
                <a:lnTo>
                  <a:pt x="174309" y="6751"/>
                </a:lnTo>
                <a:lnTo>
                  <a:pt x="180023" y="9225"/>
                </a:lnTo>
                <a:lnTo>
                  <a:pt x="185738" y="11826"/>
                </a:lnTo>
                <a:lnTo>
                  <a:pt x="194627" y="17257"/>
                </a:lnTo>
                <a:lnTo>
                  <a:pt x="202706" y="22846"/>
                </a:lnTo>
                <a:lnTo>
                  <a:pt x="212647" y="28505"/>
                </a:lnTo>
                <a:lnTo>
                  <a:pt x="217964" y="33252"/>
                </a:lnTo>
                <a:lnTo>
                  <a:pt x="223415" y="39275"/>
                </a:lnTo>
                <a:lnTo>
                  <a:pt x="228953" y="46147"/>
                </a:lnTo>
                <a:lnTo>
                  <a:pt x="233597" y="52634"/>
                </a:lnTo>
                <a:lnTo>
                  <a:pt x="237647" y="58863"/>
                </a:lnTo>
                <a:lnTo>
                  <a:pt x="241298" y="64921"/>
                </a:lnTo>
                <a:lnTo>
                  <a:pt x="244685" y="70865"/>
                </a:lnTo>
                <a:lnTo>
                  <a:pt x="250989" y="82549"/>
                </a:lnTo>
                <a:lnTo>
                  <a:pt x="253051" y="89284"/>
                </a:lnTo>
                <a:lnTo>
                  <a:pt x="254426" y="96632"/>
                </a:lnTo>
                <a:lnTo>
                  <a:pt x="255342" y="104388"/>
                </a:lnTo>
                <a:lnTo>
                  <a:pt x="255953" y="112416"/>
                </a:lnTo>
                <a:lnTo>
                  <a:pt x="256360" y="120626"/>
                </a:lnTo>
                <a:lnTo>
                  <a:pt x="256631" y="128956"/>
                </a:lnTo>
                <a:lnTo>
                  <a:pt x="255860" y="137367"/>
                </a:lnTo>
                <a:lnTo>
                  <a:pt x="254393" y="145832"/>
                </a:lnTo>
                <a:lnTo>
                  <a:pt x="252463" y="154333"/>
                </a:lnTo>
                <a:lnTo>
                  <a:pt x="251176" y="162858"/>
                </a:lnTo>
                <a:lnTo>
                  <a:pt x="250318" y="171398"/>
                </a:lnTo>
                <a:lnTo>
                  <a:pt x="249746" y="179949"/>
                </a:lnTo>
                <a:lnTo>
                  <a:pt x="248412" y="188508"/>
                </a:lnTo>
                <a:lnTo>
                  <a:pt x="246570" y="197071"/>
                </a:lnTo>
                <a:lnTo>
                  <a:pt x="244390" y="205637"/>
                </a:lnTo>
                <a:lnTo>
                  <a:pt x="241984" y="214206"/>
                </a:lnTo>
                <a:lnTo>
                  <a:pt x="236771" y="231346"/>
                </a:lnTo>
                <a:lnTo>
                  <a:pt x="228481" y="257061"/>
                </a:lnTo>
                <a:lnTo>
                  <a:pt x="224711" y="264680"/>
                </a:lnTo>
                <a:lnTo>
                  <a:pt x="220292" y="271665"/>
                </a:lnTo>
                <a:lnTo>
                  <a:pt x="215441" y="278227"/>
                </a:lnTo>
                <a:lnTo>
                  <a:pt x="211255" y="284506"/>
                </a:lnTo>
                <a:lnTo>
                  <a:pt x="207511" y="290597"/>
                </a:lnTo>
                <a:lnTo>
                  <a:pt x="204063" y="296563"/>
                </a:lnTo>
                <a:lnTo>
                  <a:pt x="199859" y="302445"/>
                </a:lnTo>
                <a:lnTo>
                  <a:pt x="195152" y="308272"/>
                </a:lnTo>
                <a:lnTo>
                  <a:pt x="190109" y="314061"/>
                </a:lnTo>
                <a:lnTo>
                  <a:pt x="184841" y="318873"/>
                </a:lnTo>
                <a:lnTo>
                  <a:pt x="179425" y="323034"/>
                </a:lnTo>
                <a:lnTo>
                  <a:pt x="173909" y="326760"/>
                </a:lnTo>
                <a:lnTo>
                  <a:pt x="165240" y="335980"/>
                </a:lnTo>
                <a:lnTo>
                  <a:pt x="161595" y="341105"/>
                </a:lnTo>
                <a:lnTo>
                  <a:pt x="157260" y="344523"/>
                </a:lnTo>
                <a:lnTo>
                  <a:pt x="152465" y="346801"/>
                </a:lnTo>
                <a:lnTo>
                  <a:pt x="147363" y="348320"/>
                </a:lnTo>
                <a:lnTo>
                  <a:pt x="142057" y="350285"/>
                </a:lnTo>
                <a:lnTo>
                  <a:pt x="136614" y="352547"/>
                </a:lnTo>
                <a:lnTo>
                  <a:pt x="126440" y="356648"/>
                </a:lnTo>
                <a:lnTo>
                  <a:pt x="118742" y="358471"/>
                </a:lnTo>
                <a:lnTo>
                  <a:pt x="109055" y="359498"/>
                </a:lnTo>
                <a:lnTo>
                  <a:pt x="100538" y="359738"/>
                </a:lnTo>
                <a:lnTo>
                  <a:pt x="95600" y="359802"/>
                </a:lnTo>
                <a:lnTo>
                  <a:pt x="91356" y="358892"/>
                </a:lnTo>
                <a:lnTo>
                  <a:pt x="84100" y="355341"/>
                </a:lnTo>
                <a:lnTo>
                  <a:pt x="74660" y="347987"/>
                </a:lnTo>
                <a:lnTo>
                  <a:pt x="65830" y="339775"/>
                </a:lnTo>
                <a:lnTo>
                  <a:pt x="63889" y="336016"/>
                </a:lnTo>
                <a:lnTo>
                  <a:pt x="61733" y="326759"/>
                </a:lnTo>
                <a:lnTo>
                  <a:pt x="60774" y="318834"/>
                </a:lnTo>
                <a:lnTo>
                  <a:pt x="60234" y="309018"/>
                </a:lnTo>
                <a:lnTo>
                  <a:pt x="60108" y="302060"/>
                </a:lnTo>
                <a:lnTo>
                  <a:pt x="60052" y="292617"/>
                </a:lnTo>
                <a:lnTo>
                  <a:pt x="60990" y="288385"/>
                </a:lnTo>
                <a:lnTo>
                  <a:pt x="64571" y="281142"/>
                </a:lnTo>
                <a:lnTo>
                  <a:pt x="74631" y="267779"/>
                </a:lnTo>
                <a:lnTo>
                  <a:pt x="80159" y="258331"/>
                </a:lnTo>
                <a:lnTo>
                  <a:pt x="83919" y="255050"/>
                </a:lnTo>
                <a:lnTo>
                  <a:pt x="88331" y="252862"/>
                </a:lnTo>
                <a:lnTo>
                  <a:pt x="97360" y="249479"/>
                </a:lnTo>
                <a:lnTo>
                  <a:pt x="104549" y="244800"/>
                </a:lnTo>
                <a:lnTo>
                  <a:pt x="113459" y="242086"/>
                </a:lnTo>
                <a:lnTo>
                  <a:pt x="118501" y="241362"/>
                </a:lnTo>
                <a:lnTo>
                  <a:pt x="123768" y="240880"/>
                </a:lnTo>
                <a:lnTo>
                  <a:pt x="129184" y="240558"/>
                </a:lnTo>
                <a:lnTo>
                  <a:pt x="140282" y="240200"/>
                </a:lnTo>
                <a:lnTo>
                  <a:pt x="168627" y="239952"/>
                </a:lnTo>
                <a:lnTo>
                  <a:pt x="174330" y="240892"/>
                </a:lnTo>
                <a:lnTo>
                  <a:pt x="180038" y="242472"/>
                </a:lnTo>
                <a:lnTo>
                  <a:pt x="185748" y="244477"/>
                </a:lnTo>
                <a:lnTo>
                  <a:pt x="191459" y="246766"/>
                </a:lnTo>
                <a:lnTo>
                  <a:pt x="197172" y="249245"/>
                </a:lnTo>
                <a:lnTo>
                  <a:pt x="202885" y="251850"/>
                </a:lnTo>
                <a:lnTo>
                  <a:pt x="208599" y="253586"/>
                </a:lnTo>
                <a:lnTo>
                  <a:pt x="214314" y="254744"/>
                </a:lnTo>
                <a:lnTo>
                  <a:pt x="220028" y="255516"/>
                </a:lnTo>
                <a:lnTo>
                  <a:pt x="224790" y="257935"/>
                </a:lnTo>
                <a:lnTo>
                  <a:pt x="228917" y="261454"/>
                </a:lnTo>
                <a:lnTo>
                  <a:pt x="236996" y="269490"/>
                </a:lnTo>
                <a:lnTo>
                  <a:pt x="251302" y="279369"/>
                </a:lnTo>
                <a:lnTo>
                  <a:pt x="258692" y="285390"/>
                </a:lnTo>
                <a:lnTo>
                  <a:pt x="268208" y="294134"/>
                </a:lnTo>
                <a:lnTo>
                  <a:pt x="281610" y="307309"/>
                </a:lnTo>
                <a:lnTo>
                  <a:pt x="287085" y="315270"/>
                </a:lnTo>
                <a:lnTo>
                  <a:pt x="290470" y="321983"/>
                </a:lnTo>
                <a:lnTo>
                  <a:pt x="297732" y="331118"/>
                </a:lnTo>
                <a:lnTo>
                  <a:pt x="305916" y="339857"/>
                </a:lnTo>
                <a:lnTo>
                  <a:pt x="325755" y="35993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86"/>
          <p:cNvSpPr/>
          <p:nvPr/>
        </p:nvSpPr>
        <p:spPr>
          <a:xfrm>
            <a:off x="5009197" y="3797732"/>
            <a:ext cx="308567" cy="377076"/>
          </a:xfrm>
          <a:custGeom>
            <a:avLst/>
            <a:gdLst/>
            <a:ahLst/>
            <a:cxnLst/>
            <a:rect l="0" t="0" r="0" b="0"/>
            <a:pathLst>
              <a:path w="308567" h="377076">
                <a:moveTo>
                  <a:pt x="0" y="51320"/>
                </a:moveTo>
                <a:lnTo>
                  <a:pt x="0" y="43939"/>
                </a:lnTo>
                <a:lnTo>
                  <a:pt x="953" y="43542"/>
                </a:lnTo>
                <a:lnTo>
                  <a:pt x="8219" y="42779"/>
                </a:lnTo>
                <a:lnTo>
                  <a:pt x="13019" y="42757"/>
                </a:lnTo>
                <a:lnTo>
                  <a:pt x="15347" y="41801"/>
                </a:lnTo>
                <a:lnTo>
                  <a:pt x="23174" y="36858"/>
                </a:lnTo>
                <a:lnTo>
                  <a:pt x="28714" y="35368"/>
                </a:lnTo>
                <a:lnTo>
                  <a:pt x="36892" y="34705"/>
                </a:lnTo>
                <a:lnTo>
                  <a:pt x="41740" y="34529"/>
                </a:lnTo>
                <a:lnTo>
                  <a:pt x="46877" y="33458"/>
                </a:lnTo>
                <a:lnTo>
                  <a:pt x="52206" y="31792"/>
                </a:lnTo>
                <a:lnTo>
                  <a:pt x="57664" y="29729"/>
                </a:lnTo>
                <a:lnTo>
                  <a:pt x="63208" y="28353"/>
                </a:lnTo>
                <a:lnTo>
                  <a:pt x="68809" y="27436"/>
                </a:lnTo>
                <a:lnTo>
                  <a:pt x="74447" y="26826"/>
                </a:lnTo>
                <a:lnTo>
                  <a:pt x="81064" y="25465"/>
                </a:lnTo>
                <a:lnTo>
                  <a:pt x="88333" y="23606"/>
                </a:lnTo>
                <a:lnTo>
                  <a:pt x="96036" y="21414"/>
                </a:lnTo>
                <a:lnTo>
                  <a:pt x="103076" y="19953"/>
                </a:lnTo>
                <a:lnTo>
                  <a:pt x="109675" y="18979"/>
                </a:lnTo>
                <a:lnTo>
                  <a:pt x="115979" y="18329"/>
                </a:lnTo>
                <a:lnTo>
                  <a:pt x="123040" y="16944"/>
                </a:lnTo>
                <a:lnTo>
                  <a:pt x="130604" y="15067"/>
                </a:lnTo>
                <a:lnTo>
                  <a:pt x="138505" y="12864"/>
                </a:lnTo>
                <a:lnTo>
                  <a:pt x="145677" y="11395"/>
                </a:lnTo>
                <a:lnTo>
                  <a:pt x="152363" y="10416"/>
                </a:lnTo>
                <a:lnTo>
                  <a:pt x="158725" y="9763"/>
                </a:lnTo>
                <a:lnTo>
                  <a:pt x="164872" y="8375"/>
                </a:lnTo>
                <a:lnTo>
                  <a:pt x="170874" y="6498"/>
                </a:lnTo>
                <a:lnTo>
                  <a:pt x="176782" y="4294"/>
                </a:lnTo>
                <a:lnTo>
                  <a:pt x="182624" y="2824"/>
                </a:lnTo>
                <a:lnTo>
                  <a:pt x="188424" y="1844"/>
                </a:lnTo>
                <a:lnTo>
                  <a:pt x="194197" y="1191"/>
                </a:lnTo>
                <a:lnTo>
                  <a:pt x="200902" y="756"/>
                </a:lnTo>
                <a:lnTo>
                  <a:pt x="208229" y="466"/>
                </a:lnTo>
                <a:lnTo>
                  <a:pt x="229656" y="57"/>
                </a:lnTo>
                <a:lnTo>
                  <a:pt x="235971" y="0"/>
                </a:lnTo>
                <a:lnTo>
                  <a:pt x="242087" y="914"/>
                </a:lnTo>
                <a:lnTo>
                  <a:pt x="248069" y="2476"/>
                </a:lnTo>
                <a:lnTo>
                  <a:pt x="253961" y="4470"/>
                </a:lnTo>
                <a:lnTo>
                  <a:pt x="263049" y="6685"/>
                </a:lnTo>
                <a:lnTo>
                  <a:pt x="270264" y="7670"/>
                </a:lnTo>
                <a:lnTo>
                  <a:pt x="276645" y="8108"/>
                </a:lnTo>
                <a:lnTo>
                  <a:pt x="279680" y="9177"/>
                </a:lnTo>
                <a:lnTo>
                  <a:pt x="288502" y="14280"/>
                </a:lnTo>
                <a:lnTo>
                  <a:pt x="297149" y="17168"/>
                </a:lnTo>
                <a:lnTo>
                  <a:pt x="302881" y="21219"/>
                </a:lnTo>
                <a:lnTo>
                  <a:pt x="304791" y="23633"/>
                </a:lnTo>
                <a:lnTo>
                  <a:pt x="306064" y="26194"/>
                </a:lnTo>
                <a:lnTo>
                  <a:pt x="306913" y="28854"/>
                </a:lnTo>
                <a:lnTo>
                  <a:pt x="307855" y="36890"/>
                </a:lnTo>
                <a:lnTo>
                  <a:pt x="308274" y="45860"/>
                </a:lnTo>
                <a:lnTo>
                  <a:pt x="308510" y="57216"/>
                </a:lnTo>
                <a:lnTo>
                  <a:pt x="308566" y="66958"/>
                </a:lnTo>
                <a:lnTo>
                  <a:pt x="306051" y="77638"/>
                </a:lnTo>
                <a:lnTo>
                  <a:pt x="302710" y="88734"/>
                </a:lnTo>
                <a:lnTo>
                  <a:pt x="301225" y="100016"/>
                </a:lnTo>
                <a:lnTo>
                  <a:pt x="298026" y="111380"/>
                </a:lnTo>
                <a:lnTo>
                  <a:pt x="293428" y="122781"/>
                </a:lnTo>
                <a:lnTo>
                  <a:pt x="288210" y="134198"/>
                </a:lnTo>
                <a:lnTo>
                  <a:pt x="286437" y="140862"/>
                </a:lnTo>
                <a:lnTo>
                  <a:pt x="285256" y="148162"/>
                </a:lnTo>
                <a:lnTo>
                  <a:pt x="284469" y="155886"/>
                </a:lnTo>
                <a:lnTo>
                  <a:pt x="282990" y="162941"/>
                </a:lnTo>
                <a:lnTo>
                  <a:pt x="281053" y="169549"/>
                </a:lnTo>
                <a:lnTo>
                  <a:pt x="278809" y="175859"/>
                </a:lnTo>
                <a:lnTo>
                  <a:pt x="276360" y="181971"/>
                </a:lnTo>
                <a:lnTo>
                  <a:pt x="273775" y="187951"/>
                </a:lnTo>
                <a:lnTo>
                  <a:pt x="271099" y="193842"/>
                </a:lnTo>
                <a:lnTo>
                  <a:pt x="268363" y="200627"/>
                </a:lnTo>
                <a:lnTo>
                  <a:pt x="262782" y="215786"/>
                </a:lnTo>
                <a:lnTo>
                  <a:pt x="260913" y="222877"/>
                </a:lnTo>
                <a:lnTo>
                  <a:pt x="259667" y="229509"/>
                </a:lnTo>
                <a:lnTo>
                  <a:pt x="258837" y="235835"/>
                </a:lnTo>
                <a:lnTo>
                  <a:pt x="257330" y="241957"/>
                </a:lnTo>
                <a:lnTo>
                  <a:pt x="255373" y="247944"/>
                </a:lnTo>
                <a:lnTo>
                  <a:pt x="251612" y="259676"/>
                </a:lnTo>
                <a:lnTo>
                  <a:pt x="249940" y="271240"/>
                </a:lnTo>
                <a:lnTo>
                  <a:pt x="249197" y="282730"/>
                </a:lnTo>
                <a:lnTo>
                  <a:pt x="248999" y="288461"/>
                </a:lnTo>
                <a:lnTo>
                  <a:pt x="246239" y="299909"/>
                </a:lnTo>
                <a:lnTo>
                  <a:pt x="242789" y="311347"/>
                </a:lnTo>
                <a:lnTo>
                  <a:pt x="241256" y="322780"/>
                </a:lnTo>
                <a:lnTo>
                  <a:pt x="240575" y="331671"/>
                </a:lnTo>
                <a:lnTo>
                  <a:pt x="240192" y="342032"/>
                </a:lnTo>
                <a:lnTo>
                  <a:pt x="240062" y="354066"/>
                </a:lnTo>
                <a:lnTo>
                  <a:pt x="239099" y="356973"/>
                </a:lnTo>
                <a:lnTo>
                  <a:pt x="232652" y="366796"/>
                </a:lnTo>
                <a:lnTo>
                  <a:pt x="231301" y="367365"/>
                </a:lnTo>
                <a:lnTo>
                  <a:pt x="227261" y="367997"/>
                </a:lnTo>
                <a:lnTo>
                  <a:pt x="225802" y="369118"/>
                </a:lnTo>
                <a:lnTo>
                  <a:pt x="224830" y="370818"/>
                </a:lnTo>
                <a:lnTo>
                  <a:pt x="222885" y="37707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87"/>
          <p:cNvSpPr/>
          <p:nvPr/>
        </p:nvSpPr>
        <p:spPr>
          <a:xfrm>
            <a:off x="5112067" y="3943350"/>
            <a:ext cx="300038" cy="25718"/>
          </a:xfrm>
          <a:custGeom>
            <a:avLst/>
            <a:gdLst/>
            <a:ahLst/>
            <a:cxnLst/>
            <a:rect l="0" t="0" r="0" b="0"/>
            <a:pathLst>
              <a:path w="300038" h="25718">
                <a:moveTo>
                  <a:pt x="0" y="25717"/>
                </a:moveTo>
                <a:lnTo>
                  <a:pt x="57582" y="25717"/>
                </a:lnTo>
                <a:lnTo>
                  <a:pt x="64105" y="24765"/>
                </a:lnTo>
                <a:lnTo>
                  <a:pt x="71312" y="23177"/>
                </a:lnTo>
                <a:lnTo>
                  <a:pt x="78974" y="21166"/>
                </a:lnTo>
                <a:lnTo>
                  <a:pt x="85987" y="19826"/>
                </a:lnTo>
                <a:lnTo>
                  <a:pt x="92567" y="18932"/>
                </a:lnTo>
                <a:lnTo>
                  <a:pt x="98859" y="18336"/>
                </a:lnTo>
                <a:lnTo>
                  <a:pt x="104958" y="16986"/>
                </a:lnTo>
                <a:lnTo>
                  <a:pt x="110930" y="15134"/>
                </a:lnTo>
                <a:lnTo>
                  <a:pt x="116816" y="12947"/>
                </a:lnTo>
                <a:lnTo>
                  <a:pt x="123597" y="11488"/>
                </a:lnTo>
                <a:lnTo>
                  <a:pt x="130976" y="10516"/>
                </a:lnTo>
                <a:lnTo>
                  <a:pt x="138752" y="9868"/>
                </a:lnTo>
                <a:lnTo>
                  <a:pt x="145841" y="9437"/>
                </a:lnTo>
                <a:lnTo>
                  <a:pt x="158798" y="8956"/>
                </a:lnTo>
                <a:lnTo>
                  <a:pt x="176803" y="8686"/>
                </a:lnTo>
                <a:lnTo>
                  <a:pt x="211423" y="8582"/>
                </a:lnTo>
                <a:lnTo>
                  <a:pt x="217149" y="7626"/>
                </a:lnTo>
                <a:lnTo>
                  <a:pt x="222871" y="6036"/>
                </a:lnTo>
                <a:lnTo>
                  <a:pt x="228591" y="4024"/>
                </a:lnTo>
                <a:lnTo>
                  <a:pt x="234309" y="2683"/>
                </a:lnTo>
                <a:lnTo>
                  <a:pt x="240026" y="1788"/>
                </a:lnTo>
                <a:lnTo>
                  <a:pt x="245742" y="1192"/>
                </a:lnTo>
                <a:lnTo>
                  <a:pt x="254634" y="530"/>
                </a:lnTo>
                <a:lnTo>
                  <a:pt x="261761" y="235"/>
                </a:lnTo>
                <a:lnTo>
                  <a:pt x="271128" y="69"/>
                </a:lnTo>
                <a:lnTo>
                  <a:pt x="300037"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88"/>
          <p:cNvSpPr/>
          <p:nvPr/>
        </p:nvSpPr>
        <p:spPr>
          <a:xfrm>
            <a:off x="5480684" y="4097654"/>
            <a:ext cx="25719" cy="34258"/>
          </a:xfrm>
          <a:custGeom>
            <a:avLst/>
            <a:gdLst/>
            <a:ahLst/>
            <a:cxnLst/>
            <a:rect l="0" t="0" r="0" b="0"/>
            <a:pathLst>
              <a:path w="25719" h="34258">
                <a:moveTo>
                  <a:pt x="8573" y="17146"/>
                </a:moveTo>
                <a:lnTo>
                  <a:pt x="1192" y="24526"/>
                </a:lnTo>
                <a:lnTo>
                  <a:pt x="795" y="25876"/>
                </a:lnTo>
                <a:lnTo>
                  <a:pt x="530" y="27729"/>
                </a:lnTo>
                <a:lnTo>
                  <a:pt x="3" y="34257"/>
                </a:lnTo>
                <a:lnTo>
                  <a:pt x="0" y="21520"/>
                </a:lnTo>
                <a:lnTo>
                  <a:pt x="953" y="19109"/>
                </a:lnTo>
                <a:lnTo>
                  <a:pt x="2541" y="16550"/>
                </a:lnTo>
                <a:lnTo>
                  <a:pt x="4552" y="13891"/>
                </a:lnTo>
                <a:lnTo>
                  <a:pt x="5892" y="11166"/>
                </a:lnTo>
                <a:lnTo>
                  <a:pt x="6786" y="8396"/>
                </a:lnTo>
                <a:lnTo>
                  <a:pt x="7382" y="5598"/>
                </a:lnTo>
                <a:lnTo>
                  <a:pt x="8731" y="3732"/>
                </a:lnTo>
                <a:lnTo>
                  <a:pt x="10584" y="2489"/>
                </a:lnTo>
                <a:lnTo>
                  <a:pt x="15849" y="492"/>
                </a:lnTo>
                <a:lnTo>
                  <a:pt x="17234" y="328"/>
                </a:lnTo>
                <a:lnTo>
                  <a:pt x="19110" y="219"/>
                </a:lnTo>
                <a:lnTo>
                  <a:pt x="25718"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89"/>
          <p:cNvSpPr/>
          <p:nvPr/>
        </p:nvSpPr>
        <p:spPr>
          <a:xfrm>
            <a:off x="5638646" y="3755117"/>
            <a:ext cx="253477" cy="385397"/>
          </a:xfrm>
          <a:custGeom>
            <a:avLst/>
            <a:gdLst/>
            <a:ahLst/>
            <a:cxnLst/>
            <a:rect l="0" t="0" r="0" b="0"/>
            <a:pathLst>
              <a:path w="253477" h="385397">
                <a:moveTo>
                  <a:pt x="219229" y="16783"/>
                </a:moveTo>
                <a:lnTo>
                  <a:pt x="226609" y="16783"/>
                </a:lnTo>
                <a:lnTo>
                  <a:pt x="227007" y="15830"/>
                </a:lnTo>
                <a:lnTo>
                  <a:pt x="227448" y="12232"/>
                </a:lnTo>
                <a:lnTo>
                  <a:pt x="228518" y="10891"/>
                </a:lnTo>
                <a:lnTo>
                  <a:pt x="230184" y="9997"/>
                </a:lnTo>
                <a:lnTo>
                  <a:pt x="234575" y="9005"/>
                </a:lnTo>
                <a:lnTo>
                  <a:pt x="239702" y="8563"/>
                </a:lnTo>
                <a:lnTo>
                  <a:pt x="242402" y="7493"/>
                </a:lnTo>
                <a:lnTo>
                  <a:pt x="249801" y="2388"/>
                </a:lnTo>
                <a:lnTo>
                  <a:pt x="253029" y="0"/>
                </a:lnTo>
                <a:lnTo>
                  <a:pt x="253301" y="2339"/>
                </a:lnTo>
                <a:lnTo>
                  <a:pt x="253476" y="7050"/>
                </a:lnTo>
                <a:lnTo>
                  <a:pt x="252537" y="7437"/>
                </a:lnTo>
                <a:lnTo>
                  <a:pt x="248955" y="7866"/>
                </a:lnTo>
                <a:lnTo>
                  <a:pt x="246666" y="8934"/>
                </a:lnTo>
                <a:lnTo>
                  <a:pt x="241583" y="12659"/>
                </a:lnTo>
                <a:lnTo>
                  <a:pt x="237942" y="14033"/>
                </a:lnTo>
                <a:lnTo>
                  <a:pt x="233609" y="14950"/>
                </a:lnTo>
                <a:lnTo>
                  <a:pt x="228816" y="15561"/>
                </a:lnTo>
                <a:lnTo>
                  <a:pt x="220949" y="18780"/>
                </a:lnTo>
                <a:lnTo>
                  <a:pt x="217518" y="20971"/>
                </a:lnTo>
                <a:lnTo>
                  <a:pt x="212373" y="22433"/>
                </a:lnTo>
                <a:lnTo>
                  <a:pt x="206086" y="23407"/>
                </a:lnTo>
                <a:lnTo>
                  <a:pt x="199037" y="24056"/>
                </a:lnTo>
                <a:lnTo>
                  <a:pt x="192432" y="25442"/>
                </a:lnTo>
                <a:lnTo>
                  <a:pt x="186125" y="27318"/>
                </a:lnTo>
                <a:lnTo>
                  <a:pt x="180015" y="29521"/>
                </a:lnTo>
                <a:lnTo>
                  <a:pt x="174036" y="30990"/>
                </a:lnTo>
                <a:lnTo>
                  <a:pt x="168145" y="31969"/>
                </a:lnTo>
                <a:lnTo>
                  <a:pt x="162313" y="32622"/>
                </a:lnTo>
                <a:lnTo>
                  <a:pt x="156520" y="33057"/>
                </a:lnTo>
                <a:lnTo>
                  <a:pt x="150752" y="33347"/>
                </a:lnTo>
                <a:lnTo>
                  <a:pt x="136075" y="33755"/>
                </a:lnTo>
                <a:lnTo>
                  <a:pt x="132360" y="33813"/>
                </a:lnTo>
                <a:lnTo>
                  <a:pt x="127979" y="32899"/>
                </a:lnTo>
                <a:lnTo>
                  <a:pt x="123153" y="31337"/>
                </a:lnTo>
                <a:lnTo>
                  <a:pt x="118031" y="29343"/>
                </a:lnTo>
                <a:lnTo>
                  <a:pt x="112711" y="28014"/>
                </a:lnTo>
                <a:lnTo>
                  <a:pt x="107259" y="27128"/>
                </a:lnTo>
                <a:lnTo>
                  <a:pt x="101720" y="26537"/>
                </a:lnTo>
                <a:lnTo>
                  <a:pt x="97075" y="26143"/>
                </a:lnTo>
                <a:lnTo>
                  <a:pt x="89373" y="25705"/>
                </a:lnTo>
                <a:lnTo>
                  <a:pt x="80235" y="25511"/>
                </a:lnTo>
                <a:lnTo>
                  <a:pt x="75131" y="25459"/>
                </a:lnTo>
                <a:lnTo>
                  <a:pt x="70776" y="24472"/>
                </a:lnTo>
                <a:lnTo>
                  <a:pt x="60096" y="19484"/>
                </a:lnTo>
                <a:lnTo>
                  <a:pt x="53888" y="17983"/>
                </a:lnTo>
                <a:lnTo>
                  <a:pt x="47954" y="17316"/>
                </a:lnTo>
                <a:lnTo>
                  <a:pt x="40934" y="16888"/>
                </a:lnTo>
                <a:lnTo>
                  <a:pt x="33656" y="16803"/>
                </a:lnTo>
                <a:lnTo>
                  <a:pt x="31032" y="16786"/>
                </a:lnTo>
                <a:lnTo>
                  <a:pt x="30669" y="28715"/>
                </a:lnTo>
                <a:lnTo>
                  <a:pt x="29704" y="31405"/>
                </a:lnTo>
                <a:lnTo>
                  <a:pt x="26093" y="36934"/>
                </a:lnTo>
                <a:lnTo>
                  <a:pt x="23853" y="45106"/>
                </a:lnTo>
                <a:lnTo>
                  <a:pt x="21905" y="55088"/>
                </a:lnTo>
                <a:lnTo>
                  <a:pt x="17864" y="65875"/>
                </a:lnTo>
                <a:lnTo>
                  <a:pt x="16406" y="72371"/>
                </a:lnTo>
                <a:lnTo>
                  <a:pt x="15433" y="79559"/>
                </a:lnTo>
                <a:lnTo>
                  <a:pt x="14785" y="87208"/>
                </a:lnTo>
                <a:lnTo>
                  <a:pt x="13400" y="94213"/>
                </a:lnTo>
                <a:lnTo>
                  <a:pt x="11525" y="100788"/>
                </a:lnTo>
                <a:lnTo>
                  <a:pt x="9322" y="107076"/>
                </a:lnTo>
                <a:lnTo>
                  <a:pt x="7853" y="113173"/>
                </a:lnTo>
                <a:lnTo>
                  <a:pt x="6221" y="125028"/>
                </a:lnTo>
                <a:lnTo>
                  <a:pt x="5496" y="136647"/>
                </a:lnTo>
                <a:lnTo>
                  <a:pt x="5174" y="148161"/>
                </a:lnTo>
                <a:lnTo>
                  <a:pt x="5031" y="159628"/>
                </a:lnTo>
                <a:lnTo>
                  <a:pt x="2427" y="171075"/>
                </a:lnTo>
                <a:lnTo>
                  <a:pt x="399" y="176794"/>
                </a:lnTo>
                <a:lnTo>
                  <a:pt x="0" y="181559"/>
                </a:lnTo>
                <a:lnTo>
                  <a:pt x="686" y="185688"/>
                </a:lnTo>
                <a:lnTo>
                  <a:pt x="3036" y="192817"/>
                </a:lnTo>
                <a:lnTo>
                  <a:pt x="4359" y="202185"/>
                </a:lnTo>
                <a:lnTo>
                  <a:pt x="4843" y="212213"/>
                </a:lnTo>
                <a:lnTo>
                  <a:pt x="5819" y="212792"/>
                </a:lnTo>
                <a:lnTo>
                  <a:pt x="13134" y="213905"/>
                </a:lnTo>
                <a:lnTo>
                  <a:pt x="20262" y="207097"/>
                </a:lnTo>
                <a:lnTo>
                  <a:pt x="42105" y="185331"/>
                </a:lnTo>
                <a:lnTo>
                  <a:pt x="45901" y="182488"/>
                </a:lnTo>
                <a:lnTo>
                  <a:pt x="50337" y="179640"/>
                </a:lnTo>
                <a:lnTo>
                  <a:pt x="55199" y="176790"/>
                </a:lnTo>
                <a:lnTo>
                  <a:pt x="60346" y="173936"/>
                </a:lnTo>
                <a:lnTo>
                  <a:pt x="71144" y="168226"/>
                </a:lnTo>
                <a:lnTo>
                  <a:pt x="76690" y="166323"/>
                </a:lnTo>
                <a:lnTo>
                  <a:pt x="82293" y="165054"/>
                </a:lnTo>
                <a:lnTo>
                  <a:pt x="87933" y="164208"/>
                </a:lnTo>
                <a:lnTo>
                  <a:pt x="93598" y="162691"/>
                </a:lnTo>
                <a:lnTo>
                  <a:pt x="99280" y="160727"/>
                </a:lnTo>
                <a:lnTo>
                  <a:pt x="104973" y="158466"/>
                </a:lnTo>
                <a:lnTo>
                  <a:pt x="110673" y="156958"/>
                </a:lnTo>
                <a:lnTo>
                  <a:pt x="116378" y="155953"/>
                </a:lnTo>
                <a:lnTo>
                  <a:pt x="122087" y="155283"/>
                </a:lnTo>
                <a:lnTo>
                  <a:pt x="127797" y="154836"/>
                </a:lnTo>
                <a:lnTo>
                  <a:pt x="133509" y="154538"/>
                </a:lnTo>
                <a:lnTo>
                  <a:pt x="139222" y="154340"/>
                </a:lnTo>
                <a:lnTo>
                  <a:pt x="145889" y="155160"/>
                </a:lnTo>
                <a:lnTo>
                  <a:pt x="153190" y="156659"/>
                </a:lnTo>
                <a:lnTo>
                  <a:pt x="160916" y="158611"/>
                </a:lnTo>
                <a:lnTo>
                  <a:pt x="167018" y="159913"/>
                </a:lnTo>
                <a:lnTo>
                  <a:pt x="172039" y="160780"/>
                </a:lnTo>
                <a:lnTo>
                  <a:pt x="176339" y="161358"/>
                </a:lnTo>
                <a:lnTo>
                  <a:pt x="181111" y="162696"/>
                </a:lnTo>
                <a:lnTo>
                  <a:pt x="186197" y="164541"/>
                </a:lnTo>
                <a:lnTo>
                  <a:pt x="191492" y="166723"/>
                </a:lnTo>
                <a:lnTo>
                  <a:pt x="196928" y="170083"/>
                </a:lnTo>
                <a:lnTo>
                  <a:pt x="202457" y="174228"/>
                </a:lnTo>
                <a:lnTo>
                  <a:pt x="208047" y="178896"/>
                </a:lnTo>
                <a:lnTo>
                  <a:pt x="212727" y="182961"/>
                </a:lnTo>
                <a:lnTo>
                  <a:pt x="220466" y="190017"/>
                </a:lnTo>
                <a:lnTo>
                  <a:pt x="227081" y="198868"/>
                </a:lnTo>
                <a:lnTo>
                  <a:pt x="234149" y="209152"/>
                </a:lnTo>
                <a:lnTo>
                  <a:pt x="238700" y="214562"/>
                </a:lnTo>
                <a:lnTo>
                  <a:pt x="243640" y="220072"/>
                </a:lnTo>
                <a:lnTo>
                  <a:pt x="246933" y="225652"/>
                </a:lnTo>
                <a:lnTo>
                  <a:pt x="250592" y="236931"/>
                </a:lnTo>
                <a:lnTo>
                  <a:pt x="252218" y="248294"/>
                </a:lnTo>
                <a:lnTo>
                  <a:pt x="252940" y="259694"/>
                </a:lnTo>
                <a:lnTo>
                  <a:pt x="253262" y="271111"/>
                </a:lnTo>
                <a:lnTo>
                  <a:pt x="250864" y="282535"/>
                </a:lnTo>
                <a:lnTo>
                  <a:pt x="246624" y="293962"/>
                </a:lnTo>
                <a:lnTo>
                  <a:pt x="241564" y="305391"/>
                </a:lnTo>
                <a:lnTo>
                  <a:pt x="233361" y="322536"/>
                </a:lnTo>
                <a:lnTo>
                  <a:pt x="229602" y="328250"/>
                </a:lnTo>
                <a:lnTo>
                  <a:pt x="225192" y="333965"/>
                </a:lnTo>
                <a:lnTo>
                  <a:pt x="220347" y="339680"/>
                </a:lnTo>
                <a:lnTo>
                  <a:pt x="215211" y="344443"/>
                </a:lnTo>
                <a:lnTo>
                  <a:pt x="209883" y="348570"/>
                </a:lnTo>
                <a:lnTo>
                  <a:pt x="204426" y="352274"/>
                </a:lnTo>
                <a:lnTo>
                  <a:pt x="198882" y="355696"/>
                </a:lnTo>
                <a:lnTo>
                  <a:pt x="193282" y="358930"/>
                </a:lnTo>
                <a:lnTo>
                  <a:pt x="181979" y="365063"/>
                </a:lnTo>
                <a:lnTo>
                  <a:pt x="170606" y="370964"/>
                </a:lnTo>
                <a:lnTo>
                  <a:pt x="163954" y="373871"/>
                </a:lnTo>
                <a:lnTo>
                  <a:pt x="156661" y="376762"/>
                </a:lnTo>
                <a:lnTo>
                  <a:pt x="148942" y="379641"/>
                </a:lnTo>
                <a:lnTo>
                  <a:pt x="141891" y="381561"/>
                </a:lnTo>
                <a:lnTo>
                  <a:pt x="135285" y="382840"/>
                </a:lnTo>
                <a:lnTo>
                  <a:pt x="128977" y="383694"/>
                </a:lnTo>
                <a:lnTo>
                  <a:pt x="121913" y="384262"/>
                </a:lnTo>
                <a:lnTo>
                  <a:pt x="114347" y="384642"/>
                </a:lnTo>
                <a:lnTo>
                  <a:pt x="99272" y="385063"/>
                </a:lnTo>
                <a:lnTo>
                  <a:pt x="63275" y="385370"/>
                </a:lnTo>
                <a:lnTo>
                  <a:pt x="40906" y="385396"/>
                </a:lnTo>
                <a:lnTo>
                  <a:pt x="36529" y="384445"/>
                </a:lnTo>
                <a:lnTo>
                  <a:pt x="25819" y="379508"/>
                </a:lnTo>
                <a:lnTo>
                  <a:pt x="19603" y="378019"/>
                </a:lnTo>
                <a:lnTo>
                  <a:pt x="13488" y="37682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TotalTime>
  <Words>179</Words>
  <Application>Microsoft Office PowerPoint</Application>
  <PresentationFormat>On-screen Show (4:3)</PresentationFormat>
  <Paragraphs>73</Paragraphs>
  <Slides>30</Slides>
  <Notes>30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2" baseType="lpstr">
      <vt:lpstr>Office Theme</vt:lpstr>
      <vt:lpstr>Microsoft Equation 3.0</vt:lpstr>
      <vt:lpstr>Review</vt:lpstr>
      <vt:lpstr>Objectives</vt:lpstr>
      <vt:lpstr>Some probability vocabulary</vt:lpstr>
      <vt:lpstr>Theoretical vs. Experimental</vt:lpstr>
      <vt:lpstr>Combinations and Permutations</vt:lpstr>
      <vt:lpstr>1) 10!/6!(10-6)! </vt:lpstr>
      <vt:lpstr> 2) 6!/(6-2)!  </vt:lpstr>
      <vt:lpstr> 3) Create a scatter plot for this data: </vt:lpstr>
      <vt:lpstr> 4) Find the mean median and mode from the following numbers: 5 10 15 20 25 30 35 40 45 50 </vt:lpstr>
      <vt:lpstr> 5) How many possible outcomes are there for flipping a coin 15 times? </vt:lpstr>
      <vt:lpstr> 6) Identify the mean, median and mode for this set of numbers: 7, 7, 7, 12, 13, 15, 16, 17, 17, 18 </vt:lpstr>
      <vt:lpstr> 7) Make a box and whisker plot: 16, 21, 33, 14, 11, 18, 41, 19, 21  </vt:lpstr>
      <vt:lpstr> 8) Make a histogram for these numbers: 1, 1, 2, 5, 6, 6, 7, 8, 8, 10  </vt:lpstr>
      <vt:lpstr> 9) Make a Whisker and Box Plot for these numbers: 2, 3, 4, 4, 6, 7, 9, 9, 11, 12, 13, 13 </vt:lpstr>
      <vt:lpstr> 10) There are 15 marbles in a bag, 5 blue 5 green and 5 red. You have drawn three red out of the bag what is the probability you will get another red. </vt:lpstr>
      <vt:lpstr> 11) There are 16 children in a class, and the teacher wants four groups, each having 4 kids in the group. How many group combinations are there?  </vt:lpstr>
      <vt:lpstr> 12) There are nine dogs and six kids. How many ways can the kids and dogs be paired together? (in groups of 2)  </vt:lpstr>
      <vt:lpstr> 13) There are seven cars, and the little boy wants to play with two at a time. How many different cars can we have together, without playing with the same groups of cars?  </vt:lpstr>
      <vt:lpstr> 14) There are seven cows. How many different ways are there to line up the first five cows?  </vt:lpstr>
      <vt:lpstr> 15) There are six names in the hat, and you must draw two. How many combinations of names can you draw? </vt:lpstr>
      <vt:lpstr> 16) There is a deck with 52 cards, and you draw a black card. Then you take another card. What is the probability that you will draw a black card on your second draw?  </vt:lpstr>
      <vt:lpstr> 17) There were 20 students at the zoo. Eight had tennis shoes four had flip-flops five had rain boots and three had slip ons. The teacher picked on student to be the leader, what is the probability that the student will be wearing tennis shoes?  </vt:lpstr>
      <vt:lpstr> 18) Twenty-one people took a survey to see what color they liked best out of pink, blue, or green. Six liked pink eight liked blue and seven liked green. Make a pie chart for this data.  </vt:lpstr>
      <vt:lpstr> 19) What is the mode for the following numbers? 7, 8, 8, 6, 5, 5, 4, 5, 7, 5, 8, 5, 9  </vt:lpstr>
      <vt:lpstr> 20) What is the probability you will roll an even number on a die two times?  </vt:lpstr>
      <vt:lpstr> 21) What type of correlation does each graph show?  </vt:lpstr>
      <vt:lpstr> 22) You have four sandwich choices, 3 chip choices, and five drink choices. Use the fundamental counting principle to find how many possible choices you have if you have one of each item.  </vt:lpstr>
      <vt:lpstr> 23) You have six raincoats and seven pants. How many combinations are possible?  </vt:lpstr>
      <vt:lpstr> 24) You must create a six-digit code from the numbers 0-9. It cannot begin with two or four and seven cannot be either the first or the second number. How many codes can you create?  </vt:lpstr>
      <vt:lpstr> 25) You roll a dice and flip a coin. Are these events dependant or independent?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dc:title>
  <dc:creator>Ameena</dc:creator>
  <cp:lastModifiedBy>Ameena</cp:lastModifiedBy>
  <cp:revision>13</cp:revision>
  <dcterms:created xsi:type="dcterms:W3CDTF">2009-10-22T19:22:05Z</dcterms:created>
  <dcterms:modified xsi:type="dcterms:W3CDTF">2009-10-22T21:32:16Z</dcterms:modified>
</cp:coreProperties>
</file>